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7.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ppt/theme/themeOverride12.xml" ContentType="application/vnd.openxmlformats-officedocument.themeOverride+xml"/>
  <Override PartName="/ppt/notesSlides/notesSlide8.xml" ContentType="application/vnd.openxmlformats-officedocument.presentationml.notesSlide+xml"/>
  <Override PartName="/ppt/comments/modernComment_109_2BDC65C1.xml" ContentType="application/vnd.ms-powerpoint.comments+xml"/>
  <Override PartName="/ppt/charts/chart14.xml" ContentType="application/vnd.openxmlformats-officedocument.drawingml.chart+xml"/>
  <Override PartName="/ppt/theme/themeOverride13.xml" ContentType="application/vnd.openxmlformats-officedocument.themeOverride+xml"/>
  <Override PartName="/ppt/charts/chart15.xml" ContentType="application/vnd.openxmlformats-officedocument.drawingml.chart+xml"/>
  <Override PartName="/ppt/theme/themeOverride14.xml" ContentType="application/vnd.openxmlformats-officedocument.themeOverride+xml"/>
  <Override PartName="/ppt/drawings/drawing1.xml" ContentType="application/vnd.openxmlformats-officedocument.drawingml.chartshapes+xml"/>
  <Override PartName="/ppt/charts/chart16.xml" ContentType="application/vnd.openxmlformats-officedocument.drawingml.chart+xml"/>
  <Override PartName="/ppt/theme/themeOverride15.xml" ContentType="application/vnd.openxmlformats-officedocument.themeOverride+xml"/>
  <Override PartName="/ppt/charts/chart17.xml" ContentType="application/vnd.openxmlformats-officedocument.drawingml.chart+xml"/>
  <Override PartName="/ppt/theme/themeOverride16.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18.xml" ContentType="application/vnd.openxmlformats-officedocument.drawingml.chart+xml"/>
  <Override PartName="/ppt/theme/themeOverride17.xml" ContentType="application/vnd.openxmlformats-officedocument.themeOverride+xml"/>
  <Override PartName="/ppt/charts/chart19.xml" ContentType="application/vnd.openxmlformats-officedocument.drawingml.chart+xml"/>
  <Override PartName="/ppt/theme/themeOverride18.xml" ContentType="application/vnd.openxmlformats-officedocument.themeOverride+xml"/>
  <Override PartName="/ppt/charts/chart20.xml" ContentType="application/vnd.openxmlformats-officedocument.drawingml.chart+xml"/>
  <Override PartName="/ppt/theme/themeOverride19.xml" ContentType="application/vnd.openxmlformats-officedocument.themeOverride+xml"/>
  <Override PartName="/ppt/notesSlides/notesSlide10.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heme/themeOverride20.xml" ContentType="application/vnd.openxmlformats-officedocument.themeOverride+xml"/>
  <Override PartName="/ppt/charts/chart23.xml" ContentType="application/vnd.openxmlformats-officedocument.drawingml.chart+xml"/>
  <Override PartName="/ppt/theme/themeOverride21.xml" ContentType="application/vnd.openxmlformats-officedocument.themeOverride+xml"/>
  <Override PartName="/ppt/notesSlides/notesSlide11.xml" ContentType="application/vnd.openxmlformats-officedocument.presentationml.notesSlide+xml"/>
  <Override PartName="/ppt/charts/chart24.xml" ContentType="application/vnd.openxmlformats-officedocument.drawingml.chart+xml"/>
  <Override PartName="/ppt/theme/themeOverride22.xml" ContentType="application/vnd.openxmlformats-officedocument.themeOverride+xml"/>
  <Override PartName="/ppt/charts/chart25.xml" ContentType="application/vnd.openxmlformats-officedocument.drawingml.chart+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14"/>
  </p:notesMasterIdLst>
  <p:handoutMasterIdLst>
    <p:handoutMasterId r:id="rId15"/>
  </p:handoutMasterIdLst>
  <p:sldIdLst>
    <p:sldId id="256" r:id="rId2"/>
    <p:sldId id="258" r:id="rId3"/>
    <p:sldId id="260" r:id="rId4"/>
    <p:sldId id="261" r:id="rId5"/>
    <p:sldId id="262" r:id="rId6"/>
    <p:sldId id="263" r:id="rId7"/>
    <p:sldId id="264" r:id="rId8"/>
    <p:sldId id="265" r:id="rId9"/>
    <p:sldId id="267" r:id="rId10"/>
    <p:sldId id="268" r:id="rId11"/>
    <p:sldId id="269" r:id="rId12"/>
    <p:sldId id="270"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7DF156-F392-C6C7-935B-1BC0C8DF9536}" name="adhouaa werghemmi" initials="aw" userId="S::adhouaa.werghemmi@inttunis.onmicrosoft.com::6f7aa616-3f77-46f8-81c0-3a067d8bd7c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400"/>
    <a:srgbClr val="767300"/>
    <a:srgbClr val="9F9FFF"/>
    <a:srgbClr val="254061"/>
    <a:srgbClr val="FFFFFF"/>
    <a:srgbClr val="3C46A0"/>
    <a:srgbClr val="CC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F01B97-CF64-40D1-B587-E059A17C9BB8}">
  <a:tblStyle styleId="{5FF01B97-CF64-40D1-B587-E059A17C9B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618" y="108"/>
      </p:cViewPr>
      <p:guideLst/>
    </p:cSldViewPr>
  </p:slideViewPr>
  <p:notesTextViewPr>
    <p:cViewPr>
      <p:scale>
        <a:sx n="1" d="1"/>
        <a:sy n="1" d="1"/>
      </p:scale>
      <p:origin x="0" y="0"/>
    </p:cViewPr>
  </p:notesText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alya.bm\Desktop\TB-Mensuel%20%2002\Donn&#233;es%2002_2025.xls%20MAJ%20%2022%20-05.xls"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1" Type="http://schemas.openxmlformats.org/officeDocument/2006/relationships/oleObject" Target="file:///C:\Users\alya.bm\Desktop\TB-Mensuel%20%2002\Donn&#233;es%2002_2025.xls%20MAJ%20%2022%20-05.xls" TargetMode="External"/></Relationships>
</file>

<file path=ppt/charts/_rels/chart22.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20.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21.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22.xml"/></Relationships>
</file>

<file path=ppt/charts/_rels/chart25.xml.rels><?xml version="1.0" encoding="UTF-8" standalone="yes"?>
<Relationships xmlns="http://schemas.openxmlformats.org/package/2006/relationships"><Relationship Id="rId1" Type="http://schemas.openxmlformats.org/officeDocument/2006/relationships/oleObject" Target="file:///C:\Users\alya.bm\Desktop\TB-Mensuel%20%2002\Donn&#233;es%2002_2025.xls%20MAJ%20%2022%20-05.xls"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alya.bm\Desktop\TB-Mensuel%20%2002\Donn&#233;es%2002_2025.xls%20MAJ%20%2022%20-05.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373904674157674E-2"/>
          <c:y val="0.13152044297515825"/>
          <c:w val="0.93656976603615438"/>
          <c:h val="0.60800462962962964"/>
        </c:manualLayout>
      </c:layout>
      <c:barChart>
        <c:barDir val="col"/>
        <c:grouping val="clustered"/>
        <c:varyColors val="0"/>
        <c:ser>
          <c:idx val="0"/>
          <c:order val="0"/>
          <c:spPr>
            <a:solidFill>
              <a:srgbClr val="7030A0"/>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657C-4F62-85DC-056D8A107017}"/>
                </c:ext>
              </c:extLst>
            </c:dLbl>
            <c:dLbl>
              <c:idx val="2"/>
              <c:delete val="1"/>
              <c:extLst>
                <c:ext xmlns:c15="http://schemas.microsoft.com/office/drawing/2012/chart" uri="{CE6537A1-D6FC-4f65-9D91-7224C49458BB}"/>
                <c:ext xmlns:c16="http://schemas.microsoft.com/office/drawing/2014/chart" uri="{C3380CC4-5D6E-409C-BE32-E72D297353CC}">
                  <c16:uniqueId val="{00000001-657C-4F62-85DC-056D8A107017}"/>
                </c:ext>
              </c:extLst>
            </c:dLbl>
            <c:dLbl>
              <c:idx val="3"/>
              <c:delete val="1"/>
              <c:extLst>
                <c:ext xmlns:c15="http://schemas.microsoft.com/office/drawing/2012/chart" uri="{CE6537A1-D6FC-4f65-9D91-7224C49458BB}"/>
                <c:ext xmlns:c16="http://schemas.microsoft.com/office/drawing/2014/chart" uri="{C3380CC4-5D6E-409C-BE32-E72D297353CC}">
                  <c16:uniqueId val="{00000002-657C-4F62-85DC-056D8A107017}"/>
                </c:ext>
              </c:extLst>
            </c:dLbl>
            <c:dLbl>
              <c:idx val="4"/>
              <c:delete val="1"/>
              <c:extLst>
                <c:ext xmlns:c15="http://schemas.microsoft.com/office/drawing/2012/chart" uri="{CE6537A1-D6FC-4f65-9D91-7224C49458BB}"/>
                <c:ext xmlns:c16="http://schemas.microsoft.com/office/drawing/2014/chart" uri="{C3380CC4-5D6E-409C-BE32-E72D297353CC}">
                  <c16:uniqueId val="{00000003-657C-4F62-85DC-056D8A107017}"/>
                </c:ext>
              </c:extLst>
            </c:dLbl>
            <c:dLbl>
              <c:idx val="5"/>
              <c:delete val="1"/>
              <c:extLst>
                <c:ext xmlns:c15="http://schemas.microsoft.com/office/drawing/2012/chart" uri="{CE6537A1-D6FC-4f65-9D91-7224C49458BB}"/>
                <c:ext xmlns:c16="http://schemas.microsoft.com/office/drawing/2014/chart" uri="{C3380CC4-5D6E-409C-BE32-E72D297353CC}">
                  <c16:uniqueId val="{00000004-657C-4F62-85DC-056D8A107017}"/>
                </c:ext>
              </c:extLst>
            </c:dLbl>
            <c:dLbl>
              <c:idx val="6"/>
              <c:delete val="1"/>
              <c:extLst>
                <c:ext xmlns:c15="http://schemas.microsoft.com/office/drawing/2012/chart" uri="{CE6537A1-D6FC-4f65-9D91-7224C49458BB}"/>
                <c:ext xmlns:c16="http://schemas.microsoft.com/office/drawing/2014/chart" uri="{C3380CC4-5D6E-409C-BE32-E72D297353CC}">
                  <c16:uniqueId val="{00000005-657C-4F62-85DC-056D8A107017}"/>
                </c:ext>
              </c:extLst>
            </c:dLbl>
            <c:dLbl>
              <c:idx val="7"/>
              <c:delete val="1"/>
              <c:extLst>
                <c:ext xmlns:c15="http://schemas.microsoft.com/office/drawing/2012/chart" uri="{CE6537A1-D6FC-4f65-9D91-7224C49458BB}"/>
                <c:ext xmlns:c16="http://schemas.microsoft.com/office/drawing/2014/chart" uri="{C3380CC4-5D6E-409C-BE32-E72D297353CC}">
                  <c16:uniqueId val="{00000006-657C-4F62-85DC-056D8A107017}"/>
                </c:ext>
              </c:extLst>
            </c:dLbl>
            <c:dLbl>
              <c:idx val="8"/>
              <c:delete val="1"/>
              <c:extLst>
                <c:ext xmlns:c15="http://schemas.microsoft.com/office/drawing/2012/chart" uri="{CE6537A1-D6FC-4f65-9D91-7224C49458BB}"/>
                <c:ext xmlns:c16="http://schemas.microsoft.com/office/drawing/2014/chart" uri="{C3380CC4-5D6E-409C-BE32-E72D297353CC}">
                  <c16:uniqueId val="{00000007-657C-4F62-85DC-056D8A107017}"/>
                </c:ext>
              </c:extLst>
            </c:dLbl>
            <c:dLbl>
              <c:idx val="9"/>
              <c:delete val="1"/>
              <c:extLst>
                <c:ext xmlns:c15="http://schemas.microsoft.com/office/drawing/2012/chart" uri="{CE6537A1-D6FC-4f65-9D91-7224C49458BB}"/>
                <c:ext xmlns:c16="http://schemas.microsoft.com/office/drawing/2014/chart" uri="{C3380CC4-5D6E-409C-BE32-E72D297353CC}">
                  <c16:uniqueId val="{00000008-657C-4F62-85DC-056D8A107017}"/>
                </c:ext>
              </c:extLst>
            </c:dLbl>
            <c:dLbl>
              <c:idx val="10"/>
              <c:delete val="1"/>
              <c:extLst>
                <c:ext xmlns:c15="http://schemas.microsoft.com/office/drawing/2012/chart" uri="{CE6537A1-D6FC-4f65-9D91-7224C49458BB}"/>
                <c:ext xmlns:c16="http://schemas.microsoft.com/office/drawing/2014/chart" uri="{C3380CC4-5D6E-409C-BE32-E72D297353CC}">
                  <c16:uniqueId val="{00000009-657C-4F62-85DC-056D8A107017}"/>
                </c:ext>
              </c:extLst>
            </c:dLbl>
            <c:dLbl>
              <c:idx val="11"/>
              <c:delete val="1"/>
              <c:extLst>
                <c:ext xmlns:c15="http://schemas.microsoft.com/office/drawing/2012/chart" uri="{CE6537A1-D6FC-4f65-9D91-7224C49458BB}"/>
                <c:ext xmlns:c16="http://schemas.microsoft.com/office/drawing/2014/chart" uri="{C3380CC4-5D6E-409C-BE32-E72D297353CC}">
                  <c16:uniqueId val="{0000000A-657C-4F62-85DC-056D8A107017}"/>
                </c:ext>
              </c:extLst>
            </c:dLbl>
            <c:dLbl>
              <c:idx val="13"/>
              <c:delete val="1"/>
              <c:extLst>
                <c:ext xmlns:c15="http://schemas.microsoft.com/office/drawing/2012/chart" uri="{CE6537A1-D6FC-4f65-9D91-7224C49458BB}"/>
                <c:ext xmlns:c16="http://schemas.microsoft.com/office/drawing/2014/chart" uri="{C3380CC4-5D6E-409C-BE32-E72D297353CC}">
                  <c16:uniqueId val="{0000000B-657C-4F62-85DC-056D8A107017}"/>
                </c:ext>
              </c:extLst>
            </c:dLbl>
            <c:dLbl>
              <c:idx val="14"/>
              <c:delete val="1"/>
              <c:extLst>
                <c:ext xmlns:c15="http://schemas.microsoft.com/office/drawing/2012/chart" uri="{CE6537A1-D6FC-4f65-9D91-7224C49458BB}"/>
                <c:ext xmlns:c16="http://schemas.microsoft.com/office/drawing/2014/chart" uri="{C3380CC4-5D6E-409C-BE32-E72D297353CC}">
                  <c16:uniqueId val="{0000000C-657C-4F62-85DC-056D8A107017}"/>
                </c:ext>
              </c:extLst>
            </c:dLbl>
            <c:dLbl>
              <c:idx val="15"/>
              <c:delete val="1"/>
              <c:extLst>
                <c:ext xmlns:c15="http://schemas.microsoft.com/office/drawing/2012/chart" uri="{CE6537A1-D6FC-4f65-9D91-7224C49458BB}"/>
                <c:ext xmlns:c16="http://schemas.microsoft.com/office/drawing/2014/chart" uri="{C3380CC4-5D6E-409C-BE32-E72D297353CC}">
                  <c16:uniqueId val="{0000000D-657C-4F62-85DC-056D8A107017}"/>
                </c:ext>
              </c:extLst>
            </c:dLbl>
            <c:dLbl>
              <c:idx val="16"/>
              <c:delete val="1"/>
              <c:extLst>
                <c:ext xmlns:c15="http://schemas.microsoft.com/office/drawing/2012/chart" uri="{CE6537A1-D6FC-4f65-9D91-7224C49458BB}"/>
                <c:ext xmlns:c16="http://schemas.microsoft.com/office/drawing/2014/chart" uri="{C3380CC4-5D6E-409C-BE32-E72D297353CC}">
                  <c16:uniqueId val="{0000000E-657C-4F62-85DC-056D8A107017}"/>
                </c:ext>
              </c:extLst>
            </c:dLbl>
            <c:dLbl>
              <c:idx val="17"/>
              <c:delete val="1"/>
              <c:extLst>
                <c:ext xmlns:c15="http://schemas.microsoft.com/office/drawing/2012/chart" uri="{CE6537A1-D6FC-4f65-9D91-7224C49458BB}"/>
                <c:ext xmlns:c16="http://schemas.microsoft.com/office/drawing/2014/chart" uri="{C3380CC4-5D6E-409C-BE32-E72D297353CC}">
                  <c16:uniqueId val="{0000000F-657C-4F62-85DC-056D8A107017}"/>
                </c:ext>
              </c:extLst>
            </c:dLbl>
            <c:dLbl>
              <c:idx val="18"/>
              <c:delete val="1"/>
              <c:extLst>
                <c:ext xmlns:c15="http://schemas.microsoft.com/office/drawing/2012/chart" uri="{CE6537A1-D6FC-4f65-9D91-7224C49458BB}"/>
                <c:ext xmlns:c16="http://schemas.microsoft.com/office/drawing/2014/chart" uri="{C3380CC4-5D6E-409C-BE32-E72D297353CC}">
                  <c16:uniqueId val="{00000010-657C-4F62-85DC-056D8A107017}"/>
                </c:ext>
              </c:extLst>
            </c:dLbl>
            <c:dLbl>
              <c:idx val="19"/>
              <c:delete val="1"/>
              <c:extLst>
                <c:ext xmlns:c15="http://schemas.microsoft.com/office/drawing/2012/chart" uri="{CE6537A1-D6FC-4f65-9D91-7224C49458BB}"/>
                <c:ext xmlns:c16="http://schemas.microsoft.com/office/drawing/2014/chart" uri="{C3380CC4-5D6E-409C-BE32-E72D297353CC}">
                  <c16:uniqueId val="{00000011-657C-4F62-85DC-056D8A107017}"/>
                </c:ext>
              </c:extLst>
            </c:dLbl>
            <c:dLbl>
              <c:idx val="20"/>
              <c:delete val="1"/>
              <c:extLst>
                <c:ext xmlns:c15="http://schemas.microsoft.com/office/drawing/2012/chart" uri="{CE6537A1-D6FC-4f65-9D91-7224C49458BB}"/>
                <c:ext xmlns:c16="http://schemas.microsoft.com/office/drawing/2014/chart" uri="{C3380CC4-5D6E-409C-BE32-E72D297353CC}">
                  <c16:uniqueId val="{00000012-657C-4F62-85DC-056D8A107017}"/>
                </c:ext>
              </c:extLst>
            </c:dLbl>
            <c:dLbl>
              <c:idx val="21"/>
              <c:delete val="1"/>
              <c:extLst>
                <c:ext xmlns:c15="http://schemas.microsoft.com/office/drawing/2012/chart" uri="{CE6537A1-D6FC-4f65-9D91-7224C49458BB}"/>
                <c:ext xmlns:c16="http://schemas.microsoft.com/office/drawing/2014/chart" uri="{C3380CC4-5D6E-409C-BE32-E72D297353CC}">
                  <c16:uniqueId val="{00000013-657C-4F62-85DC-056D8A107017}"/>
                </c:ext>
              </c:extLst>
            </c:dLbl>
            <c:dLbl>
              <c:idx val="22"/>
              <c:delete val="1"/>
              <c:extLst>
                <c:ext xmlns:c15="http://schemas.microsoft.com/office/drawing/2012/chart" uri="{CE6537A1-D6FC-4f65-9D91-7224C49458BB}"/>
                <c:ext xmlns:c16="http://schemas.microsoft.com/office/drawing/2014/chart" uri="{C3380CC4-5D6E-409C-BE32-E72D297353CC}">
                  <c16:uniqueId val="{00000014-657C-4F62-85DC-056D8A107017}"/>
                </c:ext>
              </c:extLst>
            </c:dLbl>
            <c:dLbl>
              <c:idx val="23"/>
              <c:delete val="1"/>
              <c:extLst>
                <c:ext xmlns:c15="http://schemas.microsoft.com/office/drawing/2012/chart" uri="{CE6537A1-D6FC-4f65-9D91-7224C49458BB}"/>
                <c:ext xmlns:c16="http://schemas.microsoft.com/office/drawing/2014/chart" uri="{C3380CC4-5D6E-409C-BE32-E72D297353CC}">
                  <c16:uniqueId val="{00000015-657C-4F62-85DC-056D8A107017}"/>
                </c:ext>
              </c:extLst>
            </c:dLbl>
            <c:numFmt formatCode="#,##0.0" sourceLinked="0"/>
            <c:spPr>
              <a:noFill/>
              <a:ln w="25400">
                <a:noFill/>
              </a:ln>
            </c:spPr>
            <c:txPr>
              <a:bodyPr wrap="square" lIns="38100" tIns="19050" rIns="38100" bIns="19050" anchor="ctr">
                <a:spAutoFit/>
              </a:bodyPr>
              <a:lstStyle/>
              <a:p>
                <a:pPr>
                  <a:defRPr sz="1000" b="0">
                    <a:solidFill>
                      <a:srgbClr val="7030A0"/>
                    </a:solidFill>
                    <a:latin typeface="Philosopher" panose="02000503000000020004" pitchFamily="2"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Données!$C$157:$AA$157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Données!$C$158:$AA$158</c:f>
              <c:numCache>
                <c:formatCode>#,##0</c:formatCode>
                <c:ptCount val="25"/>
                <c:pt idx="0">
                  <c:v>16107808</c:v>
                </c:pt>
                <c:pt idx="1">
                  <c:v>16113101</c:v>
                </c:pt>
                <c:pt idx="2">
                  <c:v>16062575</c:v>
                </c:pt>
                <c:pt idx="3">
                  <c:v>16061685</c:v>
                </c:pt>
                <c:pt idx="4">
                  <c:v>16052602</c:v>
                </c:pt>
                <c:pt idx="5">
                  <c:v>16220359</c:v>
                </c:pt>
                <c:pt idx="6">
                  <c:v>16378953</c:v>
                </c:pt>
                <c:pt idx="7">
                  <c:v>16424462</c:v>
                </c:pt>
                <c:pt idx="8">
                  <c:v>16482412</c:v>
                </c:pt>
                <c:pt idx="9">
                  <c:v>16346952</c:v>
                </c:pt>
                <c:pt idx="10">
                  <c:v>16184321</c:v>
                </c:pt>
                <c:pt idx="11">
                  <c:v>16148394</c:v>
                </c:pt>
                <c:pt idx="12">
                  <c:v>16060365</c:v>
                </c:pt>
                <c:pt idx="13">
                  <c:v>15787368</c:v>
                </c:pt>
                <c:pt idx="14">
                  <c:v>15516830</c:v>
                </c:pt>
                <c:pt idx="15">
                  <c:v>15199650</c:v>
                </c:pt>
                <c:pt idx="16">
                  <c:v>14973010</c:v>
                </c:pt>
                <c:pt idx="17">
                  <c:v>14904435</c:v>
                </c:pt>
                <c:pt idx="18">
                  <c:v>14937913</c:v>
                </c:pt>
                <c:pt idx="19">
                  <c:v>15002935</c:v>
                </c:pt>
                <c:pt idx="20">
                  <c:v>14875767</c:v>
                </c:pt>
                <c:pt idx="21">
                  <c:v>14621398</c:v>
                </c:pt>
                <c:pt idx="22">
                  <c:v>14438716.75</c:v>
                </c:pt>
                <c:pt idx="23">
                  <c:v>14326682.75</c:v>
                </c:pt>
                <c:pt idx="24">
                  <c:v>14292506.75</c:v>
                </c:pt>
              </c:numCache>
            </c:numRef>
          </c:val>
          <c:extLst>
            <c:ext xmlns:c16="http://schemas.microsoft.com/office/drawing/2014/chart" uri="{C3380CC4-5D6E-409C-BE32-E72D297353CC}">
              <c16:uniqueId val="{00000016-657C-4F62-85DC-056D8A107017}"/>
            </c:ext>
          </c:extLst>
        </c:ser>
        <c:dLbls>
          <c:showLegendKey val="0"/>
          <c:showVal val="0"/>
          <c:showCatName val="0"/>
          <c:showSerName val="0"/>
          <c:showPercent val="0"/>
          <c:showBubbleSize val="0"/>
        </c:dLbls>
        <c:gapWidth val="150"/>
        <c:axId val="1969518432"/>
        <c:axId val="1"/>
      </c:barChart>
      <c:catAx>
        <c:axId val="1969518432"/>
        <c:scaling>
          <c:orientation val="minMax"/>
        </c:scaling>
        <c:delete val="0"/>
        <c:axPos val="b"/>
        <c:numFmt formatCode="General" sourceLinked="1"/>
        <c:majorTickMark val="out"/>
        <c:minorTickMark val="none"/>
        <c:tickLblPos val="nextTo"/>
        <c:txPr>
          <a:bodyPr/>
          <a:lstStyle/>
          <a:p>
            <a:pPr>
              <a:defRPr sz="500" b="0">
                <a:latin typeface="Philosopher" panose="02000503000000020004" pitchFamily="2" charset="0"/>
              </a:defRPr>
            </a:pPr>
            <a:endParaRPr lang="fr-FR"/>
          </a:p>
        </c:txPr>
        <c:crossAx val="1"/>
        <c:crosses val="autoZero"/>
        <c:auto val="1"/>
        <c:lblAlgn val="ctr"/>
        <c:lblOffset val="100"/>
        <c:tickLblSkip val="2"/>
        <c:noMultiLvlLbl val="0"/>
      </c:catAx>
      <c:valAx>
        <c:axId val="1"/>
        <c:scaling>
          <c:orientation val="minMax"/>
          <c:max val="20000000"/>
          <c:min val="0"/>
        </c:scaling>
        <c:delete val="0"/>
        <c:axPos val="l"/>
        <c:numFmt formatCode="#,##0" sourceLinked="0"/>
        <c:majorTickMark val="out"/>
        <c:minorTickMark val="none"/>
        <c:tickLblPos val="nextTo"/>
        <c:txPr>
          <a:bodyPr/>
          <a:lstStyle/>
          <a:p>
            <a:pPr>
              <a:defRPr sz="600" b="0">
                <a:latin typeface="Philosopher" panose="02000503000000020004" pitchFamily="2" charset="0"/>
              </a:defRPr>
            </a:pPr>
            <a:endParaRPr lang="fr-FR"/>
          </a:p>
        </c:txPr>
        <c:crossAx val="1969518432"/>
        <c:crosses val="autoZero"/>
        <c:crossBetween val="between"/>
        <c:majorUnit val="5000000"/>
        <c:dispUnits>
          <c:builtInUnit val="millions"/>
          <c:dispUnitsLbl>
            <c:layout>
              <c:manualLayout>
                <c:xMode val="edge"/>
                <c:yMode val="edge"/>
                <c:x val="0"/>
                <c:y val="1.5982682438659579E-3"/>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a:t>
                  </a:r>
                </a:p>
              </c:rich>
            </c:tx>
          </c:dispUnitsLbl>
        </c:dispUnits>
      </c:valAx>
      <c:spPr>
        <a:noFill/>
        <a:ln w="25400">
          <a:noFill/>
        </a:ln>
      </c:spPr>
    </c:plotArea>
    <c:plotVisOnly val="1"/>
    <c:dispBlanksAs val="gap"/>
    <c:showDLblsOverMax val="0"/>
  </c:chart>
  <c:spPr>
    <a:ln w="38100">
      <a:noFill/>
    </a:ln>
  </c:spPr>
  <c:txPr>
    <a:bodyPr/>
    <a:lstStyle/>
    <a:p>
      <a:pPr>
        <a:defRPr sz="1600" b="1">
          <a:latin typeface="+mn-lt"/>
        </a:defRPr>
      </a:pPr>
      <a:endParaRPr lang="fr-FR"/>
    </a:p>
  </c:txPr>
  <c:externalData r:id="rId2">
    <c:autoUpdate val="1"/>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842825941537244E-2"/>
          <c:y val="0.10095277777777779"/>
          <c:w val="0.92731834825662141"/>
          <c:h val="0.65926388888888898"/>
        </c:manualLayout>
      </c:layout>
      <c:lineChart>
        <c:grouping val="standard"/>
        <c:varyColors val="0"/>
        <c:ser>
          <c:idx val="0"/>
          <c:order val="0"/>
          <c:tx>
            <c:v>Trafic Total</c:v>
          </c:tx>
          <c:spPr>
            <a:ln w="12700">
              <a:solidFill>
                <a:srgbClr val="679B9A">
                  <a:lumMod val="50000"/>
                </a:srgbClr>
              </a:solidFill>
            </a:ln>
          </c:spPr>
          <c:marker>
            <c:symbol val="none"/>
          </c:marker>
          <c:dPt>
            <c:idx val="5"/>
            <c:bubble3D val="0"/>
            <c:extLst>
              <c:ext xmlns:c16="http://schemas.microsoft.com/office/drawing/2014/chart" uri="{C3380CC4-5D6E-409C-BE32-E72D297353CC}">
                <c16:uniqueId val="{00000000-7D08-4BA8-99C4-0EE96B84FFDB}"/>
              </c:ext>
            </c:extLst>
          </c:dPt>
          <c:dLbls>
            <c:dLbl>
              <c:idx val="1"/>
              <c:delete val="1"/>
              <c:extLst>
                <c:ext xmlns:c15="http://schemas.microsoft.com/office/drawing/2012/chart" uri="{CE6537A1-D6FC-4f65-9D91-7224C49458BB}"/>
                <c:ext xmlns:c16="http://schemas.microsoft.com/office/drawing/2014/chart" uri="{C3380CC4-5D6E-409C-BE32-E72D297353CC}">
                  <c16:uniqueId val="{00000001-7D08-4BA8-99C4-0EE96B84FFDB}"/>
                </c:ext>
              </c:extLst>
            </c:dLbl>
            <c:dLbl>
              <c:idx val="2"/>
              <c:delete val="1"/>
              <c:extLst>
                <c:ext xmlns:c15="http://schemas.microsoft.com/office/drawing/2012/chart" uri="{CE6537A1-D6FC-4f65-9D91-7224C49458BB}"/>
                <c:ext xmlns:c16="http://schemas.microsoft.com/office/drawing/2014/chart" uri="{C3380CC4-5D6E-409C-BE32-E72D297353CC}">
                  <c16:uniqueId val="{00000002-7D08-4BA8-99C4-0EE96B84FFDB}"/>
                </c:ext>
              </c:extLst>
            </c:dLbl>
            <c:dLbl>
              <c:idx val="3"/>
              <c:delete val="1"/>
              <c:extLst>
                <c:ext xmlns:c15="http://schemas.microsoft.com/office/drawing/2012/chart" uri="{CE6537A1-D6FC-4f65-9D91-7224C49458BB}"/>
                <c:ext xmlns:c16="http://schemas.microsoft.com/office/drawing/2014/chart" uri="{C3380CC4-5D6E-409C-BE32-E72D297353CC}">
                  <c16:uniqueId val="{00000003-7D08-4BA8-99C4-0EE96B84FFDB}"/>
                </c:ext>
              </c:extLst>
            </c:dLbl>
            <c:dLbl>
              <c:idx val="4"/>
              <c:delete val="1"/>
              <c:extLst>
                <c:ext xmlns:c15="http://schemas.microsoft.com/office/drawing/2012/chart" uri="{CE6537A1-D6FC-4f65-9D91-7224C49458BB}"/>
                <c:ext xmlns:c16="http://schemas.microsoft.com/office/drawing/2014/chart" uri="{C3380CC4-5D6E-409C-BE32-E72D297353CC}">
                  <c16:uniqueId val="{00000004-7D08-4BA8-99C4-0EE96B84FFDB}"/>
                </c:ext>
              </c:extLst>
            </c:dLbl>
            <c:dLbl>
              <c:idx val="5"/>
              <c:delete val="1"/>
              <c:extLst>
                <c:ext xmlns:c15="http://schemas.microsoft.com/office/drawing/2012/chart" uri="{CE6537A1-D6FC-4f65-9D91-7224C49458BB}"/>
                <c:ext xmlns:c16="http://schemas.microsoft.com/office/drawing/2014/chart" uri="{C3380CC4-5D6E-409C-BE32-E72D297353CC}">
                  <c16:uniqueId val="{00000000-7D08-4BA8-99C4-0EE96B84FFDB}"/>
                </c:ext>
              </c:extLst>
            </c:dLbl>
            <c:dLbl>
              <c:idx val="6"/>
              <c:delete val="1"/>
              <c:extLst>
                <c:ext xmlns:c15="http://schemas.microsoft.com/office/drawing/2012/chart" uri="{CE6537A1-D6FC-4f65-9D91-7224C49458BB}"/>
                <c:ext xmlns:c16="http://schemas.microsoft.com/office/drawing/2014/chart" uri="{C3380CC4-5D6E-409C-BE32-E72D297353CC}">
                  <c16:uniqueId val="{00000005-7D08-4BA8-99C4-0EE96B84FFDB}"/>
                </c:ext>
              </c:extLst>
            </c:dLbl>
            <c:dLbl>
              <c:idx val="7"/>
              <c:delete val="1"/>
              <c:extLst>
                <c:ext xmlns:c15="http://schemas.microsoft.com/office/drawing/2012/chart" uri="{CE6537A1-D6FC-4f65-9D91-7224C49458BB}"/>
                <c:ext xmlns:c16="http://schemas.microsoft.com/office/drawing/2014/chart" uri="{C3380CC4-5D6E-409C-BE32-E72D297353CC}">
                  <c16:uniqueId val="{00000006-7D08-4BA8-99C4-0EE96B84FFDB}"/>
                </c:ext>
              </c:extLst>
            </c:dLbl>
            <c:dLbl>
              <c:idx val="8"/>
              <c:delete val="1"/>
              <c:extLst>
                <c:ext xmlns:c15="http://schemas.microsoft.com/office/drawing/2012/chart" uri="{CE6537A1-D6FC-4f65-9D91-7224C49458BB}"/>
                <c:ext xmlns:c16="http://schemas.microsoft.com/office/drawing/2014/chart" uri="{C3380CC4-5D6E-409C-BE32-E72D297353CC}">
                  <c16:uniqueId val="{00000007-7D08-4BA8-99C4-0EE96B84FFDB}"/>
                </c:ext>
              </c:extLst>
            </c:dLbl>
            <c:dLbl>
              <c:idx val="9"/>
              <c:delete val="1"/>
              <c:extLst>
                <c:ext xmlns:c15="http://schemas.microsoft.com/office/drawing/2012/chart" uri="{CE6537A1-D6FC-4f65-9D91-7224C49458BB}"/>
                <c:ext xmlns:c16="http://schemas.microsoft.com/office/drawing/2014/chart" uri="{C3380CC4-5D6E-409C-BE32-E72D297353CC}">
                  <c16:uniqueId val="{00000008-7D08-4BA8-99C4-0EE96B84FFDB}"/>
                </c:ext>
              </c:extLst>
            </c:dLbl>
            <c:dLbl>
              <c:idx val="10"/>
              <c:delete val="1"/>
              <c:extLst>
                <c:ext xmlns:c15="http://schemas.microsoft.com/office/drawing/2012/chart" uri="{CE6537A1-D6FC-4f65-9D91-7224C49458BB}"/>
                <c:ext xmlns:c16="http://schemas.microsoft.com/office/drawing/2014/chart" uri="{C3380CC4-5D6E-409C-BE32-E72D297353CC}">
                  <c16:uniqueId val="{00000009-7D08-4BA8-99C4-0EE96B84FFDB}"/>
                </c:ext>
              </c:extLst>
            </c:dLbl>
            <c:dLbl>
              <c:idx val="11"/>
              <c:delete val="1"/>
              <c:extLst>
                <c:ext xmlns:c15="http://schemas.microsoft.com/office/drawing/2012/chart" uri="{CE6537A1-D6FC-4f65-9D91-7224C49458BB}"/>
                <c:ext xmlns:c16="http://schemas.microsoft.com/office/drawing/2014/chart" uri="{C3380CC4-5D6E-409C-BE32-E72D297353CC}">
                  <c16:uniqueId val="{0000000A-7D08-4BA8-99C4-0EE96B84FFDB}"/>
                </c:ext>
              </c:extLst>
            </c:dLbl>
            <c:dLbl>
              <c:idx val="13"/>
              <c:delete val="1"/>
              <c:extLst>
                <c:ext xmlns:c15="http://schemas.microsoft.com/office/drawing/2012/chart" uri="{CE6537A1-D6FC-4f65-9D91-7224C49458BB}"/>
                <c:ext xmlns:c16="http://schemas.microsoft.com/office/drawing/2014/chart" uri="{C3380CC4-5D6E-409C-BE32-E72D297353CC}">
                  <c16:uniqueId val="{0000000B-7D08-4BA8-99C4-0EE96B84FFDB}"/>
                </c:ext>
              </c:extLst>
            </c:dLbl>
            <c:dLbl>
              <c:idx val="14"/>
              <c:delete val="1"/>
              <c:extLst>
                <c:ext xmlns:c15="http://schemas.microsoft.com/office/drawing/2012/chart" uri="{CE6537A1-D6FC-4f65-9D91-7224C49458BB}"/>
                <c:ext xmlns:c16="http://schemas.microsoft.com/office/drawing/2014/chart" uri="{C3380CC4-5D6E-409C-BE32-E72D297353CC}">
                  <c16:uniqueId val="{0000000C-7D08-4BA8-99C4-0EE96B84FFDB}"/>
                </c:ext>
              </c:extLst>
            </c:dLbl>
            <c:dLbl>
              <c:idx val="15"/>
              <c:delete val="1"/>
              <c:extLst>
                <c:ext xmlns:c15="http://schemas.microsoft.com/office/drawing/2012/chart" uri="{CE6537A1-D6FC-4f65-9D91-7224C49458BB}"/>
                <c:ext xmlns:c16="http://schemas.microsoft.com/office/drawing/2014/chart" uri="{C3380CC4-5D6E-409C-BE32-E72D297353CC}">
                  <c16:uniqueId val="{0000000D-7D08-4BA8-99C4-0EE96B84FFDB}"/>
                </c:ext>
              </c:extLst>
            </c:dLbl>
            <c:dLbl>
              <c:idx val="16"/>
              <c:delete val="1"/>
              <c:extLst>
                <c:ext xmlns:c15="http://schemas.microsoft.com/office/drawing/2012/chart" uri="{CE6537A1-D6FC-4f65-9D91-7224C49458BB}"/>
                <c:ext xmlns:c16="http://schemas.microsoft.com/office/drawing/2014/chart" uri="{C3380CC4-5D6E-409C-BE32-E72D297353CC}">
                  <c16:uniqueId val="{0000000E-7D08-4BA8-99C4-0EE96B84FFDB}"/>
                </c:ext>
              </c:extLst>
            </c:dLbl>
            <c:dLbl>
              <c:idx val="17"/>
              <c:delete val="1"/>
              <c:extLst>
                <c:ext xmlns:c15="http://schemas.microsoft.com/office/drawing/2012/chart" uri="{CE6537A1-D6FC-4f65-9D91-7224C49458BB}"/>
                <c:ext xmlns:c16="http://schemas.microsoft.com/office/drawing/2014/chart" uri="{C3380CC4-5D6E-409C-BE32-E72D297353CC}">
                  <c16:uniqueId val="{0000000F-7D08-4BA8-99C4-0EE96B84FFDB}"/>
                </c:ext>
              </c:extLst>
            </c:dLbl>
            <c:dLbl>
              <c:idx val="18"/>
              <c:delete val="1"/>
              <c:extLst>
                <c:ext xmlns:c15="http://schemas.microsoft.com/office/drawing/2012/chart" uri="{CE6537A1-D6FC-4f65-9D91-7224C49458BB}"/>
                <c:ext xmlns:c16="http://schemas.microsoft.com/office/drawing/2014/chart" uri="{C3380CC4-5D6E-409C-BE32-E72D297353CC}">
                  <c16:uniqueId val="{00000010-7D08-4BA8-99C4-0EE96B84FFDB}"/>
                </c:ext>
              </c:extLst>
            </c:dLbl>
            <c:dLbl>
              <c:idx val="19"/>
              <c:delete val="1"/>
              <c:extLst>
                <c:ext xmlns:c15="http://schemas.microsoft.com/office/drawing/2012/chart" uri="{CE6537A1-D6FC-4f65-9D91-7224C49458BB}"/>
                <c:ext xmlns:c16="http://schemas.microsoft.com/office/drawing/2014/chart" uri="{C3380CC4-5D6E-409C-BE32-E72D297353CC}">
                  <c16:uniqueId val="{00000011-7D08-4BA8-99C4-0EE96B84FFDB}"/>
                </c:ext>
              </c:extLst>
            </c:dLbl>
            <c:dLbl>
              <c:idx val="20"/>
              <c:delete val="1"/>
              <c:extLst>
                <c:ext xmlns:c15="http://schemas.microsoft.com/office/drawing/2012/chart" uri="{CE6537A1-D6FC-4f65-9D91-7224C49458BB}"/>
                <c:ext xmlns:c16="http://schemas.microsoft.com/office/drawing/2014/chart" uri="{C3380CC4-5D6E-409C-BE32-E72D297353CC}">
                  <c16:uniqueId val="{00000012-7D08-4BA8-99C4-0EE96B84FFDB}"/>
                </c:ext>
              </c:extLst>
            </c:dLbl>
            <c:dLbl>
              <c:idx val="21"/>
              <c:delete val="1"/>
              <c:extLst>
                <c:ext xmlns:c15="http://schemas.microsoft.com/office/drawing/2012/chart" uri="{CE6537A1-D6FC-4f65-9D91-7224C49458BB}"/>
                <c:ext xmlns:c16="http://schemas.microsoft.com/office/drawing/2014/chart" uri="{C3380CC4-5D6E-409C-BE32-E72D297353CC}">
                  <c16:uniqueId val="{00000013-7D08-4BA8-99C4-0EE96B84FFDB}"/>
                </c:ext>
              </c:extLst>
            </c:dLbl>
            <c:dLbl>
              <c:idx val="22"/>
              <c:delete val="1"/>
              <c:extLst>
                <c:ext xmlns:c15="http://schemas.microsoft.com/office/drawing/2012/chart" uri="{CE6537A1-D6FC-4f65-9D91-7224C49458BB}"/>
                <c:ext xmlns:c16="http://schemas.microsoft.com/office/drawing/2014/chart" uri="{C3380CC4-5D6E-409C-BE32-E72D297353CC}">
                  <c16:uniqueId val="{00000014-7D08-4BA8-99C4-0EE96B84FFDB}"/>
                </c:ext>
              </c:extLst>
            </c:dLbl>
            <c:dLbl>
              <c:idx val="23"/>
              <c:delete val="1"/>
              <c:extLst>
                <c:ext xmlns:c15="http://schemas.microsoft.com/office/drawing/2012/chart" uri="{CE6537A1-D6FC-4f65-9D91-7224C49458BB}"/>
                <c:ext xmlns:c16="http://schemas.microsoft.com/office/drawing/2014/chart" uri="{C3380CC4-5D6E-409C-BE32-E72D297353CC}">
                  <c16:uniqueId val="{00000015-7D08-4BA8-99C4-0EE96B84FFDB}"/>
                </c:ext>
              </c:extLst>
            </c:dLbl>
            <c:dLbl>
              <c:idx val="24"/>
              <c:spPr>
                <a:solidFill>
                  <a:srgbClr val="4F6228"/>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16-7D08-4BA8-99C4-0EE96B84FFDB}"/>
                </c:ext>
              </c:extLst>
            </c:dLbl>
            <c:spPr>
              <a:solidFill>
                <a:srgbClr val="4F6228"/>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Données!$C$222:$AA$222</c:f>
              <c:numCache>
                <c:formatCode>#,##0</c:formatCode>
                <c:ptCount val="25"/>
                <c:pt idx="0">
                  <c:v>2059398294.5050001</c:v>
                </c:pt>
                <c:pt idx="1">
                  <c:v>2243172770.6580009</c:v>
                </c:pt>
                <c:pt idx="2">
                  <c:v>2115280520.3863339</c:v>
                </c:pt>
                <c:pt idx="3">
                  <c:v>2374843324.9390016</c:v>
                </c:pt>
                <c:pt idx="4">
                  <c:v>2295445578.2350001</c:v>
                </c:pt>
                <c:pt idx="5">
                  <c:v>2279589167.5679998</c:v>
                </c:pt>
                <c:pt idx="6">
                  <c:v>2296218856.0700006</c:v>
                </c:pt>
                <c:pt idx="7">
                  <c:v>2267961778.2273335</c:v>
                </c:pt>
                <c:pt idx="8">
                  <c:v>2230994854.1779995</c:v>
                </c:pt>
                <c:pt idx="9">
                  <c:v>2137659544.2056665</c:v>
                </c:pt>
                <c:pt idx="10">
                  <c:v>2224590429.3360009</c:v>
                </c:pt>
                <c:pt idx="11">
                  <c:v>2244886372.7513337</c:v>
                </c:pt>
                <c:pt idx="12">
                  <c:v>2179536562.0846672</c:v>
                </c:pt>
                <c:pt idx="13">
                  <c:v>2087399385.2939999</c:v>
                </c:pt>
                <c:pt idx="14">
                  <c:v>2186186937.4020004</c:v>
                </c:pt>
                <c:pt idx="15">
                  <c:v>2328284214.5986671</c:v>
                </c:pt>
                <c:pt idx="16">
                  <c:v>2217891113.5756664</c:v>
                </c:pt>
                <c:pt idx="17">
                  <c:v>2237741654.348444</c:v>
                </c:pt>
                <c:pt idx="18">
                  <c:v>2208050334.8070002</c:v>
                </c:pt>
                <c:pt idx="19">
                  <c:v>2232752355.669333</c:v>
                </c:pt>
                <c:pt idx="20">
                  <c:v>2228652203.0323329</c:v>
                </c:pt>
                <c:pt idx="21">
                  <c:v>2144459770.5316665</c:v>
                </c:pt>
                <c:pt idx="22">
                  <c:v>2178087675.5128574</c:v>
                </c:pt>
                <c:pt idx="23">
                  <c:v>2205709703.1825228</c:v>
                </c:pt>
                <c:pt idx="24">
                  <c:v>2062848376.4781897</c:v>
                </c:pt>
              </c:numCache>
            </c:numRef>
          </c:val>
          <c:smooth val="0"/>
          <c:extLst>
            <c:ext xmlns:c16="http://schemas.microsoft.com/office/drawing/2014/chart" uri="{C3380CC4-5D6E-409C-BE32-E72D297353CC}">
              <c16:uniqueId val="{00000017-7D08-4BA8-99C4-0EE96B84FFDB}"/>
            </c:ext>
          </c:extLst>
        </c:ser>
        <c:ser>
          <c:idx val="1"/>
          <c:order val="1"/>
          <c:tx>
            <c:v>Trafic On-net</c:v>
          </c:tx>
          <c:spPr>
            <a:ln w="12700">
              <a:solidFill>
                <a:srgbClr val="FFFF00"/>
              </a:solidFill>
            </a:ln>
          </c:spPr>
          <c:marker>
            <c:symbol val="none"/>
          </c:marker>
          <c:dLbls>
            <c:dLbl>
              <c:idx val="0"/>
              <c:layout>
                <c:manualLayout>
                  <c:x val="-5.0827777777777777E-2"/>
                  <c:y val="-6.5436111111111112E-2"/>
                </c:manualLayout>
              </c:layout>
              <c:numFmt formatCode="#,##0" sourceLinked="0"/>
              <c:spPr>
                <a:solidFill>
                  <a:srgbClr val="FFFF00"/>
                </a:solidFill>
              </c:spPr>
              <c:txPr>
                <a:bodyPr anchorCtr="0"/>
                <a:lstStyle/>
                <a:p>
                  <a:pPr algn="ctr">
                    <a:defRPr lang="en-US" sz="800" b="0" i="0" u="none" strike="noStrike" kern="1200" baseline="0">
                      <a:solidFill>
                        <a:schemeClr val="tx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D08-4BA8-99C4-0EE96B84FFDB}"/>
                </c:ext>
              </c:extLst>
            </c:dLbl>
            <c:dLbl>
              <c:idx val="1"/>
              <c:delete val="1"/>
              <c:extLst>
                <c:ext xmlns:c15="http://schemas.microsoft.com/office/drawing/2012/chart" uri="{CE6537A1-D6FC-4f65-9D91-7224C49458BB}"/>
                <c:ext xmlns:c16="http://schemas.microsoft.com/office/drawing/2014/chart" uri="{C3380CC4-5D6E-409C-BE32-E72D297353CC}">
                  <c16:uniqueId val="{00000019-7D08-4BA8-99C4-0EE96B84FFDB}"/>
                </c:ext>
              </c:extLst>
            </c:dLbl>
            <c:dLbl>
              <c:idx val="2"/>
              <c:delete val="1"/>
              <c:extLst>
                <c:ext xmlns:c15="http://schemas.microsoft.com/office/drawing/2012/chart" uri="{CE6537A1-D6FC-4f65-9D91-7224C49458BB}"/>
                <c:ext xmlns:c16="http://schemas.microsoft.com/office/drawing/2014/chart" uri="{C3380CC4-5D6E-409C-BE32-E72D297353CC}">
                  <c16:uniqueId val="{0000001A-7D08-4BA8-99C4-0EE96B84FFDB}"/>
                </c:ext>
              </c:extLst>
            </c:dLbl>
            <c:dLbl>
              <c:idx val="3"/>
              <c:delete val="1"/>
              <c:extLst>
                <c:ext xmlns:c15="http://schemas.microsoft.com/office/drawing/2012/chart" uri="{CE6537A1-D6FC-4f65-9D91-7224C49458BB}"/>
                <c:ext xmlns:c16="http://schemas.microsoft.com/office/drawing/2014/chart" uri="{C3380CC4-5D6E-409C-BE32-E72D297353CC}">
                  <c16:uniqueId val="{0000001B-7D08-4BA8-99C4-0EE96B84FFDB}"/>
                </c:ext>
              </c:extLst>
            </c:dLbl>
            <c:dLbl>
              <c:idx val="4"/>
              <c:delete val="1"/>
              <c:extLst>
                <c:ext xmlns:c15="http://schemas.microsoft.com/office/drawing/2012/chart" uri="{CE6537A1-D6FC-4f65-9D91-7224C49458BB}"/>
                <c:ext xmlns:c16="http://schemas.microsoft.com/office/drawing/2014/chart" uri="{C3380CC4-5D6E-409C-BE32-E72D297353CC}">
                  <c16:uniqueId val="{0000001C-7D08-4BA8-99C4-0EE96B84FFDB}"/>
                </c:ext>
              </c:extLst>
            </c:dLbl>
            <c:dLbl>
              <c:idx val="5"/>
              <c:delete val="1"/>
              <c:extLst>
                <c:ext xmlns:c15="http://schemas.microsoft.com/office/drawing/2012/chart" uri="{CE6537A1-D6FC-4f65-9D91-7224C49458BB}"/>
                <c:ext xmlns:c16="http://schemas.microsoft.com/office/drawing/2014/chart" uri="{C3380CC4-5D6E-409C-BE32-E72D297353CC}">
                  <c16:uniqueId val="{0000001D-7D08-4BA8-99C4-0EE96B84FFDB}"/>
                </c:ext>
              </c:extLst>
            </c:dLbl>
            <c:dLbl>
              <c:idx val="6"/>
              <c:delete val="1"/>
              <c:extLst>
                <c:ext xmlns:c15="http://schemas.microsoft.com/office/drawing/2012/chart" uri="{CE6537A1-D6FC-4f65-9D91-7224C49458BB}"/>
                <c:ext xmlns:c16="http://schemas.microsoft.com/office/drawing/2014/chart" uri="{C3380CC4-5D6E-409C-BE32-E72D297353CC}">
                  <c16:uniqueId val="{0000001E-7D08-4BA8-99C4-0EE96B84FFDB}"/>
                </c:ext>
              </c:extLst>
            </c:dLbl>
            <c:dLbl>
              <c:idx val="7"/>
              <c:delete val="1"/>
              <c:extLst>
                <c:ext xmlns:c15="http://schemas.microsoft.com/office/drawing/2012/chart" uri="{CE6537A1-D6FC-4f65-9D91-7224C49458BB}"/>
                <c:ext xmlns:c16="http://schemas.microsoft.com/office/drawing/2014/chart" uri="{C3380CC4-5D6E-409C-BE32-E72D297353CC}">
                  <c16:uniqueId val="{0000001F-7D08-4BA8-99C4-0EE96B84FFDB}"/>
                </c:ext>
              </c:extLst>
            </c:dLbl>
            <c:dLbl>
              <c:idx val="8"/>
              <c:delete val="1"/>
              <c:extLst>
                <c:ext xmlns:c15="http://schemas.microsoft.com/office/drawing/2012/chart" uri="{CE6537A1-D6FC-4f65-9D91-7224C49458BB}"/>
                <c:ext xmlns:c16="http://schemas.microsoft.com/office/drawing/2014/chart" uri="{C3380CC4-5D6E-409C-BE32-E72D297353CC}">
                  <c16:uniqueId val="{00000020-7D08-4BA8-99C4-0EE96B84FFDB}"/>
                </c:ext>
              </c:extLst>
            </c:dLbl>
            <c:dLbl>
              <c:idx val="9"/>
              <c:delete val="1"/>
              <c:extLst>
                <c:ext xmlns:c15="http://schemas.microsoft.com/office/drawing/2012/chart" uri="{CE6537A1-D6FC-4f65-9D91-7224C49458BB}"/>
                <c:ext xmlns:c16="http://schemas.microsoft.com/office/drawing/2014/chart" uri="{C3380CC4-5D6E-409C-BE32-E72D297353CC}">
                  <c16:uniqueId val="{00000021-7D08-4BA8-99C4-0EE96B84FFDB}"/>
                </c:ext>
              </c:extLst>
            </c:dLbl>
            <c:dLbl>
              <c:idx val="10"/>
              <c:delete val="1"/>
              <c:extLst>
                <c:ext xmlns:c15="http://schemas.microsoft.com/office/drawing/2012/chart" uri="{CE6537A1-D6FC-4f65-9D91-7224C49458BB}"/>
                <c:ext xmlns:c16="http://schemas.microsoft.com/office/drawing/2014/chart" uri="{C3380CC4-5D6E-409C-BE32-E72D297353CC}">
                  <c16:uniqueId val="{00000022-7D08-4BA8-99C4-0EE96B84FFDB}"/>
                </c:ext>
              </c:extLst>
            </c:dLbl>
            <c:dLbl>
              <c:idx val="11"/>
              <c:delete val="1"/>
              <c:extLst>
                <c:ext xmlns:c15="http://schemas.microsoft.com/office/drawing/2012/chart" uri="{CE6537A1-D6FC-4f65-9D91-7224C49458BB}"/>
                <c:ext xmlns:c16="http://schemas.microsoft.com/office/drawing/2014/chart" uri="{C3380CC4-5D6E-409C-BE32-E72D297353CC}">
                  <c16:uniqueId val="{00000023-7D08-4BA8-99C4-0EE96B84FFDB}"/>
                </c:ext>
              </c:extLst>
            </c:dLbl>
            <c:dLbl>
              <c:idx val="12"/>
              <c:layout>
                <c:manualLayout>
                  <c:x val="-6.167638888888894E-2"/>
                  <c:y val="-7.6815277777777774E-2"/>
                </c:manualLayout>
              </c:layout>
              <c:numFmt formatCode="#,##0" sourceLinked="0"/>
              <c:spPr>
                <a:solidFill>
                  <a:srgbClr val="FFFF00"/>
                </a:solidFill>
              </c:spPr>
              <c:txPr>
                <a:bodyPr anchorCtr="0"/>
                <a:lstStyle/>
                <a:p>
                  <a:pPr algn="ctr">
                    <a:defRPr lang="en-US" sz="800" b="0" i="0" u="none" strike="noStrike" kern="1200" baseline="0">
                      <a:solidFill>
                        <a:schemeClr val="tx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7D08-4BA8-99C4-0EE96B84FFDB}"/>
                </c:ext>
              </c:extLst>
            </c:dLbl>
            <c:dLbl>
              <c:idx val="13"/>
              <c:delete val="1"/>
              <c:extLst>
                <c:ext xmlns:c15="http://schemas.microsoft.com/office/drawing/2012/chart" uri="{CE6537A1-D6FC-4f65-9D91-7224C49458BB}"/>
                <c:ext xmlns:c16="http://schemas.microsoft.com/office/drawing/2014/chart" uri="{C3380CC4-5D6E-409C-BE32-E72D297353CC}">
                  <c16:uniqueId val="{00000025-7D08-4BA8-99C4-0EE96B84FFDB}"/>
                </c:ext>
              </c:extLst>
            </c:dLbl>
            <c:dLbl>
              <c:idx val="14"/>
              <c:delete val="1"/>
              <c:extLst>
                <c:ext xmlns:c15="http://schemas.microsoft.com/office/drawing/2012/chart" uri="{CE6537A1-D6FC-4f65-9D91-7224C49458BB}"/>
                <c:ext xmlns:c16="http://schemas.microsoft.com/office/drawing/2014/chart" uri="{C3380CC4-5D6E-409C-BE32-E72D297353CC}">
                  <c16:uniqueId val="{00000026-7D08-4BA8-99C4-0EE96B84FFDB}"/>
                </c:ext>
              </c:extLst>
            </c:dLbl>
            <c:dLbl>
              <c:idx val="15"/>
              <c:delete val="1"/>
              <c:extLst>
                <c:ext xmlns:c15="http://schemas.microsoft.com/office/drawing/2012/chart" uri="{CE6537A1-D6FC-4f65-9D91-7224C49458BB}"/>
                <c:ext xmlns:c16="http://schemas.microsoft.com/office/drawing/2014/chart" uri="{C3380CC4-5D6E-409C-BE32-E72D297353CC}">
                  <c16:uniqueId val="{00000027-7D08-4BA8-99C4-0EE96B84FFDB}"/>
                </c:ext>
              </c:extLst>
            </c:dLbl>
            <c:dLbl>
              <c:idx val="16"/>
              <c:delete val="1"/>
              <c:extLst>
                <c:ext xmlns:c15="http://schemas.microsoft.com/office/drawing/2012/chart" uri="{CE6537A1-D6FC-4f65-9D91-7224C49458BB}"/>
                <c:ext xmlns:c16="http://schemas.microsoft.com/office/drawing/2014/chart" uri="{C3380CC4-5D6E-409C-BE32-E72D297353CC}">
                  <c16:uniqueId val="{00000028-7D08-4BA8-99C4-0EE96B84FFDB}"/>
                </c:ext>
              </c:extLst>
            </c:dLbl>
            <c:dLbl>
              <c:idx val="17"/>
              <c:delete val="1"/>
              <c:extLst>
                <c:ext xmlns:c15="http://schemas.microsoft.com/office/drawing/2012/chart" uri="{CE6537A1-D6FC-4f65-9D91-7224C49458BB}"/>
                <c:ext xmlns:c16="http://schemas.microsoft.com/office/drawing/2014/chart" uri="{C3380CC4-5D6E-409C-BE32-E72D297353CC}">
                  <c16:uniqueId val="{00000029-7D08-4BA8-99C4-0EE96B84FFDB}"/>
                </c:ext>
              </c:extLst>
            </c:dLbl>
            <c:dLbl>
              <c:idx val="18"/>
              <c:delete val="1"/>
              <c:extLst>
                <c:ext xmlns:c15="http://schemas.microsoft.com/office/drawing/2012/chart" uri="{CE6537A1-D6FC-4f65-9D91-7224C49458BB}"/>
                <c:ext xmlns:c16="http://schemas.microsoft.com/office/drawing/2014/chart" uri="{C3380CC4-5D6E-409C-BE32-E72D297353CC}">
                  <c16:uniqueId val="{0000002A-7D08-4BA8-99C4-0EE96B84FFDB}"/>
                </c:ext>
              </c:extLst>
            </c:dLbl>
            <c:dLbl>
              <c:idx val="19"/>
              <c:delete val="1"/>
              <c:extLst>
                <c:ext xmlns:c15="http://schemas.microsoft.com/office/drawing/2012/chart" uri="{CE6537A1-D6FC-4f65-9D91-7224C49458BB}"/>
                <c:ext xmlns:c16="http://schemas.microsoft.com/office/drawing/2014/chart" uri="{C3380CC4-5D6E-409C-BE32-E72D297353CC}">
                  <c16:uniqueId val="{0000002B-7D08-4BA8-99C4-0EE96B84FFDB}"/>
                </c:ext>
              </c:extLst>
            </c:dLbl>
            <c:dLbl>
              <c:idx val="20"/>
              <c:delete val="1"/>
              <c:extLst>
                <c:ext xmlns:c15="http://schemas.microsoft.com/office/drawing/2012/chart" uri="{CE6537A1-D6FC-4f65-9D91-7224C49458BB}"/>
                <c:ext xmlns:c16="http://schemas.microsoft.com/office/drawing/2014/chart" uri="{C3380CC4-5D6E-409C-BE32-E72D297353CC}">
                  <c16:uniqueId val="{0000002C-7D08-4BA8-99C4-0EE96B84FFDB}"/>
                </c:ext>
              </c:extLst>
            </c:dLbl>
            <c:dLbl>
              <c:idx val="21"/>
              <c:delete val="1"/>
              <c:extLst>
                <c:ext xmlns:c15="http://schemas.microsoft.com/office/drawing/2012/chart" uri="{CE6537A1-D6FC-4f65-9D91-7224C49458BB}"/>
                <c:ext xmlns:c16="http://schemas.microsoft.com/office/drawing/2014/chart" uri="{C3380CC4-5D6E-409C-BE32-E72D297353CC}">
                  <c16:uniqueId val="{0000002D-7D08-4BA8-99C4-0EE96B84FFDB}"/>
                </c:ext>
              </c:extLst>
            </c:dLbl>
            <c:dLbl>
              <c:idx val="22"/>
              <c:delete val="1"/>
              <c:extLst>
                <c:ext xmlns:c15="http://schemas.microsoft.com/office/drawing/2012/chart" uri="{CE6537A1-D6FC-4f65-9D91-7224C49458BB}"/>
                <c:ext xmlns:c16="http://schemas.microsoft.com/office/drawing/2014/chart" uri="{C3380CC4-5D6E-409C-BE32-E72D297353CC}">
                  <c16:uniqueId val="{0000002E-7D08-4BA8-99C4-0EE96B84FFDB}"/>
                </c:ext>
              </c:extLst>
            </c:dLbl>
            <c:dLbl>
              <c:idx val="23"/>
              <c:delete val="1"/>
              <c:extLst>
                <c:ext xmlns:c15="http://schemas.microsoft.com/office/drawing/2012/chart" uri="{CE6537A1-D6FC-4f65-9D91-7224C49458BB}"/>
                <c:ext xmlns:c16="http://schemas.microsoft.com/office/drawing/2014/chart" uri="{C3380CC4-5D6E-409C-BE32-E72D297353CC}">
                  <c16:uniqueId val="{0000002F-7D08-4BA8-99C4-0EE96B84FFDB}"/>
                </c:ext>
              </c:extLst>
            </c:dLbl>
            <c:dLbl>
              <c:idx val="24"/>
              <c:layout>
                <c:manualLayout>
                  <c:x val="0"/>
                  <c:y val="-8.0988194444444481E-2"/>
                </c:manualLayout>
              </c:layout>
              <c:numFmt formatCode="#,##0" sourceLinked="0"/>
              <c:spPr>
                <a:solidFill>
                  <a:srgbClr val="FFFF00"/>
                </a:solidFill>
              </c:spPr>
              <c:txPr>
                <a:bodyPr anchorCtr="0"/>
                <a:lstStyle/>
                <a:p>
                  <a:pPr algn="ctr">
                    <a:defRPr lang="en-US" sz="800" b="0" i="0" u="none" strike="noStrike" kern="1200" baseline="0">
                      <a:solidFill>
                        <a:schemeClr val="tx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7D08-4BA8-99C4-0EE96B84FFDB}"/>
                </c:ext>
              </c:extLst>
            </c:dLbl>
            <c:numFmt formatCode="#,##0" sourceLinked="0"/>
            <c:spPr>
              <a:solidFill>
                <a:srgbClr val="FFFF00"/>
              </a:solidFill>
            </c:spPr>
            <c:txPr>
              <a:bodyPr wrap="square" lIns="38100" tIns="19050" rIns="38100" bIns="19050" anchor="ctr" anchorCtr="0">
                <a:spAutoFit/>
              </a:bodyPr>
              <a:lstStyle/>
              <a:p>
                <a:pPr algn="ctr">
                  <a:defRPr lang="en-US" sz="800" b="0" i="0" u="none" strike="noStrike" kern="1200" baseline="0">
                    <a:solidFill>
                      <a:schemeClr val="tx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Données!$C$196:$AA$196</c:f>
              <c:numCache>
                <c:formatCode>#,##0</c:formatCode>
                <c:ptCount val="25"/>
                <c:pt idx="0">
                  <c:v>1104893829.9273319</c:v>
                </c:pt>
                <c:pt idx="1">
                  <c:v>1201690553.8143318</c:v>
                </c:pt>
                <c:pt idx="2">
                  <c:v>1127158111.2959986</c:v>
                </c:pt>
                <c:pt idx="3">
                  <c:v>1263807372.4726653</c:v>
                </c:pt>
                <c:pt idx="4">
                  <c:v>1208706946.6886647</c:v>
                </c:pt>
                <c:pt idx="5">
                  <c:v>1191882742.6969984</c:v>
                </c:pt>
                <c:pt idx="6">
                  <c:v>1198548306.1019986</c:v>
                </c:pt>
                <c:pt idx="7">
                  <c:v>1188888654.6476653</c:v>
                </c:pt>
                <c:pt idx="8">
                  <c:v>1176813988.2426651</c:v>
                </c:pt>
                <c:pt idx="9">
                  <c:v>1128941799.0469985</c:v>
                </c:pt>
                <c:pt idx="10">
                  <c:v>1173124701.100332</c:v>
                </c:pt>
                <c:pt idx="11">
                  <c:v>1185671801.2963319</c:v>
                </c:pt>
                <c:pt idx="12">
                  <c:v>1152302725.5396655</c:v>
                </c:pt>
                <c:pt idx="13">
                  <c:v>1106820403.8743322</c:v>
                </c:pt>
                <c:pt idx="14">
                  <c:v>1144776081.3556652</c:v>
                </c:pt>
                <c:pt idx="15">
                  <c:v>1228158993.2873321</c:v>
                </c:pt>
                <c:pt idx="16">
                  <c:v>1153537885.5856652</c:v>
                </c:pt>
                <c:pt idx="17">
                  <c:v>1165269318.5126655</c:v>
                </c:pt>
                <c:pt idx="18">
                  <c:v>1139714785.1573322</c:v>
                </c:pt>
                <c:pt idx="19">
                  <c:v>1158000167.2586656</c:v>
                </c:pt>
                <c:pt idx="20">
                  <c:v>1162642920.7969987</c:v>
                </c:pt>
                <c:pt idx="21">
                  <c:v>1120106974.9069991</c:v>
                </c:pt>
                <c:pt idx="22">
                  <c:v>1137661717.9617102</c:v>
                </c:pt>
                <c:pt idx="23">
                  <c:v>1148773889.2130425</c:v>
                </c:pt>
                <c:pt idx="24">
                  <c:v>1071084470.5203757</c:v>
                </c:pt>
              </c:numCache>
            </c:numRef>
          </c:val>
          <c:smooth val="0"/>
          <c:extLst>
            <c:ext xmlns:c16="http://schemas.microsoft.com/office/drawing/2014/chart" uri="{C3380CC4-5D6E-409C-BE32-E72D297353CC}">
              <c16:uniqueId val="{00000031-7D08-4BA8-99C4-0EE96B84FFDB}"/>
            </c:ext>
          </c:extLst>
        </c:ser>
        <c:ser>
          <c:idx val="2"/>
          <c:order val="2"/>
          <c:tx>
            <c:v>Trafic Off-net</c:v>
          </c:tx>
          <c:spPr>
            <a:ln w="12700">
              <a:solidFill>
                <a:srgbClr val="7030A0"/>
              </a:solidFill>
            </a:ln>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32-7D08-4BA8-99C4-0EE96B84FFDB}"/>
                </c:ext>
              </c:extLst>
            </c:dLbl>
            <c:dLbl>
              <c:idx val="2"/>
              <c:delete val="1"/>
              <c:extLst>
                <c:ext xmlns:c15="http://schemas.microsoft.com/office/drawing/2012/chart" uri="{CE6537A1-D6FC-4f65-9D91-7224C49458BB}"/>
                <c:ext xmlns:c16="http://schemas.microsoft.com/office/drawing/2014/chart" uri="{C3380CC4-5D6E-409C-BE32-E72D297353CC}">
                  <c16:uniqueId val="{00000033-7D08-4BA8-99C4-0EE96B84FFDB}"/>
                </c:ext>
              </c:extLst>
            </c:dLbl>
            <c:dLbl>
              <c:idx val="3"/>
              <c:delete val="1"/>
              <c:extLst>
                <c:ext xmlns:c15="http://schemas.microsoft.com/office/drawing/2012/chart" uri="{CE6537A1-D6FC-4f65-9D91-7224C49458BB}"/>
                <c:ext xmlns:c16="http://schemas.microsoft.com/office/drawing/2014/chart" uri="{C3380CC4-5D6E-409C-BE32-E72D297353CC}">
                  <c16:uniqueId val="{00000034-7D08-4BA8-99C4-0EE96B84FFDB}"/>
                </c:ext>
              </c:extLst>
            </c:dLbl>
            <c:dLbl>
              <c:idx val="4"/>
              <c:delete val="1"/>
              <c:extLst>
                <c:ext xmlns:c15="http://schemas.microsoft.com/office/drawing/2012/chart" uri="{CE6537A1-D6FC-4f65-9D91-7224C49458BB}"/>
                <c:ext xmlns:c16="http://schemas.microsoft.com/office/drawing/2014/chart" uri="{C3380CC4-5D6E-409C-BE32-E72D297353CC}">
                  <c16:uniqueId val="{00000035-7D08-4BA8-99C4-0EE96B84FFDB}"/>
                </c:ext>
              </c:extLst>
            </c:dLbl>
            <c:dLbl>
              <c:idx val="5"/>
              <c:delete val="1"/>
              <c:extLst>
                <c:ext xmlns:c15="http://schemas.microsoft.com/office/drawing/2012/chart" uri="{CE6537A1-D6FC-4f65-9D91-7224C49458BB}"/>
                <c:ext xmlns:c16="http://schemas.microsoft.com/office/drawing/2014/chart" uri="{C3380CC4-5D6E-409C-BE32-E72D297353CC}">
                  <c16:uniqueId val="{00000036-7D08-4BA8-99C4-0EE96B84FFDB}"/>
                </c:ext>
              </c:extLst>
            </c:dLbl>
            <c:dLbl>
              <c:idx val="6"/>
              <c:delete val="1"/>
              <c:extLst>
                <c:ext xmlns:c15="http://schemas.microsoft.com/office/drawing/2012/chart" uri="{CE6537A1-D6FC-4f65-9D91-7224C49458BB}"/>
                <c:ext xmlns:c16="http://schemas.microsoft.com/office/drawing/2014/chart" uri="{C3380CC4-5D6E-409C-BE32-E72D297353CC}">
                  <c16:uniqueId val="{00000037-7D08-4BA8-99C4-0EE96B84FFDB}"/>
                </c:ext>
              </c:extLst>
            </c:dLbl>
            <c:dLbl>
              <c:idx val="7"/>
              <c:delete val="1"/>
              <c:extLst>
                <c:ext xmlns:c15="http://schemas.microsoft.com/office/drawing/2012/chart" uri="{CE6537A1-D6FC-4f65-9D91-7224C49458BB}"/>
                <c:ext xmlns:c16="http://schemas.microsoft.com/office/drawing/2014/chart" uri="{C3380CC4-5D6E-409C-BE32-E72D297353CC}">
                  <c16:uniqueId val="{00000038-7D08-4BA8-99C4-0EE96B84FFDB}"/>
                </c:ext>
              </c:extLst>
            </c:dLbl>
            <c:dLbl>
              <c:idx val="8"/>
              <c:delete val="1"/>
              <c:extLst>
                <c:ext xmlns:c15="http://schemas.microsoft.com/office/drawing/2012/chart" uri="{CE6537A1-D6FC-4f65-9D91-7224C49458BB}"/>
                <c:ext xmlns:c16="http://schemas.microsoft.com/office/drawing/2014/chart" uri="{C3380CC4-5D6E-409C-BE32-E72D297353CC}">
                  <c16:uniqueId val="{00000039-7D08-4BA8-99C4-0EE96B84FFDB}"/>
                </c:ext>
              </c:extLst>
            </c:dLbl>
            <c:dLbl>
              <c:idx val="9"/>
              <c:delete val="1"/>
              <c:extLst>
                <c:ext xmlns:c15="http://schemas.microsoft.com/office/drawing/2012/chart" uri="{CE6537A1-D6FC-4f65-9D91-7224C49458BB}"/>
                <c:ext xmlns:c16="http://schemas.microsoft.com/office/drawing/2014/chart" uri="{C3380CC4-5D6E-409C-BE32-E72D297353CC}">
                  <c16:uniqueId val="{0000003A-7D08-4BA8-99C4-0EE96B84FFDB}"/>
                </c:ext>
              </c:extLst>
            </c:dLbl>
            <c:dLbl>
              <c:idx val="10"/>
              <c:delete val="1"/>
              <c:extLst>
                <c:ext xmlns:c15="http://schemas.microsoft.com/office/drawing/2012/chart" uri="{CE6537A1-D6FC-4f65-9D91-7224C49458BB}"/>
                <c:ext xmlns:c16="http://schemas.microsoft.com/office/drawing/2014/chart" uri="{C3380CC4-5D6E-409C-BE32-E72D297353CC}">
                  <c16:uniqueId val="{0000003B-7D08-4BA8-99C4-0EE96B84FFDB}"/>
                </c:ext>
              </c:extLst>
            </c:dLbl>
            <c:dLbl>
              <c:idx val="11"/>
              <c:delete val="1"/>
              <c:extLst>
                <c:ext xmlns:c15="http://schemas.microsoft.com/office/drawing/2012/chart" uri="{CE6537A1-D6FC-4f65-9D91-7224C49458BB}"/>
                <c:ext xmlns:c16="http://schemas.microsoft.com/office/drawing/2014/chart" uri="{C3380CC4-5D6E-409C-BE32-E72D297353CC}">
                  <c16:uniqueId val="{0000003C-7D08-4BA8-99C4-0EE96B84FFDB}"/>
                </c:ext>
              </c:extLst>
            </c:dLbl>
            <c:dLbl>
              <c:idx val="12"/>
              <c:layout>
                <c:manualLayout>
                  <c:x val="-5.964722222222222E-2"/>
                  <c:y val="6.2597222222222221E-3"/>
                </c:manualLayout>
              </c:layout>
              <c:numFmt formatCode="#,##0" sourceLinked="0"/>
              <c:spPr>
                <a:solidFill>
                  <a:srgbClr val="7030A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7D08-4BA8-99C4-0EE96B84FFDB}"/>
                </c:ext>
              </c:extLst>
            </c:dLbl>
            <c:dLbl>
              <c:idx val="13"/>
              <c:delete val="1"/>
              <c:extLst>
                <c:ext xmlns:c15="http://schemas.microsoft.com/office/drawing/2012/chart" uri="{CE6537A1-D6FC-4f65-9D91-7224C49458BB}"/>
                <c:ext xmlns:c16="http://schemas.microsoft.com/office/drawing/2014/chart" uri="{C3380CC4-5D6E-409C-BE32-E72D297353CC}">
                  <c16:uniqueId val="{0000003E-7D08-4BA8-99C4-0EE96B84FFDB}"/>
                </c:ext>
              </c:extLst>
            </c:dLbl>
            <c:dLbl>
              <c:idx val="14"/>
              <c:delete val="1"/>
              <c:extLst>
                <c:ext xmlns:c15="http://schemas.microsoft.com/office/drawing/2012/chart" uri="{CE6537A1-D6FC-4f65-9D91-7224C49458BB}"/>
                <c:ext xmlns:c16="http://schemas.microsoft.com/office/drawing/2014/chart" uri="{C3380CC4-5D6E-409C-BE32-E72D297353CC}">
                  <c16:uniqueId val="{0000003F-7D08-4BA8-99C4-0EE96B84FFDB}"/>
                </c:ext>
              </c:extLst>
            </c:dLbl>
            <c:dLbl>
              <c:idx val="15"/>
              <c:delete val="1"/>
              <c:extLst>
                <c:ext xmlns:c15="http://schemas.microsoft.com/office/drawing/2012/chart" uri="{CE6537A1-D6FC-4f65-9D91-7224C49458BB}"/>
                <c:ext xmlns:c16="http://schemas.microsoft.com/office/drawing/2014/chart" uri="{C3380CC4-5D6E-409C-BE32-E72D297353CC}">
                  <c16:uniqueId val="{00000040-7D08-4BA8-99C4-0EE96B84FFDB}"/>
                </c:ext>
              </c:extLst>
            </c:dLbl>
            <c:dLbl>
              <c:idx val="16"/>
              <c:delete val="1"/>
              <c:extLst>
                <c:ext xmlns:c15="http://schemas.microsoft.com/office/drawing/2012/chart" uri="{CE6537A1-D6FC-4f65-9D91-7224C49458BB}"/>
                <c:ext xmlns:c16="http://schemas.microsoft.com/office/drawing/2014/chart" uri="{C3380CC4-5D6E-409C-BE32-E72D297353CC}">
                  <c16:uniqueId val="{00000041-7D08-4BA8-99C4-0EE96B84FFDB}"/>
                </c:ext>
              </c:extLst>
            </c:dLbl>
            <c:dLbl>
              <c:idx val="17"/>
              <c:delete val="1"/>
              <c:extLst>
                <c:ext xmlns:c15="http://schemas.microsoft.com/office/drawing/2012/chart" uri="{CE6537A1-D6FC-4f65-9D91-7224C49458BB}"/>
                <c:ext xmlns:c16="http://schemas.microsoft.com/office/drawing/2014/chart" uri="{C3380CC4-5D6E-409C-BE32-E72D297353CC}">
                  <c16:uniqueId val="{00000042-7D08-4BA8-99C4-0EE96B84FFDB}"/>
                </c:ext>
              </c:extLst>
            </c:dLbl>
            <c:dLbl>
              <c:idx val="18"/>
              <c:delete val="1"/>
              <c:extLst>
                <c:ext xmlns:c15="http://schemas.microsoft.com/office/drawing/2012/chart" uri="{CE6537A1-D6FC-4f65-9D91-7224C49458BB}"/>
                <c:ext xmlns:c16="http://schemas.microsoft.com/office/drawing/2014/chart" uri="{C3380CC4-5D6E-409C-BE32-E72D297353CC}">
                  <c16:uniqueId val="{00000043-7D08-4BA8-99C4-0EE96B84FFDB}"/>
                </c:ext>
              </c:extLst>
            </c:dLbl>
            <c:dLbl>
              <c:idx val="19"/>
              <c:delete val="1"/>
              <c:extLst>
                <c:ext xmlns:c15="http://schemas.microsoft.com/office/drawing/2012/chart" uri="{CE6537A1-D6FC-4f65-9D91-7224C49458BB}"/>
                <c:ext xmlns:c16="http://schemas.microsoft.com/office/drawing/2014/chart" uri="{C3380CC4-5D6E-409C-BE32-E72D297353CC}">
                  <c16:uniqueId val="{00000044-7D08-4BA8-99C4-0EE96B84FFDB}"/>
                </c:ext>
              </c:extLst>
            </c:dLbl>
            <c:dLbl>
              <c:idx val="20"/>
              <c:delete val="1"/>
              <c:extLst>
                <c:ext xmlns:c15="http://schemas.microsoft.com/office/drawing/2012/chart" uri="{CE6537A1-D6FC-4f65-9D91-7224C49458BB}"/>
                <c:ext xmlns:c16="http://schemas.microsoft.com/office/drawing/2014/chart" uri="{C3380CC4-5D6E-409C-BE32-E72D297353CC}">
                  <c16:uniqueId val="{00000045-7D08-4BA8-99C4-0EE96B84FFDB}"/>
                </c:ext>
              </c:extLst>
            </c:dLbl>
            <c:dLbl>
              <c:idx val="21"/>
              <c:delete val="1"/>
              <c:extLst>
                <c:ext xmlns:c15="http://schemas.microsoft.com/office/drawing/2012/chart" uri="{CE6537A1-D6FC-4f65-9D91-7224C49458BB}"/>
                <c:ext xmlns:c16="http://schemas.microsoft.com/office/drawing/2014/chart" uri="{C3380CC4-5D6E-409C-BE32-E72D297353CC}">
                  <c16:uniqueId val="{00000046-7D08-4BA8-99C4-0EE96B84FFDB}"/>
                </c:ext>
              </c:extLst>
            </c:dLbl>
            <c:dLbl>
              <c:idx val="22"/>
              <c:delete val="1"/>
              <c:extLst>
                <c:ext xmlns:c15="http://schemas.microsoft.com/office/drawing/2012/chart" uri="{CE6537A1-D6FC-4f65-9D91-7224C49458BB}"/>
                <c:ext xmlns:c16="http://schemas.microsoft.com/office/drawing/2014/chart" uri="{C3380CC4-5D6E-409C-BE32-E72D297353CC}">
                  <c16:uniqueId val="{00000047-7D08-4BA8-99C4-0EE96B84FFDB}"/>
                </c:ext>
              </c:extLst>
            </c:dLbl>
            <c:dLbl>
              <c:idx val="23"/>
              <c:delete val="1"/>
              <c:extLst>
                <c:ext xmlns:c15="http://schemas.microsoft.com/office/drawing/2012/chart" uri="{CE6537A1-D6FC-4f65-9D91-7224C49458BB}"/>
                <c:ext xmlns:c16="http://schemas.microsoft.com/office/drawing/2014/chart" uri="{C3380CC4-5D6E-409C-BE32-E72D297353CC}">
                  <c16:uniqueId val="{00000048-7D08-4BA8-99C4-0EE96B84FFDB}"/>
                </c:ext>
              </c:extLst>
            </c:dLbl>
            <c:dLbl>
              <c:idx val="24"/>
              <c:layout>
                <c:manualLayout>
                  <c:x val="-4.7471440942200918E-3"/>
                  <c:y val="6.2597809076682318E-3"/>
                </c:manualLayout>
              </c:layout>
              <c:numFmt formatCode="#,##0" sourceLinked="0"/>
              <c:spPr>
                <a:solidFill>
                  <a:srgbClr val="7030A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9-7D08-4BA8-99C4-0EE96B84FFDB}"/>
                </c:ext>
              </c:extLst>
            </c:dLbl>
            <c:numFmt formatCode="#,##0" sourceLinked="0"/>
            <c:spPr>
              <a:solidFill>
                <a:srgbClr val="7030A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Données!$C$217:$AA$217</c:f>
              <c:numCache>
                <c:formatCode>#,##0</c:formatCode>
                <c:ptCount val="25"/>
                <c:pt idx="0">
                  <c:v>954504464.57766819</c:v>
                </c:pt>
                <c:pt idx="1">
                  <c:v>1041482216.8436693</c:v>
                </c:pt>
                <c:pt idx="2">
                  <c:v>988122409.09033525</c:v>
                </c:pt>
                <c:pt idx="3">
                  <c:v>1111035952.4663358</c:v>
                </c:pt>
                <c:pt idx="4">
                  <c:v>1086738631.5463355</c:v>
                </c:pt>
                <c:pt idx="5">
                  <c:v>1087706424.8710015</c:v>
                </c:pt>
                <c:pt idx="6">
                  <c:v>1097670549.9680018</c:v>
                </c:pt>
                <c:pt idx="7">
                  <c:v>1079073123.5796688</c:v>
                </c:pt>
                <c:pt idx="8">
                  <c:v>1054180865.9353348</c:v>
                </c:pt>
                <c:pt idx="9">
                  <c:v>1008717745.158668</c:v>
                </c:pt>
                <c:pt idx="10">
                  <c:v>1051465728.2356688</c:v>
                </c:pt>
                <c:pt idx="11">
                  <c:v>1059214571.4550018</c:v>
                </c:pt>
                <c:pt idx="12">
                  <c:v>1027233836.5450019</c:v>
                </c:pt>
                <c:pt idx="13">
                  <c:v>980578981.4196676</c:v>
                </c:pt>
                <c:pt idx="14">
                  <c:v>1041410856.0463355</c:v>
                </c:pt>
                <c:pt idx="15">
                  <c:v>1100125221.3113351</c:v>
                </c:pt>
                <c:pt idx="16">
                  <c:v>1064353227.9900012</c:v>
                </c:pt>
                <c:pt idx="17">
                  <c:v>1072472335.8357787</c:v>
                </c:pt>
                <c:pt idx="18">
                  <c:v>1068335549.6496679</c:v>
                </c:pt>
                <c:pt idx="19">
                  <c:v>1074752188.4106674</c:v>
                </c:pt>
                <c:pt idx="20">
                  <c:v>1066009282.2353345</c:v>
                </c:pt>
                <c:pt idx="21">
                  <c:v>1024352795.6246673</c:v>
                </c:pt>
                <c:pt idx="22">
                  <c:v>1040425957.5511476</c:v>
                </c:pt>
                <c:pt idx="23">
                  <c:v>1056935813.9694804</c:v>
                </c:pt>
                <c:pt idx="24">
                  <c:v>991763905.95781362</c:v>
                </c:pt>
              </c:numCache>
            </c:numRef>
          </c:val>
          <c:smooth val="0"/>
          <c:extLst>
            <c:ext xmlns:c16="http://schemas.microsoft.com/office/drawing/2014/chart" uri="{C3380CC4-5D6E-409C-BE32-E72D297353CC}">
              <c16:uniqueId val="{0000004A-7D08-4BA8-99C4-0EE96B84FFDB}"/>
            </c:ext>
          </c:extLst>
        </c:ser>
        <c:dLbls>
          <c:showLegendKey val="0"/>
          <c:showVal val="0"/>
          <c:showCatName val="0"/>
          <c:showSerName val="0"/>
          <c:showPercent val="0"/>
          <c:showBubbleSize val="0"/>
        </c:dLbls>
        <c:smooth val="0"/>
        <c:axId val="1675761919"/>
        <c:axId val="1"/>
      </c:lineChart>
      <c:catAx>
        <c:axId val="1675761919"/>
        <c:scaling>
          <c:orientation val="minMax"/>
        </c:scaling>
        <c:delete val="0"/>
        <c:axPos val="b"/>
        <c:numFmt formatCode="General" sourceLinked="1"/>
        <c:majorTickMark val="out"/>
        <c:minorTickMark val="none"/>
        <c:tickLblPos val="nextTo"/>
        <c:txPr>
          <a:bodyPr rot="0" vert="horz"/>
          <a:lstStyle/>
          <a:p>
            <a:pPr>
              <a:defRPr sz="500" b="0" i="0" u="none" strike="noStrike"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3000000000"/>
          <c:min val="0"/>
        </c:scaling>
        <c:delete val="0"/>
        <c:axPos val="l"/>
        <c:numFmt formatCode="#,##0" sourceLinked="1"/>
        <c:majorTickMark val="out"/>
        <c:minorTickMark val="none"/>
        <c:tickLblPos val="nextTo"/>
        <c:txPr>
          <a:bodyPr rot="0" vert="horz"/>
          <a:lstStyle/>
          <a:p>
            <a:pPr algn="ctr">
              <a:defRPr lang="en-US" sz="600" b="0" i="0" u="none" strike="noStrike" kern="1200" baseline="0">
                <a:solidFill>
                  <a:srgbClr val="000000"/>
                </a:solidFill>
                <a:latin typeface="Philosopher" panose="02000503000000020004" pitchFamily="2" charset="0"/>
                <a:ea typeface="Calibri"/>
                <a:cs typeface="Calibri"/>
              </a:defRPr>
            </a:pPr>
            <a:endParaRPr lang="fr-FR"/>
          </a:p>
        </c:txPr>
        <c:crossAx val="1675761919"/>
        <c:crosses val="autoZero"/>
        <c:crossBetween val="between"/>
        <c:majorUnit val="750000000"/>
        <c:dispUnits>
          <c:builtInUnit val="millions"/>
          <c:dispUnitsLbl>
            <c:layout>
              <c:manualLayout>
                <c:xMode val="edge"/>
                <c:yMode val="edge"/>
                <c:x val="0"/>
                <c:y val="1.5971374028833434E-3"/>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 minutes</a:t>
                  </a:r>
                </a:p>
              </c:rich>
            </c:tx>
          </c:dispUnitsLbl>
        </c:dispUnits>
      </c:valAx>
      <c:spPr>
        <a:noFill/>
        <a:ln w="25400">
          <a:noFill/>
        </a:ln>
      </c:spPr>
    </c:plotArea>
    <c:legend>
      <c:legendPos val="b"/>
      <c:layout>
        <c:manualLayout>
          <c:xMode val="edge"/>
          <c:yMode val="edge"/>
          <c:x val="4.374837962962963E-2"/>
          <c:y val="0.92149930555555559"/>
          <c:w val="0.92670704211003241"/>
          <c:h val="7.7882638888888883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291872302114554E-2"/>
          <c:y val="0.11218421937657504"/>
          <c:w val="0.92957948833673165"/>
          <c:h val="0.6298145833333334"/>
        </c:manualLayout>
      </c:layout>
      <c:lineChart>
        <c:grouping val="standard"/>
        <c:varyColors val="0"/>
        <c:ser>
          <c:idx val="0"/>
          <c:order val="0"/>
          <c:tx>
            <c:v>Tunisie Télécom</c:v>
          </c:tx>
          <c:spPr>
            <a:ln w="19050">
              <a:solidFill>
                <a:srgbClr val="0070C0"/>
              </a:solidFill>
            </a:ln>
          </c:spPr>
          <c:marker>
            <c:symbol val="none"/>
          </c:marker>
          <c:dLbls>
            <c:dLbl>
              <c:idx val="0"/>
              <c:layout>
                <c:manualLayout>
                  <c:x val="-2.6937037037037037E-2"/>
                  <c:y val="-5.4529861111111112E-2"/>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5EC-4E37-9F95-57C4A1249B29}"/>
                </c:ext>
              </c:extLst>
            </c:dLbl>
            <c:dLbl>
              <c:idx val="1"/>
              <c:delete val="1"/>
              <c:extLst>
                <c:ext xmlns:c15="http://schemas.microsoft.com/office/drawing/2012/chart" uri="{CE6537A1-D6FC-4f65-9D91-7224C49458BB}"/>
                <c:ext xmlns:c16="http://schemas.microsoft.com/office/drawing/2014/chart" uri="{C3380CC4-5D6E-409C-BE32-E72D297353CC}">
                  <c16:uniqueId val="{00000001-D5EC-4E37-9F95-57C4A1249B29}"/>
                </c:ext>
              </c:extLst>
            </c:dLbl>
            <c:dLbl>
              <c:idx val="2"/>
              <c:delete val="1"/>
              <c:extLst>
                <c:ext xmlns:c15="http://schemas.microsoft.com/office/drawing/2012/chart" uri="{CE6537A1-D6FC-4f65-9D91-7224C49458BB}"/>
                <c:ext xmlns:c16="http://schemas.microsoft.com/office/drawing/2014/chart" uri="{C3380CC4-5D6E-409C-BE32-E72D297353CC}">
                  <c16:uniqueId val="{00000002-D5EC-4E37-9F95-57C4A1249B29}"/>
                </c:ext>
              </c:extLst>
            </c:dLbl>
            <c:dLbl>
              <c:idx val="3"/>
              <c:delete val="1"/>
              <c:extLst>
                <c:ext xmlns:c15="http://schemas.microsoft.com/office/drawing/2012/chart" uri="{CE6537A1-D6FC-4f65-9D91-7224C49458BB}"/>
                <c:ext xmlns:c16="http://schemas.microsoft.com/office/drawing/2014/chart" uri="{C3380CC4-5D6E-409C-BE32-E72D297353CC}">
                  <c16:uniqueId val="{00000003-D5EC-4E37-9F95-57C4A1249B29}"/>
                </c:ext>
              </c:extLst>
            </c:dLbl>
            <c:dLbl>
              <c:idx val="4"/>
              <c:delete val="1"/>
              <c:extLst>
                <c:ext xmlns:c15="http://schemas.microsoft.com/office/drawing/2012/chart" uri="{CE6537A1-D6FC-4f65-9D91-7224C49458BB}"/>
                <c:ext xmlns:c16="http://schemas.microsoft.com/office/drawing/2014/chart" uri="{C3380CC4-5D6E-409C-BE32-E72D297353CC}">
                  <c16:uniqueId val="{00000004-D5EC-4E37-9F95-57C4A1249B29}"/>
                </c:ext>
              </c:extLst>
            </c:dLbl>
            <c:dLbl>
              <c:idx val="5"/>
              <c:delete val="1"/>
              <c:extLst>
                <c:ext xmlns:c15="http://schemas.microsoft.com/office/drawing/2012/chart" uri="{CE6537A1-D6FC-4f65-9D91-7224C49458BB}"/>
                <c:ext xmlns:c16="http://schemas.microsoft.com/office/drawing/2014/chart" uri="{C3380CC4-5D6E-409C-BE32-E72D297353CC}">
                  <c16:uniqueId val="{00000005-D5EC-4E37-9F95-57C4A1249B29}"/>
                </c:ext>
              </c:extLst>
            </c:dLbl>
            <c:dLbl>
              <c:idx val="6"/>
              <c:delete val="1"/>
              <c:extLst>
                <c:ext xmlns:c15="http://schemas.microsoft.com/office/drawing/2012/chart" uri="{CE6537A1-D6FC-4f65-9D91-7224C49458BB}"/>
                <c:ext xmlns:c16="http://schemas.microsoft.com/office/drawing/2014/chart" uri="{C3380CC4-5D6E-409C-BE32-E72D297353CC}">
                  <c16:uniqueId val="{00000006-D5EC-4E37-9F95-57C4A1249B29}"/>
                </c:ext>
              </c:extLst>
            </c:dLbl>
            <c:dLbl>
              <c:idx val="7"/>
              <c:delete val="1"/>
              <c:extLst>
                <c:ext xmlns:c15="http://schemas.microsoft.com/office/drawing/2012/chart" uri="{CE6537A1-D6FC-4f65-9D91-7224C49458BB}"/>
                <c:ext xmlns:c16="http://schemas.microsoft.com/office/drawing/2014/chart" uri="{C3380CC4-5D6E-409C-BE32-E72D297353CC}">
                  <c16:uniqueId val="{00000007-D5EC-4E37-9F95-57C4A1249B29}"/>
                </c:ext>
              </c:extLst>
            </c:dLbl>
            <c:dLbl>
              <c:idx val="8"/>
              <c:delete val="1"/>
              <c:extLst>
                <c:ext xmlns:c15="http://schemas.microsoft.com/office/drawing/2012/chart" uri="{CE6537A1-D6FC-4f65-9D91-7224C49458BB}"/>
                <c:ext xmlns:c16="http://schemas.microsoft.com/office/drawing/2014/chart" uri="{C3380CC4-5D6E-409C-BE32-E72D297353CC}">
                  <c16:uniqueId val="{00000008-D5EC-4E37-9F95-57C4A1249B29}"/>
                </c:ext>
              </c:extLst>
            </c:dLbl>
            <c:dLbl>
              <c:idx val="9"/>
              <c:delete val="1"/>
              <c:extLst>
                <c:ext xmlns:c15="http://schemas.microsoft.com/office/drawing/2012/chart" uri="{CE6537A1-D6FC-4f65-9D91-7224C49458BB}"/>
                <c:ext xmlns:c16="http://schemas.microsoft.com/office/drawing/2014/chart" uri="{C3380CC4-5D6E-409C-BE32-E72D297353CC}">
                  <c16:uniqueId val="{00000009-D5EC-4E37-9F95-57C4A1249B29}"/>
                </c:ext>
              </c:extLst>
            </c:dLbl>
            <c:dLbl>
              <c:idx val="10"/>
              <c:delete val="1"/>
              <c:extLst>
                <c:ext xmlns:c15="http://schemas.microsoft.com/office/drawing/2012/chart" uri="{CE6537A1-D6FC-4f65-9D91-7224C49458BB}"/>
                <c:ext xmlns:c16="http://schemas.microsoft.com/office/drawing/2014/chart" uri="{C3380CC4-5D6E-409C-BE32-E72D297353CC}">
                  <c16:uniqueId val="{0000000A-D5EC-4E37-9F95-57C4A1249B29}"/>
                </c:ext>
              </c:extLst>
            </c:dLbl>
            <c:dLbl>
              <c:idx val="11"/>
              <c:delete val="1"/>
              <c:extLst>
                <c:ext xmlns:c15="http://schemas.microsoft.com/office/drawing/2012/chart" uri="{CE6537A1-D6FC-4f65-9D91-7224C49458BB}"/>
                <c:ext xmlns:c16="http://schemas.microsoft.com/office/drawing/2014/chart" uri="{C3380CC4-5D6E-409C-BE32-E72D297353CC}">
                  <c16:uniqueId val="{0000000B-D5EC-4E37-9F95-57C4A1249B29}"/>
                </c:ext>
              </c:extLst>
            </c:dLbl>
            <c:dLbl>
              <c:idx val="12"/>
              <c:layout>
                <c:manualLayout>
                  <c:x val="-2.698611111111111E-2"/>
                  <c:y val="-4.5221527777777736E-2"/>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5EC-4E37-9F95-57C4A1249B29}"/>
                </c:ext>
              </c:extLst>
            </c:dLbl>
            <c:dLbl>
              <c:idx val="13"/>
              <c:delete val="1"/>
              <c:extLst>
                <c:ext xmlns:c15="http://schemas.microsoft.com/office/drawing/2012/chart" uri="{CE6537A1-D6FC-4f65-9D91-7224C49458BB}"/>
                <c:ext xmlns:c16="http://schemas.microsoft.com/office/drawing/2014/chart" uri="{C3380CC4-5D6E-409C-BE32-E72D297353CC}">
                  <c16:uniqueId val="{0000000D-D5EC-4E37-9F95-57C4A1249B29}"/>
                </c:ext>
              </c:extLst>
            </c:dLbl>
            <c:dLbl>
              <c:idx val="14"/>
              <c:delete val="1"/>
              <c:extLst>
                <c:ext xmlns:c15="http://schemas.microsoft.com/office/drawing/2012/chart" uri="{CE6537A1-D6FC-4f65-9D91-7224C49458BB}"/>
                <c:ext xmlns:c16="http://schemas.microsoft.com/office/drawing/2014/chart" uri="{C3380CC4-5D6E-409C-BE32-E72D297353CC}">
                  <c16:uniqueId val="{0000000E-D5EC-4E37-9F95-57C4A1249B29}"/>
                </c:ext>
              </c:extLst>
            </c:dLbl>
            <c:dLbl>
              <c:idx val="15"/>
              <c:delete val="1"/>
              <c:extLst>
                <c:ext xmlns:c15="http://schemas.microsoft.com/office/drawing/2012/chart" uri="{CE6537A1-D6FC-4f65-9D91-7224C49458BB}"/>
                <c:ext xmlns:c16="http://schemas.microsoft.com/office/drawing/2014/chart" uri="{C3380CC4-5D6E-409C-BE32-E72D297353CC}">
                  <c16:uniqueId val="{0000000F-D5EC-4E37-9F95-57C4A1249B29}"/>
                </c:ext>
              </c:extLst>
            </c:dLbl>
            <c:dLbl>
              <c:idx val="16"/>
              <c:delete val="1"/>
              <c:extLst>
                <c:ext xmlns:c15="http://schemas.microsoft.com/office/drawing/2012/chart" uri="{CE6537A1-D6FC-4f65-9D91-7224C49458BB}"/>
                <c:ext xmlns:c16="http://schemas.microsoft.com/office/drawing/2014/chart" uri="{C3380CC4-5D6E-409C-BE32-E72D297353CC}">
                  <c16:uniqueId val="{00000010-D5EC-4E37-9F95-57C4A1249B29}"/>
                </c:ext>
              </c:extLst>
            </c:dLbl>
            <c:dLbl>
              <c:idx val="17"/>
              <c:delete val="1"/>
              <c:extLst>
                <c:ext xmlns:c15="http://schemas.microsoft.com/office/drawing/2012/chart" uri="{CE6537A1-D6FC-4f65-9D91-7224C49458BB}"/>
                <c:ext xmlns:c16="http://schemas.microsoft.com/office/drawing/2014/chart" uri="{C3380CC4-5D6E-409C-BE32-E72D297353CC}">
                  <c16:uniqueId val="{00000011-D5EC-4E37-9F95-57C4A1249B29}"/>
                </c:ext>
              </c:extLst>
            </c:dLbl>
            <c:dLbl>
              <c:idx val="18"/>
              <c:delete val="1"/>
              <c:extLst>
                <c:ext xmlns:c15="http://schemas.microsoft.com/office/drawing/2012/chart" uri="{CE6537A1-D6FC-4f65-9D91-7224C49458BB}"/>
                <c:ext xmlns:c16="http://schemas.microsoft.com/office/drawing/2014/chart" uri="{C3380CC4-5D6E-409C-BE32-E72D297353CC}">
                  <c16:uniqueId val="{00000012-D5EC-4E37-9F95-57C4A1249B29}"/>
                </c:ext>
              </c:extLst>
            </c:dLbl>
            <c:dLbl>
              <c:idx val="19"/>
              <c:delete val="1"/>
              <c:extLst>
                <c:ext xmlns:c15="http://schemas.microsoft.com/office/drawing/2012/chart" uri="{CE6537A1-D6FC-4f65-9D91-7224C49458BB}"/>
                <c:ext xmlns:c16="http://schemas.microsoft.com/office/drawing/2014/chart" uri="{C3380CC4-5D6E-409C-BE32-E72D297353CC}">
                  <c16:uniqueId val="{00000013-D5EC-4E37-9F95-57C4A1249B29}"/>
                </c:ext>
              </c:extLst>
            </c:dLbl>
            <c:dLbl>
              <c:idx val="20"/>
              <c:delete val="1"/>
              <c:extLst>
                <c:ext xmlns:c15="http://schemas.microsoft.com/office/drawing/2012/chart" uri="{CE6537A1-D6FC-4f65-9D91-7224C49458BB}"/>
                <c:ext xmlns:c16="http://schemas.microsoft.com/office/drawing/2014/chart" uri="{C3380CC4-5D6E-409C-BE32-E72D297353CC}">
                  <c16:uniqueId val="{00000014-D5EC-4E37-9F95-57C4A1249B29}"/>
                </c:ext>
              </c:extLst>
            </c:dLbl>
            <c:dLbl>
              <c:idx val="21"/>
              <c:delete val="1"/>
              <c:extLst>
                <c:ext xmlns:c15="http://schemas.microsoft.com/office/drawing/2012/chart" uri="{CE6537A1-D6FC-4f65-9D91-7224C49458BB}"/>
                <c:ext xmlns:c16="http://schemas.microsoft.com/office/drawing/2014/chart" uri="{C3380CC4-5D6E-409C-BE32-E72D297353CC}">
                  <c16:uniqueId val="{00000015-D5EC-4E37-9F95-57C4A1249B29}"/>
                </c:ext>
              </c:extLst>
            </c:dLbl>
            <c:dLbl>
              <c:idx val="22"/>
              <c:delete val="1"/>
              <c:extLst>
                <c:ext xmlns:c15="http://schemas.microsoft.com/office/drawing/2012/chart" uri="{CE6537A1-D6FC-4f65-9D91-7224C49458BB}"/>
                <c:ext xmlns:c16="http://schemas.microsoft.com/office/drawing/2014/chart" uri="{C3380CC4-5D6E-409C-BE32-E72D297353CC}">
                  <c16:uniqueId val="{00000016-D5EC-4E37-9F95-57C4A1249B29}"/>
                </c:ext>
              </c:extLst>
            </c:dLbl>
            <c:dLbl>
              <c:idx val="23"/>
              <c:delete val="1"/>
              <c:extLst>
                <c:ext xmlns:c15="http://schemas.microsoft.com/office/drawing/2012/chart" uri="{CE6537A1-D6FC-4f65-9D91-7224C49458BB}"/>
                <c:ext xmlns:c16="http://schemas.microsoft.com/office/drawing/2014/chart" uri="{C3380CC4-5D6E-409C-BE32-E72D297353CC}">
                  <c16:uniqueId val="{00000017-D5EC-4E37-9F95-57C4A1249B29}"/>
                </c:ext>
              </c:extLst>
            </c:dLbl>
            <c:dLbl>
              <c:idx val="24"/>
              <c:layout>
                <c:manualLayout>
                  <c:x val="0"/>
                  <c:y val="-3.4920424263172219E-2"/>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5EC-4E37-9F95-57C4A1249B29}"/>
                </c:ext>
              </c:extLst>
            </c:dLbl>
            <c:spPr>
              <a:solidFill>
                <a:srgbClr val="0070C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Données!$C$224:$AA$224</c:f>
              <c:numCache>
                <c:formatCode>#,##0</c:formatCode>
                <c:ptCount val="25"/>
                <c:pt idx="0">
                  <c:v>557201641.85000002</c:v>
                </c:pt>
                <c:pt idx="1">
                  <c:v>610121049.16600013</c:v>
                </c:pt>
                <c:pt idx="2">
                  <c:v>577783578.39966679</c:v>
                </c:pt>
                <c:pt idx="3">
                  <c:v>652511157.30066669</c:v>
                </c:pt>
                <c:pt idx="4">
                  <c:v>637377791.21699953</c:v>
                </c:pt>
                <c:pt idx="5">
                  <c:v>631078994.18333292</c:v>
                </c:pt>
                <c:pt idx="6">
                  <c:v>631507626.95033336</c:v>
                </c:pt>
                <c:pt idx="7">
                  <c:v>629766783.5163331</c:v>
                </c:pt>
                <c:pt idx="8">
                  <c:v>624102224.7833333</c:v>
                </c:pt>
                <c:pt idx="9">
                  <c:v>600996602.73666668</c:v>
                </c:pt>
                <c:pt idx="10">
                  <c:v>627001433.88266659</c:v>
                </c:pt>
                <c:pt idx="11">
                  <c:v>635621004.0333333</c:v>
                </c:pt>
                <c:pt idx="12">
                  <c:v>606327463.33333349</c:v>
                </c:pt>
                <c:pt idx="13">
                  <c:v>591720039.55000019</c:v>
                </c:pt>
                <c:pt idx="14">
                  <c:v>620340283.73333335</c:v>
                </c:pt>
                <c:pt idx="15">
                  <c:v>666187147.60000014</c:v>
                </c:pt>
                <c:pt idx="16">
                  <c:v>641144749.71666646</c:v>
                </c:pt>
                <c:pt idx="17">
                  <c:v>646630995.8499999</c:v>
                </c:pt>
                <c:pt idx="18">
                  <c:v>636088913.54999995</c:v>
                </c:pt>
                <c:pt idx="19">
                  <c:v>650834577.4333334</c:v>
                </c:pt>
                <c:pt idx="20">
                  <c:v>654332704.98333311</c:v>
                </c:pt>
                <c:pt idx="21">
                  <c:v>638577020.85000014</c:v>
                </c:pt>
                <c:pt idx="22">
                  <c:v>652087567.45000005</c:v>
                </c:pt>
                <c:pt idx="23">
                  <c:v>666971057.23333335</c:v>
                </c:pt>
                <c:pt idx="24">
                  <c:v>631401988.8499999</c:v>
                </c:pt>
              </c:numCache>
            </c:numRef>
          </c:val>
          <c:smooth val="0"/>
          <c:extLst>
            <c:ext xmlns:c16="http://schemas.microsoft.com/office/drawing/2014/chart" uri="{C3380CC4-5D6E-409C-BE32-E72D297353CC}">
              <c16:uniqueId val="{00000019-D5EC-4E37-9F95-57C4A1249B29}"/>
            </c:ext>
          </c:extLst>
        </c:ser>
        <c:ser>
          <c:idx val="1"/>
          <c:order val="1"/>
          <c:tx>
            <c:v>Ooredoo Tunisie</c:v>
          </c:tx>
          <c:spPr>
            <a:ln w="12700">
              <a:solidFill>
                <a:srgbClr val="FF0000"/>
              </a:solidFill>
            </a:ln>
          </c:spPr>
          <c:marker>
            <c:symbol val="none"/>
          </c:marker>
          <c:dLbls>
            <c:dLbl>
              <c:idx val="0"/>
              <c:layout>
                <c:manualLayout>
                  <c:x val="-2.6937037037037037E-2"/>
                  <c:y val="-1.6131944444444444E-3"/>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5EC-4E37-9F95-57C4A1249B29}"/>
                </c:ext>
              </c:extLst>
            </c:dLbl>
            <c:dLbl>
              <c:idx val="1"/>
              <c:delete val="1"/>
              <c:extLst>
                <c:ext xmlns:c15="http://schemas.microsoft.com/office/drawing/2012/chart" uri="{CE6537A1-D6FC-4f65-9D91-7224C49458BB}"/>
                <c:ext xmlns:c16="http://schemas.microsoft.com/office/drawing/2014/chart" uri="{C3380CC4-5D6E-409C-BE32-E72D297353CC}">
                  <c16:uniqueId val="{0000001B-D5EC-4E37-9F95-57C4A1249B29}"/>
                </c:ext>
              </c:extLst>
            </c:dLbl>
            <c:dLbl>
              <c:idx val="2"/>
              <c:delete val="1"/>
              <c:extLst>
                <c:ext xmlns:c15="http://schemas.microsoft.com/office/drawing/2012/chart" uri="{CE6537A1-D6FC-4f65-9D91-7224C49458BB}"/>
                <c:ext xmlns:c16="http://schemas.microsoft.com/office/drawing/2014/chart" uri="{C3380CC4-5D6E-409C-BE32-E72D297353CC}">
                  <c16:uniqueId val="{0000001C-D5EC-4E37-9F95-57C4A1249B29}"/>
                </c:ext>
              </c:extLst>
            </c:dLbl>
            <c:dLbl>
              <c:idx val="3"/>
              <c:delete val="1"/>
              <c:extLst>
                <c:ext xmlns:c15="http://schemas.microsoft.com/office/drawing/2012/chart" uri="{CE6537A1-D6FC-4f65-9D91-7224C49458BB}"/>
                <c:ext xmlns:c16="http://schemas.microsoft.com/office/drawing/2014/chart" uri="{C3380CC4-5D6E-409C-BE32-E72D297353CC}">
                  <c16:uniqueId val="{0000001D-D5EC-4E37-9F95-57C4A1249B29}"/>
                </c:ext>
              </c:extLst>
            </c:dLbl>
            <c:dLbl>
              <c:idx val="4"/>
              <c:delete val="1"/>
              <c:extLst>
                <c:ext xmlns:c15="http://schemas.microsoft.com/office/drawing/2012/chart" uri="{CE6537A1-D6FC-4f65-9D91-7224C49458BB}"/>
                <c:ext xmlns:c16="http://schemas.microsoft.com/office/drawing/2014/chart" uri="{C3380CC4-5D6E-409C-BE32-E72D297353CC}">
                  <c16:uniqueId val="{0000001E-D5EC-4E37-9F95-57C4A1249B29}"/>
                </c:ext>
              </c:extLst>
            </c:dLbl>
            <c:dLbl>
              <c:idx val="5"/>
              <c:delete val="1"/>
              <c:extLst>
                <c:ext xmlns:c15="http://schemas.microsoft.com/office/drawing/2012/chart" uri="{CE6537A1-D6FC-4f65-9D91-7224C49458BB}"/>
                <c:ext xmlns:c16="http://schemas.microsoft.com/office/drawing/2014/chart" uri="{C3380CC4-5D6E-409C-BE32-E72D297353CC}">
                  <c16:uniqueId val="{0000001F-D5EC-4E37-9F95-57C4A1249B29}"/>
                </c:ext>
              </c:extLst>
            </c:dLbl>
            <c:dLbl>
              <c:idx val="6"/>
              <c:delete val="1"/>
              <c:extLst>
                <c:ext xmlns:c15="http://schemas.microsoft.com/office/drawing/2012/chart" uri="{CE6537A1-D6FC-4f65-9D91-7224C49458BB}"/>
                <c:ext xmlns:c16="http://schemas.microsoft.com/office/drawing/2014/chart" uri="{C3380CC4-5D6E-409C-BE32-E72D297353CC}">
                  <c16:uniqueId val="{00000020-D5EC-4E37-9F95-57C4A1249B29}"/>
                </c:ext>
              </c:extLst>
            </c:dLbl>
            <c:dLbl>
              <c:idx val="7"/>
              <c:delete val="1"/>
              <c:extLst>
                <c:ext xmlns:c15="http://schemas.microsoft.com/office/drawing/2012/chart" uri="{CE6537A1-D6FC-4f65-9D91-7224C49458BB}"/>
                <c:ext xmlns:c16="http://schemas.microsoft.com/office/drawing/2014/chart" uri="{C3380CC4-5D6E-409C-BE32-E72D297353CC}">
                  <c16:uniqueId val="{00000021-D5EC-4E37-9F95-57C4A1249B29}"/>
                </c:ext>
              </c:extLst>
            </c:dLbl>
            <c:dLbl>
              <c:idx val="8"/>
              <c:delete val="1"/>
              <c:extLst>
                <c:ext xmlns:c15="http://schemas.microsoft.com/office/drawing/2012/chart" uri="{CE6537A1-D6FC-4f65-9D91-7224C49458BB}"/>
                <c:ext xmlns:c16="http://schemas.microsoft.com/office/drawing/2014/chart" uri="{C3380CC4-5D6E-409C-BE32-E72D297353CC}">
                  <c16:uniqueId val="{00000022-D5EC-4E37-9F95-57C4A1249B29}"/>
                </c:ext>
              </c:extLst>
            </c:dLbl>
            <c:dLbl>
              <c:idx val="9"/>
              <c:delete val="1"/>
              <c:extLst>
                <c:ext xmlns:c15="http://schemas.microsoft.com/office/drawing/2012/chart" uri="{CE6537A1-D6FC-4f65-9D91-7224C49458BB}"/>
                <c:ext xmlns:c16="http://schemas.microsoft.com/office/drawing/2014/chart" uri="{C3380CC4-5D6E-409C-BE32-E72D297353CC}">
                  <c16:uniqueId val="{00000023-D5EC-4E37-9F95-57C4A1249B29}"/>
                </c:ext>
              </c:extLst>
            </c:dLbl>
            <c:dLbl>
              <c:idx val="10"/>
              <c:delete val="1"/>
              <c:extLst>
                <c:ext xmlns:c15="http://schemas.microsoft.com/office/drawing/2012/chart" uri="{CE6537A1-D6FC-4f65-9D91-7224C49458BB}"/>
                <c:ext xmlns:c16="http://schemas.microsoft.com/office/drawing/2014/chart" uri="{C3380CC4-5D6E-409C-BE32-E72D297353CC}">
                  <c16:uniqueId val="{00000024-D5EC-4E37-9F95-57C4A1249B29}"/>
                </c:ext>
              </c:extLst>
            </c:dLbl>
            <c:dLbl>
              <c:idx val="11"/>
              <c:delete val="1"/>
              <c:extLst>
                <c:ext xmlns:c15="http://schemas.microsoft.com/office/drawing/2012/chart" uri="{CE6537A1-D6FC-4f65-9D91-7224C49458BB}"/>
                <c:ext xmlns:c16="http://schemas.microsoft.com/office/drawing/2014/chart" uri="{C3380CC4-5D6E-409C-BE32-E72D297353CC}">
                  <c16:uniqueId val="{00000025-D5EC-4E37-9F95-57C4A1249B29}"/>
                </c:ext>
              </c:extLst>
            </c:dLbl>
            <c:dLbl>
              <c:idx val="12"/>
              <c:layout>
                <c:manualLayout>
                  <c:x val="-2.5408325491489154E-2"/>
                  <c:y val="-2.2837520896742367E-5"/>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D5EC-4E37-9F95-57C4A1249B29}"/>
                </c:ext>
              </c:extLst>
            </c:dLbl>
            <c:dLbl>
              <c:idx val="13"/>
              <c:delete val="1"/>
              <c:extLst>
                <c:ext xmlns:c15="http://schemas.microsoft.com/office/drawing/2012/chart" uri="{CE6537A1-D6FC-4f65-9D91-7224C49458BB}"/>
                <c:ext xmlns:c16="http://schemas.microsoft.com/office/drawing/2014/chart" uri="{C3380CC4-5D6E-409C-BE32-E72D297353CC}">
                  <c16:uniqueId val="{00000027-D5EC-4E37-9F95-57C4A1249B29}"/>
                </c:ext>
              </c:extLst>
            </c:dLbl>
            <c:dLbl>
              <c:idx val="14"/>
              <c:delete val="1"/>
              <c:extLst>
                <c:ext xmlns:c15="http://schemas.microsoft.com/office/drawing/2012/chart" uri="{CE6537A1-D6FC-4f65-9D91-7224C49458BB}"/>
                <c:ext xmlns:c16="http://schemas.microsoft.com/office/drawing/2014/chart" uri="{C3380CC4-5D6E-409C-BE32-E72D297353CC}">
                  <c16:uniqueId val="{00000028-D5EC-4E37-9F95-57C4A1249B29}"/>
                </c:ext>
              </c:extLst>
            </c:dLbl>
            <c:dLbl>
              <c:idx val="15"/>
              <c:delete val="1"/>
              <c:extLst>
                <c:ext xmlns:c15="http://schemas.microsoft.com/office/drawing/2012/chart" uri="{CE6537A1-D6FC-4f65-9D91-7224C49458BB}"/>
                <c:ext xmlns:c16="http://schemas.microsoft.com/office/drawing/2014/chart" uri="{C3380CC4-5D6E-409C-BE32-E72D297353CC}">
                  <c16:uniqueId val="{00000029-D5EC-4E37-9F95-57C4A1249B29}"/>
                </c:ext>
              </c:extLst>
            </c:dLbl>
            <c:dLbl>
              <c:idx val="16"/>
              <c:delete val="1"/>
              <c:extLst>
                <c:ext xmlns:c15="http://schemas.microsoft.com/office/drawing/2012/chart" uri="{CE6537A1-D6FC-4f65-9D91-7224C49458BB}"/>
                <c:ext xmlns:c16="http://schemas.microsoft.com/office/drawing/2014/chart" uri="{C3380CC4-5D6E-409C-BE32-E72D297353CC}">
                  <c16:uniqueId val="{0000002A-D5EC-4E37-9F95-57C4A1249B29}"/>
                </c:ext>
              </c:extLst>
            </c:dLbl>
            <c:dLbl>
              <c:idx val="17"/>
              <c:delete val="1"/>
              <c:extLst>
                <c:ext xmlns:c15="http://schemas.microsoft.com/office/drawing/2012/chart" uri="{CE6537A1-D6FC-4f65-9D91-7224C49458BB}"/>
                <c:ext xmlns:c16="http://schemas.microsoft.com/office/drawing/2014/chart" uri="{C3380CC4-5D6E-409C-BE32-E72D297353CC}">
                  <c16:uniqueId val="{0000002B-D5EC-4E37-9F95-57C4A1249B29}"/>
                </c:ext>
              </c:extLst>
            </c:dLbl>
            <c:dLbl>
              <c:idx val="18"/>
              <c:delete val="1"/>
              <c:extLst>
                <c:ext xmlns:c15="http://schemas.microsoft.com/office/drawing/2012/chart" uri="{CE6537A1-D6FC-4f65-9D91-7224C49458BB}"/>
                <c:ext xmlns:c16="http://schemas.microsoft.com/office/drawing/2014/chart" uri="{C3380CC4-5D6E-409C-BE32-E72D297353CC}">
                  <c16:uniqueId val="{0000002C-D5EC-4E37-9F95-57C4A1249B29}"/>
                </c:ext>
              </c:extLst>
            </c:dLbl>
            <c:dLbl>
              <c:idx val="19"/>
              <c:delete val="1"/>
              <c:extLst>
                <c:ext xmlns:c15="http://schemas.microsoft.com/office/drawing/2012/chart" uri="{CE6537A1-D6FC-4f65-9D91-7224C49458BB}"/>
                <c:ext xmlns:c16="http://schemas.microsoft.com/office/drawing/2014/chart" uri="{C3380CC4-5D6E-409C-BE32-E72D297353CC}">
                  <c16:uniqueId val="{0000002D-D5EC-4E37-9F95-57C4A1249B29}"/>
                </c:ext>
              </c:extLst>
            </c:dLbl>
            <c:dLbl>
              <c:idx val="20"/>
              <c:delete val="1"/>
              <c:extLst>
                <c:ext xmlns:c15="http://schemas.microsoft.com/office/drawing/2012/chart" uri="{CE6537A1-D6FC-4f65-9D91-7224C49458BB}"/>
                <c:ext xmlns:c16="http://schemas.microsoft.com/office/drawing/2014/chart" uri="{C3380CC4-5D6E-409C-BE32-E72D297353CC}">
                  <c16:uniqueId val="{0000002E-D5EC-4E37-9F95-57C4A1249B29}"/>
                </c:ext>
              </c:extLst>
            </c:dLbl>
            <c:dLbl>
              <c:idx val="21"/>
              <c:delete val="1"/>
              <c:extLst>
                <c:ext xmlns:c15="http://schemas.microsoft.com/office/drawing/2012/chart" uri="{CE6537A1-D6FC-4f65-9D91-7224C49458BB}"/>
                <c:ext xmlns:c16="http://schemas.microsoft.com/office/drawing/2014/chart" uri="{C3380CC4-5D6E-409C-BE32-E72D297353CC}">
                  <c16:uniqueId val="{0000002F-D5EC-4E37-9F95-57C4A1249B29}"/>
                </c:ext>
              </c:extLst>
            </c:dLbl>
            <c:dLbl>
              <c:idx val="22"/>
              <c:delete val="1"/>
              <c:extLst>
                <c:ext xmlns:c15="http://schemas.microsoft.com/office/drawing/2012/chart" uri="{CE6537A1-D6FC-4f65-9D91-7224C49458BB}"/>
                <c:ext xmlns:c16="http://schemas.microsoft.com/office/drawing/2014/chart" uri="{C3380CC4-5D6E-409C-BE32-E72D297353CC}">
                  <c16:uniqueId val="{00000030-D5EC-4E37-9F95-57C4A1249B29}"/>
                </c:ext>
              </c:extLst>
            </c:dLbl>
            <c:dLbl>
              <c:idx val="23"/>
              <c:delete val="1"/>
              <c:extLst>
                <c:ext xmlns:c15="http://schemas.microsoft.com/office/drawing/2012/chart" uri="{CE6537A1-D6FC-4f65-9D91-7224C49458BB}"/>
                <c:ext xmlns:c16="http://schemas.microsoft.com/office/drawing/2014/chart" uri="{C3380CC4-5D6E-409C-BE32-E72D297353CC}">
                  <c16:uniqueId val="{00000031-D5EC-4E37-9F95-57C4A1249B29}"/>
                </c:ext>
              </c:extLst>
            </c:dLbl>
            <c:dLbl>
              <c:idx val="24"/>
              <c:layout>
                <c:manualLayout>
                  <c:x val="-4.6983796296296296E-3"/>
                  <c:y val="-4.1729166666666668E-3"/>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D5EC-4E37-9F95-57C4A1249B29}"/>
                </c:ext>
              </c:extLst>
            </c:dLbl>
            <c:spPr>
              <a:solidFill>
                <a:srgbClr val="FF000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Données!$C$225:$AA$225</c:f>
              <c:numCache>
                <c:formatCode>#,##0</c:formatCode>
                <c:ptCount val="25"/>
                <c:pt idx="0">
                  <c:v>951070599.68333364</c:v>
                </c:pt>
                <c:pt idx="1">
                  <c:v>1032268240.0000002</c:v>
                </c:pt>
                <c:pt idx="2">
                  <c:v>966228316.66666675</c:v>
                </c:pt>
                <c:pt idx="3">
                  <c:v>1080910732.5333333</c:v>
                </c:pt>
                <c:pt idx="4">
                  <c:v>1041814446.3166664</c:v>
                </c:pt>
                <c:pt idx="5">
                  <c:v>1035817109.6499996</c:v>
                </c:pt>
                <c:pt idx="6">
                  <c:v>1049350807.2</c:v>
                </c:pt>
                <c:pt idx="7">
                  <c:v>1035122549.0333335</c:v>
                </c:pt>
                <c:pt idx="8">
                  <c:v>1008328614.5499997</c:v>
                </c:pt>
                <c:pt idx="9">
                  <c:v>967104871.51666641</c:v>
                </c:pt>
                <c:pt idx="10">
                  <c:v>1008634764.5333335</c:v>
                </c:pt>
                <c:pt idx="11">
                  <c:v>1014800771.8166664</c:v>
                </c:pt>
                <c:pt idx="12">
                  <c:v>1008645584.0500004</c:v>
                </c:pt>
                <c:pt idx="13">
                  <c:v>946231629.13333297</c:v>
                </c:pt>
                <c:pt idx="14">
                  <c:v>995087693.50000036</c:v>
                </c:pt>
                <c:pt idx="15">
                  <c:v>1060736746.3499999</c:v>
                </c:pt>
                <c:pt idx="16">
                  <c:v>1007769776.6666665</c:v>
                </c:pt>
                <c:pt idx="17">
                  <c:v>1016090572.9666663</c:v>
                </c:pt>
                <c:pt idx="18">
                  <c:v>1008667333.7166667</c:v>
                </c:pt>
                <c:pt idx="19">
                  <c:v>1014063026.0999997</c:v>
                </c:pt>
                <c:pt idx="20">
                  <c:v>1011939192.3833337</c:v>
                </c:pt>
                <c:pt idx="21">
                  <c:v>971002865.16666698</c:v>
                </c:pt>
                <c:pt idx="22">
                  <c:v>983607284.40000033</c:v>
                </c:pt>
                <c:pt idx="23">
                  <c:v>991432143</c:v>
                </c:pt>
                <c:pt idx="24">
                  <c:v>926307883</c:v>
                </c:pt>
              </c:numCache>
            </c:numRef>
          </c:val>
          <c:smooth val="0"/>
          <c:extLst>
            <c:ext xmlns:c16="http://schemas.microsoft.com/office/drawing/2014/chart" uri="{C3380CC4-5D6E-409C-BE32-E72D297353CC}">
              <c16:uniqueId val="{00000033-D5EC-4E37-9F95-57C4A1249B29}"/>
            </c:ext>
          </c:extLst>
        </c:ser>
        <c:ser>
          <c:idx val="2"/>
          <c:order val="2"/>
          <c:tx>
            <c:v>Orange Tunisie</c:v>
          </c:tx>
          <c:spPr>
            <a:ln w="19050">
              <a:solidFill>
                <a:srgbClr val="E46C0A"/>
              </a:solidFill>
            </a:ln>
          </c:spPr>
          <c:marker>
            <c:symbol val="none"/>
          </c:marker>
          <c:dLbls>
            <c:dLbl>
              <c:idx val="0"/>
              <c:layout>
                <c:manualLayout>
                  <c:x val="-2.7881018518518517E-2"/>
                  <c:y val="5.2420833333333333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D5EC-4E37-9F95-57C4A1249B29}"/>
                </c:ext>
              </c:extLst>
            </c:dLbl>
            <c:dLbl>
              <c:idx val="1"/>
              <c:delete val="1"/>
              <c:extLst>
                <c:ext xmlns:c15="http://schemas.microsoft.com/office/drawing/2012/chart" uri="{CE6537A1-D6FC-4f65-9D91-7224C49458BB}"/>
                <c:ext xmlns:c16="http://schemas.microsoft.com/office/drawing/2014/chart" uri="{C3380CC4-5D6E-409C-BE32-E72D297353CC}">
                  <c16:uniqueId val="{00000035-D5EC-4E37-9F95-57C4A1249B29}"/>
                </c:ext>
              </c:extLst>
            </c:dLbl>
            <c:dLbl>
              <c:idx val="2"/>
              <c:delete val="1"/>
              <c:extLst>
                <c:ext xmlns:c15="http://schemas.microsoft.com/office/drawing/2012/chart" uri="{CE6537A1-D6FC-4f65-9D91-7224C49458BB}"/>
                <c:ext xmlns:c16="http://schemas.microsoft.com/office/drawing/2014/chart" uri="{C3380CC4-5D6E-409C-BE32-E72D297353CC}">
                  <c16:uniqueId val="{00000036-D5EC-4E37-9F95-57C4A1249B29}"/>
                </c:ext>
              </c:extLst>
            </c:dLbl>
            <c:dLbl>
              <c:idx val="3"/>
              <c:delete val="1"/>
              <c:extLst>
                <c:ext xmlns:c15="http://schemas.microsoft.com/office/drawing/2012/chart" uri="{CE6537A1-D6FC-4f65-9D91-7224C49458BB}"/>
                <c:ext xmlns:c16="http://schemas.microsoft.com/office/drawing/2014/chart" uri="{C3380CC4-5D6E-409C-BE32-E72D297353CC}">
                  <c16:uniqueId val="{00000037-D5EC-4E37-9F95-57C4A1249B29}"/>
                </c:ext>
              </c:extLst>
            </c:dLbl>
            <c:dLbl>
              <c:idx val="4"/>
              <c:delete val="1"/>
              <c:extLst>
                <c:ext xmlns:c15="http://schemas.microsoft.com/office/drawing/2012/chart" uri="{CE6537A1-D6FC-4f65-9D91-7224C49458BB}"/>
                <c:ext xmlns:c16="http://schemas.microsoft.com/office/drawing/2014/chart" uri="{C3380CC4-5D6E-409C-BE32-E72D297353CC}">
                  <c16:uniqueId val="{00000038-D5EC-4E37-9F95-57C4A1249B29}"/>
                </c:ext>
              </c:extLst>
            </c:dLbl>
            <c:dLbl>
              <c:idx val="5"/>
              <c:delete val="1"/>
              <c:extLst>
                <c:ext xmlns:c15="http://schemas.microsoft.com/office/drawing/2012/chart" uri="{CE6537A1-D6FC-4f65-9D91-7224C49458BB}"/>
                <c:ext xmlns:c16="http://schemas.microsoft.com/office/drawing/2014/chart" uri="{C3380CC4-5D6E-409C-BE32-E72D297353CC}">
                  <c16:uniqueId val="{00000039-D5EC-4E37-9F95-57C4A1249B29}"/>
                </c:ext>
              </c:extLst>
            </c:dLbl>
            <c:dLbl>
              <c:idx val="6"/>
              <c:delete val="1"/>
              <c:extLst>
                <c:ext xmlns:c15="http://schemas.microsoft.com/office/drawing/2012/chart" uri="{CE6537A1-D6FC-4f65-9D91-7224C49458BB}"/>
                <c:ext xmlns:c16="http://schemas.microsoft.com/office/drawing/2014/chart" uri="{C3380CC4-5D6E-409C-BE32-E72D297353CC}">
                  <c16:uniqueId val="{0000003A-D5EC-4E37-9F95-57C4A1249B29}"/>
                </c:ext>
              </c:extLst>
            </c:dLbl>
            <c:dLbl>
              <c:idx val="7"/>
              <c:delete val="1"/>
              <c:extLst>
                <c:ext xmlns:c15="http://schemas.microsoft.com/office/drawing/2012/chart" uri="{CE6537A1-D6FC-4f65-9D91-7224C49458BB}"/>
                <c:ext xmlns:c16="http://schemas.microsoft.com/office/drawing/2014/chart" uri="{C3380CC4-5D6E-409C-BE32-E72D297353CC}">
                  <c16:uniqueId val="{0000003B-D5EC-4E37-9F95-57C4A1249B29}"/>
                </c:ext>
              </c:extLst>
            </c:dLbl>
            <c:dLbl>
              <c:idx val="8"/>
              <c:delete val="1"/>
              <c:extLst>
                <c:ext xmlns:c15="http://schemas.microsoft.com/office/drawing/2012/chart" uri="{CE6537A1-D6FC-4f65-9D91-7224C49458BB}"/>
                <c:ext xmlns:c16="http://schemas.microsoft.com/office/drawing/2014/chart" uri="{C3380CC4-5D6E-409C-BE32-E72D297353CC}">
                  <c16:uniqueId val="{0000003C-D5EC-4E37-9F95-57C4A1249B29}"/>
                </c:ext>
              </c:extLst>
            </c:dLbl>
            <c:dLbl>
              <c:idx val="9"/>
              <c:delete val="1"/>
              <c:extLst>
                <c:ext xmlns:c15="http://schemas.microsoft.com/office/drawing/2012/chart" uri="{CE6537A1-D6FC-4f65-9D91-7224C49458BB}"/>
                <c:ext xmlns:c16="http://schemas.microsoft.com/office/drawing/2014/chart" uri="{C3380CC4-5D6E-409C-BE32-E72D297353CC}">
                  <c16:uniqueId val="{0000003D-D5EC-4E37-9F95-57C4A1249B29}"/>
                </c:ext>
              </c:extLst>
            </c:dLbl>
            <c:dLbl>
              <c:idx val="10"/>
              <c:delete val="1"/>
              <c:extLst>
                <c:ext xmlns:c15="http://schemas.microsoft.com/office/drawing/2012/chart" uri="{CE6537A1-D6FC-4f65-9D91-7224C49458BB}"/>
                <c:ext xmlns:c16="http://schemas.microsoft.com/office/drawing/2014/chart" uri="{C3380CC4-5D6E-409C-BE32-E72D297353CC}">
                  <c16:uniqueId val="{0000003E-D5EC-4E37-9F95-57C4A1249B29}"/>
                </c:ext>
              </c:extLst>
            </c:dLbl>
            <c:dLbl>
              <c:idx val="11"/>
              <c:delete val="1"/>
              <c:extLst>
                <c:ext xmlns:c15="http://schemas.microsoft.com/office/drawing/2012/chart" uri="{CE6537A1-D6FC-4f65-9D91-7224C49458BB}"/>
                <c:ext xmlns:c16="http://schemas.microsoft.com/office/drawing/2014/chart" uri="{C3380CC4-5D6E-409C-BE32-E72D297353CC}">
                  <c16:uniqueId val="{0000003F-D5EC-4E37-9F95-57C4A1249B29}"/>
                </c:ext>
              </c:extLst>
            </c:dLbl>
            <c:dLbl>
              <c:idx val="12"/>
              <c:layout>
                <c:manualLayout>
                  <c:x val="-2.6937037037037037E-2"/>
                  <c:y val="5.4529861111111112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D5EC-4E37-9F95-57C4A1249B29}"/>
                </c:ext>
              </c:extLst>
            </c:dLbl>
            <c:dLbl>
              <c:idx val="13"/>
              <c:delete val="1"/>
              <c:extLst>
                <c:ext xmlns:c15="http://schemas.microsoft.com/office/drawing/2012/chart" uri="{CE6537A1-D6FC-4f65-9D91-7224C49458BB}"/>
                <c:ext xmlns:c16="http://schemas.microsoft.com/office/drawing/2014/chart" uri="{C3380CC4-5D6E-409C-BE32-E72D297353CC}">
                  <c16:uniqueId val="{00000041-D5EC-4E37-9F95-57C4A1249B29}"/>
                </c:ext>
              </c:extLst>
            </c:dLbl>
            <c:dLbl>
              <c:idx val="14"/>
              <c:delete val="1"/>
              <c:extLst>
                <c:ext xmlns:c15="http://schemas.microsoft.com/office/drawing/2012/chart" uri="{CE6537A1-D6FC-4f65-9D91-7224C49458BB}"/>
                <c:ext xmlns:c16="http://schemas.microsoft.com/office/drawing/2014/chart" uri="{C3380CC4-5D6E-409C-BE32-E72D297353CC}">
                  <c16:uniqueId val="{00000042-D5EC-4E37-9F95-57C4A1249B29}"/>
                </c:ext>
              </c:extLst>
            </c:dLbl>
            <c:dLbl>
              <c:idx val="15"/>
              <c:delete val="1"/>
              <c:extLst>
                <c:ext xmlns:c15="http://schemas.microsoft.com/office/drawing/2012/chart" uri="{CE6537A1-D6FC-4f65-9D91-7224C49458BB}"/>
                <c:ext xmlns:c16="http://schemas.microsoft.com/office/drawing/2014/chart" uri="{C3380CC4-5D6E-409C-BE32-E72D297353CC}">
                  <c16:uniqueId val="{00000043-D5EC-4E37-9F95-57C4A1249B29}"/>
                </c:ext>
              </c:extLst>
            </c:dLbl>
            <c:dLbl>
              <c:idx val="16"/>
              <c:delete val="1"/>
              <c:extLst>
                <c:ext xmlns:c15="http://schemas.microsoft.com/office/drawing/2012/chart" uri="{CE6537A1-D6FC-4f65-9D91-7224C49458BB}"/>
                <c:ext xmlns:c16="http://schemas.microsoft.com/office/drawing/2014/chart" uri="{C3380CC4-5D6E-409C-BE32-E72D297353CC}">
                  <c16:uniqueId val="{00000044-D5EC-4E37-9F95-57C4A1249B29}"/>
                </c:ext>
              </c:extLst>
            </c:dLbl>
            <c:dLbl>
              <c:idx val="17"/>
              <c:delete val="1"/>
              <c:extLst>
                <c:ext xmlns:c15="http://schemas.microsoft.com/office/drawing/2012/chart" uri="{CE6537A1-D6FC-4f65-9D91-7224C49458BB}"/>
                <c:ext xmlns:c16="http://schemas.microsoft.com/office/drawing/2014/chart" uri="{C3380CC4-5D6E-409C-BE32-E72D297353CC}">
                  <c16:uniqueId val="{00000045-D5EC-4E37-9F95-57C4A1249B29}"/>
                </c:ext>
              </c:extLst>
            </c:dLbl>
            <c:dLbl>
              <c:idx val="18"/>
              <c:delete val="1"/>
              <c:extLst>
                <c:ext xmlns:c15="http://schemas.microsoft.com/office/drawing/2012/chart" uri="{CE6537A1-D6FC-4f65-9D91-7224C49458BB}"/>
                <c:ext xmlns:c16="http://schemas.microsoft.com/office/drawing/2014/chart" uri="{C3380CC4-5D6E-409C-BE32-E72D297353CC}">
                  <c16:uniqueId val="{00000046-D5EC-4E37-9F95-57C4A1249B29}"/>
                </c:ext>
              </c:extLst>
            </c:dLbl>
            <c:dLbl>
              <c:idx val="19"/>
              <c:delete val="1"/>
              <c:extLst>
                <c:ext xmlns:c15="http://schemas.microsoft.com/office/drawing/2012/chart" uri="{CE6537A1-D6FC-4f65-9D91-7224C49458BB}"/>
                <c:ext xmlns:c16="http://schemas.microsoft.com/office/drawing/2014/chart" uri="{C3380CC4-5D6E-409C-BE32-E72D297353CC}">
                  <c16:uniqueId val="{00000047-D5EC-4E37-9F95-57C4A1249B29}"/>
                </c:ext>
              </c:extLst>
            </c:dLbl>
            <c:dLbl>
              <c:idx val="20"/>
              <c:delete val="1"/>
              <c:extLst>
                <c:ext xmlns:c15="http://schemas.microsoft.com/office/drawing/2012/chart" uri="{CE6537A1-D6FC-4f65-9D91-7224C49458BB}"/>
                <c:ext xmlns:c16="http://schemas.microsoft.com/office/drawing/2014/chart" uri="{C3380CC4-5D6E-409C-BE32-E72D297353CC}">
                  <c16:uniqueId val="{00000048-D5EC-4E37-9F95-57C4A1249B29}"/>
                </c:ext>
              </c:extLst>
            </c:dLbl>
            <c:dLbl>
              <c:idx val="21"/>
              <c:delete val="1"/>
              <c:extLst>
                <c:ext xmlns:c15="http://schemas.microsoft.com/office/drawing/2012/chart" uri="{CE6537A1-D6FC-4f65-9D91-7224C49458BB}"/>
                <c:ext xmlns:c16="http://schemas.microsoft.com/office/drawing/2014/chart" uri="{C3380CC4-5D6E-409C-BE32-E72D297353CC}">
                  <c16:uniqueId val="{00000049-D5EC-4E37-9F95-57C4A1249B29}"/>
                </c:ext>
              </c:extLst>
            </c:dLbl>
            <c:dLbl>
              <c:idx val="22"/>
              <c:delete val="1"/>
              <c:extLst>
                <c:ext xmlns:c15="http://schemas.microsoft.com/office/drawing/2012/chart" uri="{CE6537A1-D6FC-4f65-9D91-7224C49458BB}"/>
                <c:ext xmlns:c16="http://schemas.microsoft.com/office/drawing/2014/chart" uri="{C3380CC4-5D6E-409C-BE32-E72D297353CC}">
                  <c16:uniqueId val="{0000004A-D5EC-4E37-9F95-57C4A1249B29}"/>
                </c:ext>
              </c:extLst>
            </c:dLbl>
            <c:dLbl>
              <c:idx val="23"/>
              <c:delete val="1"/>
              <c:extLst>
                <c:ext xmlns:c15="http://schemas.microsoft.com/office/drawing/2012/chart" uri="{CE6537A1-D6FC-4f65-9D91-7224C49458BB}"/>
                <c:ext xmlns:c16="http://schemas.microsoft.com/office/drawing/2014/chart" uri="{C3380CC4-5D6E-409C-BE32-E72D297353CC}">
                  <c16:uniqueId val="{0000004B-D5EC-4E37-9F95-57C4A1249B29}"/>
                </c:ext>
              </c:extLst>
            </c:dLbl>
            <c:dLbl>
              <c:idx val="24"/>
              <c:layout>
                <c:manualLayout>
                  <c:x val="-4.8076388888889966E-3"/>
                  <c:y val="4.3151388888888892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D5EC-4E37-9F95-57C4A1249B29}"/>
                </c:ext>
              </c:extLst>
            </c:dLbl>
            <c:spPr>
              <a:solidFill>
                <a:schemeClr val="accent6">
                  <a:lumMod val="75000"/>
                </a:schemeClr>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Données!$C$226:$AA$226</c:f>
              <c:numCache>
                <c:formatCode>#,##0</c:formatCode>
                <c:ptCount val="25"/>
                <c:pt idx="0">
                  <c:v>548167550.81833196</c:v>
                </c:pt>
                <c:pt idx="1">
                  <c:v>597285234.5553323</c:v>
                </c:pt>
                <c:pt idx="2">
                  <c:v>567772681.48666573</c:v>
                </c:pt>
                <c:pt idx="3">
                  <c:v>637493734.15833235</c:v>
                </c:pt>
                <c:pt idx="4">
                  <c:v>612316421.88466573</c:v>
                </c:pt>
                <c:pt idx="5">
                  <c:v>608887109.81466568</c:v>
                </c:pt>
                <c:pt idx="6">
                  <c:v>611422541.31966567</c:v>
                </c:pt>
                <c:pt idx="7">
                  <c:v>599274566.4043324</c:v>
                </c:pt>
                <c:pt idx="8">
                  <c:v>594710237.94466567</c:v>
                </c:pt>
                <c:pt idx="9">
                  <c:v>565927102.66899896</c:v>
                </c:pt>
                <c:pt idx="10">
                  <c:v>585234790.1899991</c:v>
                </c:pt>
                <c:pt idx="11">
                  <c:v>590635742.97133231</c:v>
                </c:pt>
                <c:pt idx="12">
                  <c:v>560892820.5146656</c:v>
                </c:pt>
                <c:pt idx="13">
                  <c:v>545778341.49066567</c:v>
                </c:pt>
                <c:pt idx="14">
                  <c:v>567041816.06199896</c:v>
                </c:pt>
                <c:pt idx="15">
                  <c:v>597609509.01866567</c:v>
                </c:pt>
                <c:pt idx="16">
                  <c:v>565613936.20566559</c:v>
                </c:pt>
                <c:pt idx="17">
                  <c:v>571600812.29177666</c:v>
                </c:pt>
                <c:pt idx="18">
                  <c:v>559790356.89366567</c:v>
                </c:pt>
                <c:pt idx="19">
                  <c:v>565054472.28933227</c:v>
                </c:pt>
                <c:pt idx="20">
                  <c:v>560125039.96566558</c:v>
                </c:pt>
                <c:pt idx="21">
                  <c:v>532801090.58166564</c:v>
                </c:pt>
                <c:pt idx="22">
                  <c:v>540564455.11366677</c:v>
                </c:pt>
                <c:pt idx="23">
                  <c:v>545478134.3999989</c:v>
                </c:pt>
                <c:pt idx="24">
                  <c:v>503310136.07899892</c:v>
                </c:pt>
              </c:numCache>
            </c:numRef>
          </c:val>
          <c:smooth val="0"/>
          <c:extLst>
            <c:ext xmlns:c16="http://schemas.microsoft.com/office/drawing/2014/chart" uri="{C3380CC4-5D6E-409C-BE32-E72D297353CC}">
              <c16:uniqueId val="{0000004D-D5EC-4E37-9F95-57C4A1249B29}"/>
            </c:ext>
          </c:extLst>
        </c:ser>
        <c:dLbls>
          <c:showLegendKey val="0"/>
          <c:showVal val="0"/>
          <c:showCatName val="0"/>
          <c:showSerName val="0"/>
          <c:showPercent val="0"/>
          <c:showBubbleSize val="0"/>
        </c:dLbls>
        <c:smooth val="0"/>
        <c:axId val="1675779807"/>
        <c:axId val="1"/>
      </c:lineChart>
      <c:catAx>
        <c:axId val="1675779807"/>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1300000000"/>
          <c:min val="0"/>
        </c:scaling>
        <c:delete val="0"/>
        <c:axPos val="l"/>
        <c:numFmt formatCode="#,##0" sourceLinked="1"/>
        <c:majorTickMark val="out"/>
        <c:minorTickMark val="none"/>
        <c:tickLblPos val="nextTo"/>
        <c:txPr>
          <a:bodyPr rot="0" vert="horz"/>
          <a:lstStyle/>
          <a:p>
            <a:pPr algn="ctr">
              <a:defRPr lang="en-US" sz="600" b="0" i="0" u="none" strike="noStrike" kern="1200" baseline="0">
                <a:solidFill>
                  <a:srgbClr val="000000"/>
                </a:solidFill>
                <a:latin typeface="Philosopher" panose="02000503000000020004" pitchFamily="2" charset="0"/>
                <a:ea typeface="Calibri"/>
                <a:cs typeface="Calibri"/>
              </a:defRPr>
            </a:pPr>
            <a:endParaRPr lang="fr-FR"/>
          </a:p>
        </c:txPr>
        <c:crossAx val="1675779807"/>
        <c:crosses val="autoZero"/>
        <c:crossBetween val="between"/>
        <c:majorUnit val="325000000"/>
        <c:dispUnits>
          <c:builtInUnit val="millions"/>
          <c:dispUnitsLbl>
            <c:layout>
              <c:manualLayout>
                <c:xMode val="edge"/>
                <c:yMode val="edge"/>
                <c:x val="0"/>
                <c:y val="6.7860602598176806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 minutes</a:t>
                  </a:r>
                </a:p>
              </c:rich>
            </c:tx>
          </c:dispUnitsLbl>
        </c:dispUnits>
      </c:valAx>
      <c:spPr>
        <a:noFill/>
        <a:ln w="25400">
          <a:noFill/>
        </a:ln>
      </c:spPr>
    </c:plotArea>
    <c:legend>
      <c:legendPos val="b"/>
      <c:layout>
        <c:manualLayout>
          <c:xMode val="edge"/>
          <c:yMode val="edge"/>
          <c:x val="4.9734259259259263E-2"/>
          <c:y val="0.90405625000000001"/>
          <c:w val="0.93055434464971754"/>
          <c:h val="6.6237500000000005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150"/>
      <c:rAngAx val="0"/>
      <c:perspective val="0"/>
    </c:view3D>
    <c:floor>
      <c:thickness val="0"/>
    </c:floor>
    <c:sideWall>
      <c:thickness val="0"/>
    </c:sideWall>
    <c:backWall>
      <c:thickness val="0"/>
    </c:backWall>
    <c:plotArea>
      <c:layout>
        <c:manualLayout>
          <c:layoutTarget val="inner"/>
          <c:xMode val="edge"/>
          <c:yMode val="edge"/>
          <c:x val="0"/>
          <c:y val="0"/>
          <c:w val="0.99863527806209484"/>
          <c:h val="0.86276010169575201"/>
        </c:manualLayout>
      </c:layout>
      <c:pie3DChart>
        <c:varyColors val="1"/>
        <c:ser>
          <c:idx val="0"/>
          <c:order val="0"/>
          <c:tx>
            <c:strRef>
              <c:f>Données!$AA$333</c:f>
              <c:strCache>
                <c:ptCount val="1"/>
                <c:pt idx="0">
                  <c:v>Février 2025</c:v>
                </c:pt>
              </c:strCache>
            </c:strRef>
          </c:tx>
          <c:dPt>
            <c:idx val="0"/>
            <c:bubble3D val="0"/>
            <c:spPr>
              <a:solidFill>
                <a:srgbClr val="0070C0"/>
              </a:solidFill>
            </c:spPr>
            <c:extLst>
              <c:ext xmlns:c16="http://schemas.microsoft.com/office/drawing/2014/chart" uri="{C3380CC4-5D6E-409C-BE32-E72D297353CC}">
                <c16:uniqueId val="{00000001-25A8-4A88-B345-0380392F5A69}"/>
              </c:ext>
            </c:extLst>
          </c:dPt>
          <c:dPt>
            <c:idx val="1"/>
            <c:bubble3D val="0"/>
            <c:spPr>
              <a:solidFill>
                <a:srgbClr val="FF0000"/>
              </a:solidFill>
            </c:spPr>
            <c:extLst>
              <c:ext xmlns:c16="http://schemas.microsoft.com/office/drawing/2014/chart" uri="{C3380CC4-5D6E-409C-BE32-E72D297353CC}">
                <c16:uniqueId val="{00000003-25A8-4A88-B345-0380392F5A69}"/>
              </c:ext>
            </c:extLst>
          </c:dPt>
          <c:dPt>
            <c:idx val="2"/>
            <c:bubble3D val="0"/>
            <c:spPr>
              <a:solidFill>
                <a:srgbClr val="E46C0A"/>
              </a:solidFill>
            </c:spPr>
            <c:extLst>
              <c:ext xmlns:c16="http://schemas.microsoft.com/office/drawing/2014/chart" uri="{C3380CC4-5D6E-409C-BE32-E72D297353CC}">
                <c16:uniqueId val="{00000005-25A8-4A88-B345-0380392F5A69}"/>
              </c:ext>
            </c:extLst>
          </c:dPt>
          <c:dPt>
            <c:idx val="3"/>
            <c:bubble3D val="0"/>
            <c:spPr>
              <a:solidFill>
                <a:srgbClr val="92D050"/>
              </a:solidFill>
            </c:spPr>
            <c:extLst>
              <c:ext xmlns:c16="http://schemas.microsoft.com/office/drawing/2014/chart" uri="{C3380CC4-5D6E-409C-BE32-E72D297353CC}">
                <c16:uniqueId val="{00000007-25A8-4A88-B345-0380392F5A69}"/>
              </c:ext>
            </c:extLst>
          </c:dPt>
          <c:dPt>
            <c:idx val="4"/>
            <c:bubble3D val="0"/>
            <c:spPr>
              <a:solidFill>
                <a:srgbClr val="254061"/>
              </a:solidFill>
            </c:spPr>
            <c:extLst>
              <c:ext xmlns:c16="http://schemas.microsoft.com/office/drawing/2014/chart" uri="{C3380CC4-5D6E-409C-BE32-E72D297353CC}">
                <c16:uniqueId val="{00000009-25A8-4A88-B345-0380392F5A69}"/>
              </c:ext>
            </c:extLst>
          </c:dPt>
          <c:dLbls>
            <c:dLbl>
              <c:idx val="3"/>
              <c:layout>
                <c:manualLayout>
                  <c:x val="5.7564401174520587E-2"/>
                  <c:y val="-1.0687104550802623E-2"/>
                </c:manualLayout>
              </c:layout>
              <c:spPr/>
              <c:txPr>
                <a:bodyPr/>
                <a:lstStyle/>
                <a:p>
                  <a:pPr>
                    <a:defRPr sz="1100" b="0" i="0" u="none" strike="noStrike" baseline="0">
                      <a:solidFill>
                        <a:srgbClr val="000000"/>
                      </a:solidFill>
                      <a:latin typeface="Philosopher" panose="02000503000000020004" pitchFamily="2" charset="0"/>
                      <a:ea typeface="Calibri"/>
                      <a:cs typeface="Calibri"/>
                    </a:defRPr>
                  </a:pPr>
                  <a:endParaRPr lang="fr-FR"/>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5A8-4A88-B345-0380392F5A69}"/>
                </c:ext>
              </c:extLst>
            </c:dLbl>
            <c:dLbl>
              <c:idx val="4"/>
              <c:delete val="1"/>
              <c:extLst>
                <c:ext xmlns:c15="http://schemas.microsoft.com/office/drawing/2012/chart" uri="{CE6537A1-D6FC-4f65-9D91-7224C49458BB}"/>
                <c:ext xmlns:c16="http://schemas.microsoft.com/office/drawing/2014/chart" uri="{C3380CC4-5D6E-409C-BE32-E72D297353CC}">
                  <c16:uniqueId val="{00000009-25A8-4A88-B345-0380392F5A69}"/>
                </c:ext>
              </c:extLst>
            </c:dLbl>
            <c:spPr>
              <a:noFill/>
              <a:ln w="25400">
                <a:noFill/>
              </a:ln>
            </c:spPr>
            <c:txPr>
              <a:bodyPr wrap="square" lIns="38100" tIns="19050" rIns="38100" bIns="19050" anchor="ctr">
                <a:spAutoFit/>
              </a:bodyPr>
              <a:lstStyle/>
              <a:p>
                <a:pPr>
                  <a:defRPr sz="11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Données!$A$334:$A$338</c:f>
              <c:strCache>
                <c:ptCount val="5"/>
                <c:pt idx="0">
                  <c:v>Tunisie Télécom</c:v>
                </c:pt>
                <c:pt idx="1">
                  <c:v>Ooredoo Tunisie</c:v>
                </c:pt>
                <c:pt idx="2">
                  <c:v>Orange Tunisie</c:v>
                </c:pt>
                <c:pt idx="3">
                  <c:v>Lycamobile</c:v>
                </c:pt>
                <c:pt idx="4">
                  <c:v>Asel Mobile</c:v>
                </c:pt>
              </c:strCache>
            </c:strRef>
          </c:cat>
          <c:val>
            <c:numRef>
              <c:f>Données!$AA$334:$AA$338</c:f>
              <c:numCache>
                <c:formatCode>0.0%</c:formatCode>
                <c:ptCount val="5"/>
                <c:pt idx="0">
                  <c:v>0.30608259727162535</c:v>
                </c:pt>
                <c:pt idx="1">
                  <c:v>0.4490431257877735</c:v>
                </c:pt>
                <c:pt idx="2">
                  <c:v>0.2439879449299508</c:v>
                </c:pt>
                <c:pt idx="3">
                  <c:v>8.8633201065028251E-4</c:v>
                </c:pt>
              </c:numCache>
            </c:numRef>
          </c:val>
          <c:extLst>
            <c:ext xmlns:c16="http://schemas.microsoft.com/office/drawing/2014/chart" uri="{C3380CC4-5D6E-409C-BE32-E72D297353CC}">
              <c16:uniqueId val="{0000000A-25A8-4A88-B345-0380392F5A69}"/>
            </c:ext>
          </c:extLst>
        </c:ser>
        <c:dLbls>
          <c:showLegendKey val="0"/>
          <c:showVal val="0"/>
          <c:showCatName val="0"/>
          <c:showSerName val="0"/>
          <c:showPercent val="0"/>
          <c:showBubbleSize val="0"/>
          <c:showLeaderLines val="1"/>
        </c:dLbls>
      </c:pie3DChart>
      <c:spPr>
        <a:noFill/>
        <a:ln w="25400">
          <a:noFill/>
        </a:ln>
      </c:spPr>
    </c:plotArea>
    <c:legend>
      <c:legendPos val="b"/>
      <c:legendEntry>
        <c:idx val="4"/>
        <c:delete val="1"/>
      </c:legendEntry>
      <c:layout>
        <c:manualLayout>
          <c:xMode val="edge"/>
          <c:yMode val="edge"/>
          <c:x val="0"/>
          <c:y val="0.91291684150766439"/>
          <c:w val="1"/>
          <c:h val="7.0298982580229097E-2"/>
        </c:manualLayout>
      </c:layout>
      <c:overlay val="0"/>
      <c:txPr>
        <a:bodyPr/>
        <a:lstStyle/>
        <a:p>
          <a:pPr>
            <a:defRPr sz="800" b="0" i="0" u="none" strike="noStrike" baseline="0">
              <a:solidFill>
                <a:srgbClr val="000000"/>
              </a:solidFill>
              <a:latin typeface="Calibri"/>
              <a:ea typeface="Calibri"/>
              <a:cs typeface="Calibri"/>
            </a:defRPr>
          </a:pPr>
          <a:endParaRPr lang="fr-FR"/>
        </a:p>
      </c:txPr>
    </c:legend>
    <c:plotVisOnly val="1"/>
    <c:dispBlanksAs val="zero"/>
    <c:showDLblsOverMax val="0"/>
  </c:chart>
  <c:spPr>
    <a:ln>
      <a:noFill/>
    </a:ln>
  </c:spPr>
  <c:txPr>
    <a:bodyPr/>
    <a:lstStyle/>
    <a:p>
      <a:pPr>
        <a:defRPr sz="1600" b="1" i="0" u="none" strike="noStrike" baseline="0">
          <a:solidFill>
            <a:srgbClr val="000000"/>
          </a:solidFill>
          <a:latin typeface="Calibri"/>
          <a:ea typeface="Calibri"/>
          <a:cs typeface="Calibri"/>
        </a:defRPr>
      </a:pPr>
      <a:endParaRPr lang="fr-FR"/>
    </a:p>
  </c:txPr>
  <c:externalData r:id="rId1">
    <c:autoUpdate val="1"/>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503582395087001E-2"/>
          <c:y val="6.8177621997877233E-2"/>
          <c:w val="0.93449334698055275"/>
          <c:h val="0.66314444444444443"/>
        </c:manualLayout>
      </c:layout>
      <c:lineChart>
        <c:grouping val="standard"/>
        <c:varyColors val="0"/>
        <c:ser>
          <c:idx val="0"/>
          <c:order val="0"/>
          <c:tx>
            <c:strRef>
              <c:f>Données!$A$334</c:f>
              <c:strCache>
                <c:ptCount val="1"/>
                <c:pt idx="0">
                  <c:v>Tunisie Télécom</c:v>
                </c:pt>
              </c:strCache>
            </c:strRef>
          </c:tx>
          <c:spPr>
            <a:ln w="19050">
              <a:solidFill>
                <a:srgbClr val="0070C0"/>
              </a:solidFill>
            </a:ln>
          </c:spPr>
          <c:marker>
            <c:symbol val="none"/>
          </c:marker>
          <c:dLbls>
            <c:dLbl>
              <c:idx val="0"/>
              <c:layout>
                <c:manualLayout>
                  <c:x val="-3.5003240740740744E-2"/>
                  <c:y val="-4.9884027777777819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5C-4B00-9977-FEA429D75A7D}"/>
                </c:ext>
              </c:extLst>
            </c:dLbl>
            <c:dLbl>
              <c:idx val="1"/>
              <c:delete val="1"/>
              <c:extLst>
                <c:ext xmlns:c15="http://schemas.microsoft.com/office/drawing/2012/chart" uri="{CE6537A1-D6FC-4f65-9D91-7224C49458BB}"/>
                <c:ext xmlns:c16="http://schemas.microsoft.com/office/drawing/2014/chart" uri="{C3380CC4-5D6E-409C-BE32-E72D297353CC}">
                  <c16:uniqueId val="{00000001-DD5C-4B00-9977-FEA429D75A7D}"/>
                </c:ext>
              </c:extLst>
            </c:dLbl>
            <c:dLbl>
              <c:idx val="2"/>
              <c:delete val="1"/>
              <c:extLst>
                <c:ext xmlns:c15="http://schemas.microsoft.com/office/drawing/2012/chart" uri="{CE6537A1-D6FC-4f65-9D91-7224C49458BB}"/>
                <c:ext xmlns:c16="http://schemas.microsoft.com/office/drawing/2014/chart" uri="{C3380CC4-5D6E-409C-BE32-E72D297353CC}">
                  <c16:uniqueId val="{00000002-DD5C-4B00-9977-FEA429D75A7D}"/>
                </c:ext>
              </c:extLst>
            </c:dLbl>
            <c:dLbl>
              <c:idx val="3"/>
              <c:delete val="1"/>
              <c:extLst>
                <c:ext xmlns:c15="http://schemas.microsoft.com/office/drawing/2012/chart" uri="{CE6537A1-D6FC-4f65-9D91-7224C49458BB}"/>
                <c:ext xmlns:c16="http://schemas.microsoft.com/office/drawing/2014/chart" uri="{C3380CC4-5D6E-409C-BE32-E72D297353CC}">
                  <c16:uniqueId val="{00000003-DD5C-4B00-9977-FEA429D75A7D}"/>
                </c:ext>
              </c:extLst>
            </c:dLbl>
            <c:dLbl>
              <c:idx val="4"/>
              <c:delete val="1"/>
              <c:extLst>
                <c:ext xmlns:c15="http://schemas.microsoft.com/office/drawing/2012/chart" uri="{CE6537A1-D6FC-4f65-9D91-7224C49458BB}"/>
                <c:ext xmlns:c16="http://schemas.microsoft.com/office/drawing/2014/chart" uri="{C3380CC4-5D6E-409C-BE32-E72D297353CC}">
                  <c16:uniqueId val="{00000004-DD5C-4B00-9977-FEA429D75A7D}"/>
                </c:ext>
              </c:extLst>
            </c:dLbl>
            <c:dLbl>
              <c:idx val="5"/>
              <c:delete val="1"/>
              <c:extLst>
                <c:ext xmlns:c15="http://schemas.microsoft.com/office/drawing/2012/chart" uri="{CE6537A1-D6FC-4f65-9D91-7224C49458BB}"/>
                <c:ext xmlns:c16="http://schemas.microsoft.com/office/drawing/2014/chart" uri="{C3380CC4-5D6E-409C-BE32-E72D297353CC}">
                  <c16:uniqueId val="{00000005-DD5C-4B00-9977-FEA429D75A7D}"/>
                </c:ext>
              </c:extLst>
            </c:dLbl>
            <c:dLbl>
              <c:idx val="6"/>
              <c:delete val="1"/>
              <c:extLst>
                <c:ext xmlns:c15="http://schemas.microsoft.com/office/drawing/2012/chart" uri="{CE6537A1-D6FC-4f65-9D91-7224C49458BB}"/>
                <c:ext xmlns:c16="http://schemas.microsoft.com/office/drawing/2014/chart" uri="{C3380CC4-5D6E-409C-BE32-E72D297353CC}">
                  <c16:uniqueId val="{00000006-DD5C-4B00-9977-FEA429D75A7D}"/>
                </c:ext>
              </c:extLst>
            </c:dLbl>
            <c:dLbl>
              <c:idx val="7"/>
              <c:delete val="1"/>
              <c:extLst>
                <c:ext xmlns:c15="http://schemas.microsoft.com/office/drawing/2012/chart" uri="{CE6537A1-D6FC-4f65-9D91-7224C49458BB}"/>
                <c:ext xmlns:c16="http://schemas.microsoft.com/office/drawing/2014/chart" uri="{C3380CC4-5D6E-409C-BE32-E72D297353CC}">
                  <c16:uniqueId val="{00000007-DD5C-4B00-9977-FEA429D75A7D}"/>
                </c:ext>
              </c:extLst>
            </c:dLbl>
            <c:dLbl>
              <c:idx val="8"/>
              <c:delete val="1"/>
              <c:extLst>
                <c:ext xmlns:c15="http://schemas.microsoft.com/office/drawing/2012/chart" uri="{CE6537A1-D6FC-4f65-9D91-7224C49458BB}"/>
                <c:ext xmlns:c16="http://schemas.microsoft.com/office/drawing/2014/chart" uri="{C3380CC4-5D6E-409C-BE32-E72D297353CC}">
                  <c16:uniqueId val="{00000008-DD5C-4B00-9977-FEA429D75A7D}"/>
                </c:ext>
              </c:extLst>
            </c:dLbl>
            <c:dLbl>
              <c:idx val="9"/>
              <c:delete val="1"/>
              <c:extLst>
                <c:ext xmlns:c15="http://schemas.microsoft.com/office/drawing/2012/chart" uri="{CE6537A1-D6FC-4f65-9D91-7224C49458BB}"/>
                <c:ext xmlns:c16="http://schemas.microsoft.com/office/drawing/2014/chart" uri="{C3380CC4-5D6E-409C-BE32-E72D297353CC}">
                  <c16:uniqueId val="{00000009-DD5C-4B00-9977-FEA429D75A7D}"/>
                </c:ext>
              </c:extLst>
            </c:dLbl>
            <c:dLbl>
              <c:idx val="10"/>
              <c:delete val="1"/>
              <c:extLst>
                <c:ext xmlns:c15="http://schemas.microsoft.com/office/drawing/2012/chart" uri="{CE6537A1-D6FC-4f65-9D91-7224C49458BB}"/>
                <c:ext xmlns:c16="http://schemas.microsoft.com/office/drawing/2014/chart" uri="{C3380CC4-5D6E-409C-BE32-E72D297353CC}">
                  <c16:uniqueId val="{0000000A-DD5C-4B00-9977-FEA429D75A7D}"/>
                </c:ext>
              </c:extLst>
            </c:dLbl>
            <c:dLbl>
              <c:idx val="11"/>
              <c:delete val="1"/>
              <c:extLst>
                <c:ext xmlns:c15="http://schemas.microsoft.com/office/drawing/2012/chart" uri="{CE6537A1-D6FC-4f65-9D91-7224C49458BB}"/>
                <c:ext xmlns:c16="http://schemas.microsoft.com/office/drawing/2014/chart" uri="{C3380CC4-5D6E-409C-BE32-E72D297353CC}">
                  <c16:uniqueId val="{0000000B-DD5C-4B00-9977-FEA429D75A7D}"/>
                </c:ext>
              </c:extLst>
            </c:dLbl>
            <c:dLbl>
              <c:idx val="12"/>
              <c:layout>
                <c:manualLayout>
                  <c:x val="-3.5068822338377915E-2"/>
                  <c:y val="-4.6745507868649068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D5C-4B00-9977-FEA429D75A7D}"/>
                </c:ext>
              </c:extLst>
            </c:dLbl>
            <c:dLbl>
              <c:idx val="13"/>
              <c:delete val="1"/>
              <c:extLst>
                <c:ext xmlns:c15="http://schemas.microsoft.com/office/drawing/2012/chart" uri="{CE6537A1-D6FC-4f65-9D91-7224C49458BB}"/>
                <c:ext xmlns:c16="http://schemas.microsoft.com/office/drawing/2014/chart" uri="{C3380CC4-5D6E-409C-BE32-E72D297353CC}">
                  <c16:uniqueId val="{0000000D-DD5C-4B00-9977-FEA429D75A7D}"/>
                </c:ext>
              </c:extLst>
            </c:dLbl>
            <c:dLbl>
              <c:idx val="14"/>
              <c:delete val="1"/>
              <c:extLst>
                <c:ext xmlns:c15="http://schemas.microsoft.com/office/drawing/2012/chart" uri="{CE6537A1-D6FC-4f65-9D91-7224C49458BB}"/>
                <c:ext xmlns:c16="http://schemas.microsoft.com/office/drawing/2014/chart" uri="{C3380CC4-5D6E-409C-BE32-E72D297353CC}">
                  <c16:uniqueId val="{0000000E-DD5C-4B00-9977-FEA429D75A7D}"/>
                </c:ext>
              </c:extLst>
            </c:dLbl>
            <c:dLbl>
              <c:idx val="15"/>
              <c:delete val="1"/>
              <c:extLst>
                <c:ext xmlns:c15="http://schemas.microsoft.com/office/drawing/2012/chart" uri="{CE6537A1-D6FC-4f65-9D91-7224C49458BB}"/>
                <c:ext xmlns:c16="http://schemas.microsoft.com/office/drawing/2014/chart" uri="{C3380CC4-5D6E-409C-BE32-E72D297353CC}">
                  <c16:uniqueId val="{0000000F-DD5C-4B00-9977-FEA429D75A7D}"/>
                </c:ext>
              </c:extLst>
            </c:dLbl>
            <c:dLbl>
              <c:idx val="16"/>
              <c:delete val="1"/>
              <c:extLst>
                <c:ext xmlns:c15="http://schemas.microsoft.com/office/drawing/2012/chart" uri="{CE6537A1-D6FC-4f65-9D91-7224C49458BB}"/>
                <c:ext xmlns:c16="http://schemas.microsoft.com/office/drawing/2014/chart" uri="{C3380CC4-5D6E-409C-BE32-E72D297353CC}">
                  <c16:uniqueId val="{00000010-DD5C-4B00-9977-FEA429D75A7D}"/>
                </c:ext>
              </c:extLst>
            </c:dLbl>
            <c:dLbl>
              <c:idx val="17"/>
              <c:delete val="1"/>
              <c:extLst>
                <c:ext xmlns:c15="http://schemas.microsoft.com/office/drawing/2012/chart" uri="{CE6537A1-D6FC-4f65-9D91-7224C49458BB}"/>
                <c:ext xmlns:c16="http://schemas.microsoft.com/office/drawing/2014/chart" uri="{C3380CC4-5D6E-409C-BE32-E72D297353CC}">
                  <c16:uniqueId val="{00000011-DD5C-4B00-9977-FEA429D75A7D}"/>
                </c:ext>
              </c:extLst>
            </c:dLbl>
            <c:dLbl>
              <c:idx val="18"/>
              <c:delete val="1"/>
              <c:extLst>
                <c:ext xmlns:c15="http://schemas.microsoft.com/office/drawing/2012/chart" uri="{CE6537A1-D6FC-4f65-9D91-7224C49458BB}"/>
                <c:ext xmlns:c16="http://schemas.microsoft.com/office/drawing/2014/chart" uri="{C3380CC4-5D6E-409C-BE32-E72D297353CC}">
                  <c16:uniqueId val="{00000012-DD5C-4B00-9977-FEA429D75A7D}"/>
                </c:ext>
              </c:extLst>
            </c:dLbl>
            <c:dLbl>
              <c:idx val="19"/>
              <c:delete val="1"/>
              <c:extLst>
                <c:ext xmlns:c15="http://schemas.microsoft.com/office/drawing/2012/chart" uri="{CE6537A1-D6FC-4f65-9D91-7224C49458BB}"/>
                <c:ext xmlns:c16="http://schemas.microsoft.com/office/drawing/2014/chart" uri="{C3380CC4-5D6E-409C-BE32-E72D297353CC}">
                  <c16:uniqueId val="{00000013-DD5C-4B00-9977-FEA429D75A7D}"/>
                </c:ext>
              </c:extLst>
            </c:dLbl>
            <c:dLbl>
              <c:idx val="20"/>
              <c:delete val="1"/>
              <c:extLst>
                <c:ext xmlns:c15="http://schemas.microsoft.com/office/drawing/2012/chart" uri="{CE6537A1-D6FC-4f65-9D91-7224C49458BB}"/>
                <c:ext xmlns:c16="http://schemas.microsoft.com/office/drawing/2014/chart" uri="{C3380CC4-5D6E-409C-BE32-E72D297353CC}">
                  <c16:uniqueId val="{00000014-DD5C-4B00-9977-FEA429D75A7D}"/>
                </c:ext>
              </c:extLst>
            </c:dLbl>
            <c:dLbl>
              <c:idx val="21"/>
              <c:delete val="1"/>
              <c:extLst>
                <c:ext xmlns:c15="http://schemas.microsoft.com/office/drawing/2012/chart" uri="{CE6537A1-D6FC-4f65-9D91-7224C49458BB}"/>
                <c:ext xmlns:c16="http://schemas.microsoft.com/office/drawing/2014/chart" uri="{C3380CC4-5D6E-409C-BE32-E72D297353CC}">
                  <c16:uniqueId val="{00000015-DD5C-4B00-9977-FEA429D75A7D}"/>
                </c:ext>
              </c:extLst>
            </c:dLbl>
            <c:dLbl>
              <c:idx val="22"/>
              <c:delete val="1"/>
              <c:extLst>
                <c:ext xmlns:c15="http://schemas.microsoft.com/office/drawing/2012/chart" uri="{CE6537A1-D6FC-4f65-9D91-7224C49458BB}"/>
                <c:ext xmlns:c16="http://schemas.microsoft.com/office/drawing/2014/chart" uri="{C3380CC4-5D6E-409C-BE32-E72D297353CC}">
                  <c16:uniqueId val="{00000016-DD5C-4B00-9977-FEA429D75A7D}"/>
                </c:ext>
              </c:extLst>
            </c:dLbl>
            <c:dLbl>
              <c:idx val="23"/>
              <c:delete val="1"/>
              <c:extLst>
                <c:ext xmlns:c15="http://schemas.microsoft.com/office/drawing/2012/chart" uri="{CE6537A1-D6FC-4f65-9D91-7224C49458BB}"/>
                <c:ext xmlns:c16="http://schemas.microsoft.com/office/drawing/2014/chart" uri="{C3380CC4-5D6E-409C-BE32-E72D297353CC}">
                  <c16:uniqueId val="{00000017-DD5C-4B00-9977-FEA429D75A7D}"/>
                </c:ext>
              </c:extLst>
            </c:dLbl>
            <c:dLbl>
              <c:idx val="24"/>
              <c:layout>
                <c:manualLayout>
                  <c:x val="-6.1071095912849059E-4"/>
                  <c:y val="-1.9215784893026541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D5C-4B00-9977-FEA429D75A7D}"/>
                </c:ext>
              </c:extLst>
            </c:dLbl>
            <c:numFmt formatCode="0.0%" sourceLinked="0"/>
            <c:spPr>
              <a:solidFill>
                <a:srgbClr val="0070C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Données!$C$333:$AA$333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Données!$C$334:$AA$334</c:f>
              <c:numCache>
                <c:formatCode>0.0%</c:formatCode>
                <c:ptCount val="25"/>
                <c:pt idx="0">
                  <c:v>0.27056526332800995</c:v>
                </c:pt>
                <c:pt idx="1">
                  <c:v>0.27199021722568001</c:v>
                </c:pt>
                <c:pt idx="2">
                  <c:v>0.27314749643425101</c:v>
                </c:pt>
                <c:pt idx="3">
                  <c:v>0.27475966538442143</c:v>
                </c:pt>
                <c:pt idx="4">
                  <c:v>0.2776706175308622</c:v>
                </c:pt>
                <c:pt idx="5">
                  <c:v>0.27683891604758115</c:v>
                </c:pt>
                <c:pt idx="6">
                  <c:v>0.27502066071836218</c:v>
                </c:pt>
                <c:pt idx="7">
                  <c:v>0.27767962827335058</c:v>
                </c:pt>
                <c:pt idx="8">
                  <c:v>0.27974166933400701</c:v>
                </c:pt>
                <c:pt idx="9">
                  <c:v>0.28114701630843236</c:v>
                </c:pt>
                <c:pt idx="10">
                  <c:v>0.28185027932077139</c:v>
                </c:pt>
                <c:pt idx="11">
                  <c:v>0.28314172679230787</c:v>
                </c:pt>
                <c:pt idx="12">
                  <c:v>0.27819100348259251</c:v>
                </c:pt>
                <c:pt idx="13">
                  <c:v>0.283472364569399</c:v>
                </c:pt>
                <c:pt idx="14">
                  <c:v>0.28375445535802502</c:v>
                </c:pt>
                <c:pt idx="15">
                  <c:v>0.2861279320724307</c:v>
                </c:pt>
                <c:pt idx="16">
                  <c:v>0.28907855114808495</c:v>
                </c:pt>
                <c:pt idx="17">
                  <c:v>0.28896588424023301</c:v>
                </c:pt>
                <c:pt idx="18">
                  <c:v>0.28807717990975912</c:v>
                </c:pt>
                <c:pt idx="19">
                  <c:v>0.29149429661590337</c:v>
                </c:pt>
                <c:pt idx="20">
                  <c:v>0.29360018763494794</c:v>
                </c:pt>
                <c:pt idx="21">
                  <c:v>0.29777990225094336</c:v>
                </c:pt>
                <c:pt idx="22">
                  <c:v>0.29938536211424915</c:v>
                </c:pt>
                <c:pt idx="23">
                  <c:v>0.302383879560846</c:v>
                </c:pt>
                <c:pt idx="24">
                  <c:v>0.30608259727162535</c:v>
                </c:pt>
              </c:numCache>
            </c:numRef>
          </c:val>
          <c:smooth val="0"/>
          <c:extLst>
            <c:ext xmlns:c16="http://schemas.microsoft.com/office/drawing/2014/chart" uri="{C3380CC4-5D6E-409C-BE32-E72D297353CC}">
              <c16:uniqueId val="{00000019-DD5C-4B00-9977-FEA429D75A7D}"/>
            </c:ext>
          </c:extLst>
        </c:ser>
        <c:ser>
          <c:idx val="1"/>
          <c:order val="1"/>
          <c:tx>
            <c:strRef>
              <c:f>Données!$A$335</c:f>
              <c:strCache>
                <c:ptCount val="1"/>
                <c:pt idx="0">
                  <c:v>Ooredoo Tunisie</c:v>
                </c:pt>
              </c:strCache>
            </c:strRef>
          </c:tx>
          <c:spPr>
            <a:ln w="19050">
              <a:solidFill>
                <a:srgbClr val="FF0000"/>
              </a:solidFill>
            </a:ln>
          </c:spPr>
          <c:marker>
            <c:symbol val="none"/>
          </c:marker>
          <c:dLbls>
            <c:dLbl>
              <c:idx val="0"/>
              <c:layout>
                <c:manualLayout>
                  <c:x val="-3.2063356738221818E-2"/>
                  <c:y val="-1.4606155451225874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D5C-4B00-9977-FEA429D75A7D}"/>
                </c:ext>
              </c:extLst>
            </c:dLbl>
            <c:dLbl>
              <c:idx val="1"/>
              <c:delete val="1"/>
              <c:extLst>
                <c:ext xmlns:c15="http://schemas.microsoft.com/office/drawing/2012/chart" uri="{CE6537A1-D6FC-4f65-9D91-7224C49458BB}"/>
                <c:ext xmlns:c16="http://schemas.microsoft.com/office/drawing/2014/chart" uri="{C3380CC4-5D6E-409C-BE32-E72D297353CC}">
                  <c16:uniqueId val="{0000001B-DD5C-4B00-9977-FEA429D75A7D}"/>
                </c:ext>
              </c:extLst>
            </c:dLbl>
            <c:dLbl>
              <c:idx val="2"/>
              <c:delete val="1"/>
              <c:extLst>
                <c:ext xmlns:c15="http://schemas.microsoft.com/office/drawing/2012/chart" uri="{CE6537A1-D6FC-4f65-9D91-7224C49458BB}"/>
                <c:ext xmlns:c16="http://schemas.microsoft.com/office/drawing/2014/chart" uri="{C3380CC4-5D6E-409C-BE32-E72D297353CC}">
                  <c16:uniqueId val="{0000001C-DD5C-4B00-9977-FEA429D75A7D}"/>
                </c:ext>
              </c:extLst>
            </c:dLbl>
            <c:dLbl>
              <c:idx val="3"/>
              <c:delete val="1"/>
              <c:extLst>
                <c:ext xmlns:c15="http://schemas.microsoft.com/office/drawing/2012/chart" uri="{CE6537A1-D6FC-4f65-9D91-7224C49458BB}"/>
                <c:ext xmlns:c16="http://schemas.microsoft.com/office/drawing/2014/chart" uri="{C3380CC4-5D6E-409C-BE32-E72D297353CC}">
                  <c16:uniqueId val="{0000001D-DD5C-4B00-9977-FEA429D75A7D}"/>
                </c:ext>
              </c:extLst>
            </c:dLbl>
            <c:dLbl>
              <c:idx val="4"/>
              <c:delete val="1"/>
              <c:extLst>
                <c:ext xmlns:c15="http://schemas.microsoft.com/office/drawing/2012/chart" uri="{CE6537A1-D6FC-4f65-9D91-7224C49458BB}"/>
                <c:ext xmlns:c16="http://schemas.microsoft.com/office/drawing/2014/chart" uri="{C3380CC4-5D6E-409C-BE32-E72D297353CC}">
                  <c16:uniqueId val="{0000001E-DD5C-4B00-9977-FEA429D75A7D}"/>
                </c:ext>
              </c:extLst>
            </c:dLbl>
            <c:dLbl>
              <c:idx val="5"/>
              <c:delete val="1"/>
              <c:extLst>
                <c:ext xmlns:c15="http://schemas.microsoft.com/office/drawing/2012/chart" uri="{CE6537A1-D6FC-4f65-9D91-7224C49458BB}"/>
                <c:ext xmlns:c16="http://schemas.microsoft.com/office/drawing/2014/chart" uri="{C3380CC4-5D6E-409C-BE32-E72D297353CC}">
                  <c16:uniqueId val="{0000001F-DD5C-4B00-9977-FEA429D75A7D}"/>
                </c:ext>
              </c:extLst>
            </c:dLbl>
            <c:dLbl>
              <c:idx val="6"/>
              <c:delete val="1"/>
              <c:extLst>
                <c:ext xmlns:c15="http://schemas.microsoft.com/office/drawing/2012/chart" uri="{CE6537A1-D6FC-4f65-9D91-7224C49458BB}"/>
                <c:ext xmlns:c16="http://schemas.microsoft.com/office/drawing/2014/chart" uri="{C3380CC4-5D6E-409C-BE32-E72D297353CC}">
                  <c16:uniqueId val="{00000020-DD5C-4B00-9977-FEA429D75A7D}"/>
                </c:ext>
              </c:extLst>
            </c:dLbl>
            <c:dLbl>
              <c:idx val="7"/>
              <c:delete val="1"/>
              <c:extLst>
                <c:ext xmlns:c15="http://schemas.microsoft.com/office/drawing/2012/chart" uri="{CE6537A1-D6FC-4f65-9D91-7224C49458BB}"/>
                <c:ext xmlns:c16="http://schemas.microsoft.com/office/drawing/2014/chart" uri="{C3380CC4-5D6E-409C-BE32-E72D297353CC}">
                  <c16:uniqueId val="{00000021-DD5C-4B00-9977-FEA429D75A7D}"/>
                </c:ext>
              </c:extLst>
            </c:dLbl>
            <c:dLbl>
              <c:idx val="8"/>
              <c:delete val="1"/>
              <c:extLst>
                <c:ext xmlns:c15="http://schemas.microsoft.com/office/drawing/2012/chart" uri="{CE6537A1-D6FC-4f65-9D91-7224C49458BB}"/>
                <c:ext xmlns:c16="http://schemas.microsoft.com/office/drawing/2014/chart" uri="{C3380CC4-5D6E-409C-BE32-E72D297353CC}">
                  <c16:uniqueId val="{00000022-DD5C-4B00-9977-FEA429D75A7D}"/>
                </c:ext>
              </c:extLst>
            </c:dLbl>
            <c:dLbl>
              <c:idx val="9"/>
              <c:delete val="1"/>
              <c:extLst>
                <c:ext xmlns:c15="http://schemas.microsoft.com/office/drawing/2012/chart" uri="{CE6537A1-D6FC-4f65-9D91-7224C49458BB}"/>
                <c:ext xmlns:c16="http://schemas.microsoft.com/office/drawing/2014/chart" uri="{C3380CC4-5D6E-409C-BE32-E72D297353CC}">
                  <c16:uniqueId val="{00000023-DD5C-4B00-9977-FEA429D75A7D}"/>
                </c:ext>
              </c:extLst>
            </c:dLbl>
            <c:dLbl>
              <c:idx val="10"/>
              <c:delete val="1"/>
              <c:extLst>
                <c:ext xmlns:c15="http://schemas.microsoft.com/office/drawing/2012/chart" uri="{CE6537A1-D6FC-4f65-9D91-7224C49458BB}"/>
                <c:ext xmlns:c16="http://schemas.microsoft.com/office/drawing/2014/chart" uri="{C3380CC4-5D6E-409C-BE32-E72D297353CC}">
                  <c16:uniqueId val="{00000024-DD5C-4B00-9977-FEA429D75A7D}"/>
                </c:ext>
              </c:extLst>
            </c:dLbl>
            <c:dLbl>
              <c:idx val="11"/>
              <c:delete val="1"/>
              <c:extLst>
                <c:ext xmlns:c15="http://schemas.microsoft.com/office/drawing/2012/chart" uri="{CE6537A1-D6FC-4f65-9D91-7224C49458BB}"/>
                <c:ext xmlns:c16="http://schemas.microsoft.com/office/drawing/2014/chart" uri="{C3380CC4-5D6E-409C-BE32-E72D297353CC}">
                  <c16:uniqueId val="{00000025-DD5C-4B00-9977-FEA429D75A7D}"/>
                </c:ext>
              </c:extLst>
            </c:dLbl>
            <c:dLbl>
              <c:idx val="12"/>
              <c:layout>
                <c:manualLayout>
                  <c:x val="-3.2128986940983754E-2"/>
                  <c:y val="-1.7793550454082478E-4"/>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DD5C-4B00-9977-FEA429D75A7D}"/>
                </c:ext>
              </c:extLst>
            </c:dLbl>
            <c:dLbl>
              <c:idx val="13"/>
              <c:delete val="1"/>
              <c:extLst>
                <c:ext xmlns:c15="http://schemas.microsoft.com/office/drawing/2012/chart" uri="{CE6537A1-D6FC-4f65-9D91-7224C49458BB}"/>
                <c:ext xmlns:c16="http://schemas.microsoft.com/office/drawing/2014/chart" uri="{C3380CC4-5D6E-409C-BE32-E72D297353CC}">
                  <c16:uniqueId val="{00000027-DD5C-4B00-9977-FEA429D75A7D}"/>
                </c:ext>
              </c:extLst>
            </c:dLbl>
            <c:dLbl>
              <c:idx val="14"/>
              <c:delete val="1"/>
              <c:extLst>
                <c:ext xmlns:c15="http://schemas.microsoft.com/office/drawing/2012/chart" uri="{CE6537A1-D6FC-4f65-9D91-7224C49458BB}"/>
                <c:ext xmlns:c16="http://schemas.microsoft.com/office/drawing/2014/chart" uri="{C3380CC4-5D6E-409C-BE32-E72D297353CC}">
                  <c16:uniqueId val="{00000028-DD5C-4B00-9977-FEA429D75A7D}"/>
                </c:ext>
              </c:extLst>
            </c:dLbl>
            <c:dLbl>
              <c:idx val="15"/>
              <c:delete val="1"/>
              <c:extLst>
                <c:ext xmlns:c15="http://schemas.microsoft.com/office/drawing/2012/chart" uri="{CE6537A1-D6FC-4f65-9D91-7224C49458BB}"/>
                <c:ext xmlns:c16="http://schemas.microsoft.com/office/drawing/2014/chart" uri="{C3380CC4-5D6E-409C-BE32-E72D297353CC}">
                  <c16:uniqueId val="{00000029-DD5C-4B00-9977-FEA429D75A7D}"/>
                </c:ext>
              </c:extLst>
            </c:dLbl>
            <c:dLbl>
              <c:idx val="16"/>
              <c:delete val="1"/>
              <c:extLst>
                <c:ext xmlns:c15="http://schemas.microsoft.com/office/drawing/2012/chart" uri="{CE6537A1-D6FC-4f65-9D91-7224C49458BB}"/>
                <c:ext xmlns:c16="http://schemas.microsoft.com/office/drawing/2014/chart" uri="{C3380CC4-5D6E-409C-BE32-E72D297353CC}">
                  <c16:uniqueId val="{0000002A-DD5C-4B00-9977-FEA429D75A7D}"/>
                </c:ext>
              </c:extLst>
            </c:dLbl>
            <c:dLbl>
              <c:idx val="17"/>
              <c:delete val="1"/>
              <c:extLst>
                <c:ext xmlns:c15="http://schemas.microsoft.com/office/drawing/2012/chart" uri="{CE6537A1-D6FC-4f65-9D91-7224C49458BB}"/>
                <c:ext xmlns:c16="http://schemas.microsoft.com/office/drawing/2014/chart" uri="{C3380CC4-5D6E-409C-BE32-E72D297353CC}">
                  <c16:uniqueId val="{0000002B-DD5C-4B00-9977-FEA429D75A7D}"/>
                </c:ext>
              </c:extLst>
            </c:dLbl>
            <c:dLbl>
              <c:idx val="18"/>
              <c:delete val="1"/>
              <c:extLst>
                <c:ext xmlns:c15="http://schemas.microsoft.com/office/drawing/2012/chart" uri="{CE6537A1-D6FC-4f65-9D91-7224C49458BB}"/>
                <c:ext xmlns:c16="http://schemas.microsoft.com/office/drawing/2014/chart" uri="{C3380CC4-5D6E-409C-BE32-E72D297353CC}">
                  <c16:uniqueId val="{0000002C-DD5C-4B00-9977-FEA429D75A7D}"/>
                </c:ext>
              </c:extLst>
            </c:dLbl>
            <c:dLbl>
              <c:idx val="19"/>
              <c:delete val="1"/>
              <c:extLst>
                <c:ext xmlns:c15="http://schemas.microsoft.com/office/drawing/2012/chart" uri="{CE6537A1-D6FC-4f65-9D91-7224C49458BB}"/>
                <c:ext xmlns:c16="http://schemas.microsoft.com/office/drawing/2014/chart" uri="{C3380CC4-5D6E-409C-BE32-E72D297353CC}">
                  <c16:uniqueId val="{0000002D-DD5C-4B00-9977-FEA429D75A7D}"/>
                </c:ext>
              </c:extLst>
            </c:dLbl>
            <c:dLbl>
              <c:idx val="20"/>
              <c:delete val="1"/>
              <c:extLst>
                <c:ext xmlns:c15="http://schemas.microsoft.com/office/drawing/2012/chart" uri="{CE6537A1-D6FC-4f65-9D91-7224C49458BB}"/>
                <c:ext xmlns:c16="http://schemas.microsoft.com/office/drawing/2014/chart" uri="{C3380CC4-5D6E-409C-BE32-E72D297353CC}">
                  <c16:uniqueId val="{0000002E-DD5C-4B00-9977-FEA429D75A7D}"/>
                </c:ext>
              </c:extLst>
            </c:dLbl>
            <c:dLbl>
              <c:idx val="21"/>
              <c:delete val="1"/>
              <c:extLst>
                <c:ext xmlns:c15="http://schemas.microsoft.com/office/drawing/2012/chart" uri="{CE6537A1-D6FC-4f65-9D91-7224C49458BB}"/>
                <c:ext xmlns:c16="http://schemas.microsoft.com/office/drawing/2014/chart" uri="{C3380CC4-5D6E-409C-BE32-E72D297353CC}">
                  <c16:uniqueId val="{0000002F-DD5C-4B00-9977-FEA429D75A7D}"/>
                </c:ext>
              </c:extLst>
            </c:dLbl>
            <c:dLbl>
              <c:idx val="22"/>
              <c:delete val="1"/>
              <c:extLst>
                <c:ext xmlns:c15="http://schemas.microsoft.com/office/drawing/2012/chart" uri="{CE6537A1-D6FC-4f65-9D91-7224C49458BB}"/>
                <c:ext xmlns:c16="http://schemas.microsoft.com/office/drawing/2014/chart" uri="{C3380CC4-5D6E-409C-BE32-E72D297353CC}">
                  <c16:uniqueId val="{00000030-DD5C-4B00-9977-FEA429D75A7D}"/>
                </c:ext>
              </c:extLst>
            </c:dLbl>
            <c:dLbl>
              <c:idx val="23"/>
              <c:delete val="1"/>
              <c:extLst>
                <c:ext xmlns:c15="http://schemas.microsoft.com/office/drawing/2012/chart" uri="{CE6537A1-D6FC-4f65-9D91-7224C49458BB}"/>
                <c:ext xmlns:c16="http://schemas.microsoft.com/office/drawing/2014/chart" uri="{C3380CC4-5D6E-409C-BE32-E72D297353CC}">
                  <c16:uniqueId val="{00000031-DD5C-4B00-9977-FEA429D75A7D}"/>
                </c:ext>
              </c:extLst>
            </c:dLbl>
            <c:dLbl>
              <c:idx val="24"/>
              <c:layout>
                <c:manualLayout>
                  <c:x val="0"/>
                  <c:y val="-1.9870138888888909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DD5C-4B00-9977-FEA429D75A7D}"/>
                </c:ext>
              </c:extLst>
            </c:dLbl>
            <c:numFmt formatCode="0.0%" sourceLinked="0"/>
            <c:spPr>
              <a:solidFill>
                <a:srgbClr val="FF000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Données!$C$333:$AA$333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Données!$C$335:$AA$335</c:f>
              <c:numCache>
                <c:formatCode>0.0%</c:formatCode>
                <c:ptCount val="25"/>
                <c:pt idx="0">
                  <c:v>0.46181965005071263</c:v>
                </c:pt>
                <c:pt idx="1">
                  <c:v>0.46018222648859985</c:v>
                </c:pt>
                <c:pt idx="2">
                  <c:v>0.45678495469253177</c:v>
                </c:pt>
                <c:pt idx="3">
                  <c:v>0.45515033399565297</c:v>
                </c:pt>
                <c:pt idx="4">
                  <c:v>0.45386153180670563</c:v>
                </c:pt>
                <c:pt idx="5">
                  <c:v>0.45438762579972708</c:v>
                </c:pt>
                <c:pt idx="6">
                  <c:v>0.4569907630651433</c:v>
                </c:pt>
                <c:pt idx="7">
                  <c:v>0.45641093204066158</c:v>
                </c:pt>
                <c:pt idx="8">
                  <c:v>0.45196366664033111</c:v>
                </c:pt>
                <c:pt idx="9">
                  <c:v>0.45241295515841046</c:v>
                </c:pt>
                <c:pt idx="10">
                  <c:v>0.4534024561251</c:v>
                </c:pt>
                <c:pt idx="11">
                  <c:v>0.45204994966980261</c:v>
                </c:pt>
                <c:pt idx="12">
                  <c:v>0.46277984118112625</c:v>
                </c:pt>
                <c:pt idx="13">
                  <c:v>0.45330646152320331</c:v>
                </c:pt>
                <c:pt idx="14">
                  <c:v>0.45517045064889694</c:v>
                </c:pt>
                <c:pt idx="15">
                  <c:v>0.45558731176332873</c:v>
                </c:pt>
                <c:pt idx="16">
                  <c:v>0.45438198949359054</c:v>
                </c:pt>
                <c:pt idx="17">
                  <c:v>0.4540696514238674</c:v>
                </c:pt>
                <c:pt idx="18">
                  <c:v>0.45681355982531613</c:v>
                </c:pt>
                <c:pt idx="19">
                  <c:v>0.45417622045056794</c:v>
                </c:pt>
                <c:pt idx="20">
                  <c:v>0.45405882129408798</c:v>
                </c:pt>
                <c:pt idx="21">
                  <c:v>0.45279602747032671</c:v>
                </c:pt>
                <c:pt idx="22">
                  <c:v>0.4515921445487257</c:v>
                </c:pt>
                <c:pt idx="23">
                  <c:v>0.44948441835727776</c:v>
                </c:pt>
                <c:pt idx="24">
                  <c:v>0.4490431257877735</c:v>
                </c:pt>
              </c:numCache>
            </c:numRef>
          </c:val>
          <c:smooth val="0"/>
          <c:extLst>
            <c:ext xmlns:c16="http://schemas.microsoft.com/office/drawing/2014/chart" uri="{C3380CC4-5D6E-409C-BE32-E72D297353CC}">
              <c16:uniqueId val="{00000033-DD5C-4B00-9977-FEA429D75A7D}"/>
            </c:ext>
          </c:extLst>
        </c:ser>
        <c:ser>
          <c:idx val="2"/>
          <c:order val="2"/>
          <c:tx>
            <c:strRef>
              <c:f>Données!$A$336</c:f>
              <c:strCache>
                <c:ptCount val="1"/>
                <c:pt idx="0">
                  <c:v>Orange Tunisie</c:v>
                </c:pt>
              </c:strCache>
            </c:strRef>
          </c:tx>
          <c:spPr>
            <a:ln w="19050">
              <a:solidFill>
                <a:srgbClr val="E46C0A"/>
              </a:solidFill>
            </a:ln>
          </c:spPr>
          <c:marker>
            <c:symbol val="none"/>
          </c:marker>
          <c:dLbls>
            <c:dLbl>
              <c:idx val="0"/>
              <c:layout>
                <c:manualLayout>
                  <c:x val="-3.5003149520357185E-2"/>
                  <c:y val="2.9651245543592976E-2"/>
                </c:manualLayout>
              </c:layout>
              <c:numFmt formatCode="0.0%" sourceLinked="0"/>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DD5C-4B00-9977-FEA429D75A7D}"/>
                </c:ext>
              </c:extLst>
            </c:dLbl>
            <c:dLbl>
              <c:idx val="1"/>
              <c:delete val="1"/>
              <c:extLst>
                <c:ext xmlns:c15="http://schemas.microsoft.com/office/drawing/2012/chart" uri="{CE6537A1-D6FC-4f65-9D91-7224C49458BB}"/>
                <c:ext xmlns:c16="http://schemas.microsoft.com/office/drawing/2014/chart" uri="{C3380CC4-5D6E-409C-BE32-E72D297353CC}">
                  <c16:uniqueId val="{00000035-DD5C-4B00-9977-FEA429D75A7D}"/>
                </c:ext>
              </c:extLst>
            </c:dLbl>
            <c:dLbl>
              <c:idx val="2"/>
              <c:delete val="1"/>
              <c:extLst>
                <c:ext xmlns:c15="http://schemas.microsoft.com/office/drawing/2012/chart" uri="{CE6537A1-D6FC-4f65-9D91-7224C49458BB}"/>
                <c:ext xmlns:c16="http://schemas.microsoft.com/office/drawing/2014/chart" uri="{C3380CC4-5D6E-409C-BE32-E72D297353CC}">
                  <c16:uniqueId val="{00000036-DD5C-4B00-9977-FEA429D75A7D}"/>
                </c:ext>
              </c:extLst>
            </c:dLbl>
            <c:dLbl>
              <c:idx val="3"/>
              <c:delete val="1"/>
              <c:extLst>
                <c:ext xmlns:c15="http://schemas.microsoft.com/office/drawing/2012/chart" uri="{CE6537A1-D6FC-4f65-9D91-7224C49458BB}"/>
                <c:ext xmlns:c16="http://schemas.microsoft.com/office/drawing/2014/chart" uri="{C3380CC4-5D6E-409C-BE32-E72D297353CC}">
                  <c16:uniqueId val="{00000037-DD5C-4B00-9977-FEA429D75A7D}"/>
                </c:ext>
              </c:extLst>
            </c:dLbl>
            <c:dLbl>
              <c:idx val="4"/>
              <c:delete val="1"/>
              <c:extLst>
                <c:ext xmlns:c15="http://schemas.microsoft.com/office/drawing/2012/chart" uri="{CE6537A1-D6FC-4f65-9D91-7224C49458BB}"/>
                <c:ext xmlns:c16="http://schemas.microsoft.com/office/drawing/2014/chart" uri="{C3380CC4-5D6E-409C-BE32-E72D297353CC}">
                  <c16:uniqueId val="{00000038-DD5C-4B00-9977-FEA429D75A7D}"/>
                </c:ext>
              </c:extLst>
            </c:dLbl>
            <c:dLbl>
              <c:idx val="5"/>
              <c:delete val="1"/>
              <c:extLst>
                <c:ext xmlns:c15="http://schemas.microsoft.com/office/drawing/2012/chart" uri="{CE6537A1-D6FC-4f65-9D91-7224C49458BB}"/>
                <c:ext xmlns:c16="http://schemas.microsoft.com/office/drawing/2014/chart" uri="{C3380CC4-5D6E-409C-BE32-E72D297353CC}">
                  <c16:uniqueId val="{00000039-DD5C-4B00-9977-FEA429D75A7D}"/>
                </c:ext>
              </c:extLst>
            </c:dLbl>
            <c:dLbl>
              <c:idx val="6"/>
              <c:delete val="1"/>
              <c:extLst>
                <c:ext xmlns:c15="http://schemas.microsoft.com/office/drawing/2012/chart" uri="{CE6537A1-D6FC-4f65-9D91-7224C49458BB}"/>
                <c:ext xmlns:c16="http://schemas.microsoft.com/office/drawing/2014/chart" uri="{C3380CC4-5D6E-409C-BE32-E72D297353CC}">
                  <c16:uniqueId val="{0000003A-DD5C-4B00-9977-FEA429D75A7D}"/>
                </c:ext>
              </c:extLst>
            </c:dLbl>
            <c:dLbl>
              <c:idx val="7"/>
              <c:delete val="1"/>
              <c:extLst>
                <c:ext xmlns:c15="http://schemas.microsoft.com/office/drawing/2012/chart" uri="{CE6537A1-D6FC-4f65-9D91-7224C49458BB}"/>
                <c:ext xmlns:c16="http://schemas.microsoft.com/office/drawing/2014/chart" uri="{C3380CC4-5D6E-409C-BE32-E72D297353CC}">
                  <c16:uniqueId val="{0000003B-DD5C-4B00-9977-FEA429D75A7D}"/>
                </c:ext>
              </c:extLst>
            </c:dLbl>
            <c:dLbl>
              <c:idx val="8"/>
              <c:delete val="1"/>
              <c:extLst>
                <c:ext xmlns:c15="http://schemas.microsoft.com/office/drawing/2012/chart" uri="{CE6537A1-D6FC-4f65-9D91-7224C49458BB}"/>
                <c:ext xmlns:c16="http://schemas.microsoft.com/office/drawing/2014/chart" uri="{C3380CC4-5D6E-409C-BE32-E72D297353CC}">
                  <c16:uniqueId val="{0000003C-DD5C-4B00-9977-FEA429D75A7D}"/>
                </c:ext>
              </c:extLst>
            </c:dLbl>
            <c:dLbl>
              <c:idx val="9"/>
              <c:delete val="1"/>
              <c:extLst>
                <c:ext xmlns:c15="http://schemas.microsoft.com/office/drawing/2012/chart" uri="{CE6537A1-D6FC-4f65-9D91-7224C49458BB}"/>
                <c:ext xmlns:c16="http://schemas.microsoft.com/office/drawing/2014/chart" uri="{C3380CC4-5D6E-409C-BE32-E72D297353CC}">
                  <c16:uniqueId val="{0000003D-DD5C-4B00-9977-FEA429D75A7D}"/>
                </c:ext>
              </c:extLst>
            </c:dLbl>
            <c:dLbl>
              <c:idx val="10"/>
              <c:delete val="1"/>
              <c:extLst>
                <c:ext xmlns:c15="http://schemas.microsoft.com/office/drawing/2012/chart" uri="{CE6537A1-D6FC-4f65-9D91-7224C49458BB}"/>
                <c:ext xmlns:c16="http://schemas.microsoft.com/office/drawing/2014/chart" uri="{C3380CC4-5D6E-409C-BE32-E72D297353CC}">
                  <c16:uniqueId val="{0000003E-DD5C-4B00-9977-FEA429D75A7D}"/>
                </c:ext>
              </c:extLst>
            </c:dLbl>
            <c:dLbl>
              <c:idx val="11"/>
              <c:delete val="1"/>
              <c:extLst>
                <c:ext xmlns:c15="http://schemas.microsoft.com/office/drawing/2012/chart" uri="{CE6537A1-D6FC-4f65-9D91-7224C49458BB}"/>
                <c:ext xmlns:c16="http://schemas.microsoft.com/office/drawing/2014/chart" uri="{C3380CC4-5D6E-409C-BE32-E72D297353CC}">
                  <c16:uniqueId val="{0000003F-DD5C-4B00-9977-FEA429D75A7D}"/>
                </c:ext>
              </c:extLst>
            </c:dLbl>
            <c:dLbl>
              <c:idx val="12"/>
              <c:layout>
                <c:manualLayout>
                  <c:x val="-3.2128986940983754E-2"/>
                  <c:y val="1.255882920738194E-2"/>
                </c:manualLayout>
              </c:layout>
              <c:numFmt formatCode="0.0%" sourceLinked="0"/>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DD5C-4B00-9977-FEA429D75A7D}"/>
                </c:ext>
              </c:extLst>
            </c:dLbl>
            <c:dLbl>
              <c:idx val="13"/>
              <c:delete val="1"/>
              <c:extLst>
                <c:ext xmlns:c15="http://schemas.microsoft.com/office/drawing/2012/chart" uri="{CE6537A1-D6FC-4f65-9D91-7224C49458BB}"/>
                <c:ext xmlns:c16="http://schemas.microsoft.com/office/drawing/2014/chart" uri="{C3380CC4-5D6E-409C-BE32-E72D297353CC}">
                  <c16:uniqueId val="{00000041-DD5C-4B00-9977-FEA429D75A7D}"/>
                </c:ext>
              </c:extLst>
            </c:dLbl>
            <c:dLbl>
              <c:idx val="14"/>
              <c:delete val="1"/>
              <c:extLst>
                <c:ext xmlns:c15="http://schemas.microsoft.com/office/drawing/2012/chart" uri="{CE6537A1-D6FC-4f65-9D91-7224C49458BB}"/>
                <c:ext xmlns:c16="http://schemas.microsoft.com/office/drawing/2014/chart" uri="{C3380CC4-5D6E-409C-BE32-E72D297353CC}">
                  <c16:uniqueId val="{00000042-DD5C-4B00-9977-FEA429D75A7D}"/>
                </c:ext>
              </c:extLst>
            </c:dLbl>
            <c:dLbl>
              <c:idx val="15"/>
              <c:delete val="1"/>
              <c:extLst>
                <c:ext xmlns:c15="http://schemas.microsoft.com/office/drawing/2012/chart" uri="{CE6537A1-D6FC-4f65-9D91-7224C49458BB}"/>
                <c:ext xmlns:c16="http://schemas.microsoft.com/office/drawing/2014/chart" uri="{C3380CC4-5D6E-409C-BE32-E72D297353CC}">
                  <c16:uniqueId val="{00000043-DD5C-4B00-9977-FEA429D75A7D}"/>
                </c:ext>
              </c:extLst>
            </c:dLbl>
            <c:dLbl>
              <c:idx val="16"/>
              <c:delete val="1"/>
              <c:extLst>
                <c:ext xmlns:c15="http://schemas.microsoft.com/office/drawing/2012/chart" uri="{CE6537A1-D6FC-4f65-9D91-7224C49458BB}"/>
                <c:ext xmlns:c16="http://schemas.microsoft.com/office/drawing/2014/chart" uri="{C3380CC4-5D6E-409C-BE32-E72D297353CC}">
                  <c16:uniqueId val="{00000044-DD5C-4B00-9977-FEA429D75A7D}"/>
                </c:ext>
              </c:extLst>
            </c:dLbl>
            <c:dLbl>
              <c:idx val="17"/>
              <c:delete val="1"/>
              <c:extLst>
                <c:ext xmlns:c15="http://schemas.microsoft.com/office/drawing/2012/chart" uri="{CE6537A1-D6FC-4f65-9D91-7224C49458BB}"/>
                <c:ext xmlns:c16="http://schemas.microsoft.com/office/drawing/2014/chart" uri="{C3380CC4-5D6E-409C-BE32-E72D297353CC}">
                  <c16:uniqueId val="{00000045-DD5C-4B00-9977-FEA429D75A7D}"/>
                </c:ext>
              </c:extLst>
            </c:dLbl>
            <c:dLbl>
              <c:idx val="18"/>
              <c:delete val="1"/>
              <c:extLst>
                <c:ext xmlns:c15="http://schemas.microsoft.com/office/drawing/2012/chart" uri="{CE6537A1-D6FC-4f65-9D91-7224C49458BB}"/>
                <c:ext xmlns:c16="http://schemas.microsoft.com/office/drawing/2014/chart" uri="{C3380CC4-5D6E-409C-BE32-E72D297353CC}">
                  <c16:uniqueId val="{00000046-DD5C-4B00-9977-FEA429D75A7D}"/>
                </c:ext>
              </c:extLst>
            </c:dLbl>
            <c:dLbl>
              <c:idx val="19"/>
              <c:delete val="1"/>
              <c:extLst>
                <c:ext xmlns:c15="http://schemas.microsoft.com/office/drawing/2012/chart" uri="{CE6537A1-D6FC-4f65-9D91-7224C49458BB}"/>
                <c:ext xmlns:c16="http://schemas.microsoft.com/office/drawing/2014/chart" uri="{C3380CC4-5D6E-409C-BE32-E72D297353CC}">
                  <c16:uniqueId val="{00000047-DD5C-4B00-9977-FEA429D75A7D}"/>
                </c:ext>
              </c:extLst>
            </c:dLbl>
            <c:dLbl>
              <c:idx val="20"/>
              <c:delete val="1"/>
              <c:extLst>
                <c:ext xmlns:c15="http://schemas.microsoft.com/office/drawing/2012/chart" uri="{CE6537A1-D6FC-4f65-9D91-7224C49458BB}"/>
                <c:ext xmlns:c16="http://schemas.microsoft.com/office/drawing/2014/chart" uri="{C3380CC4-5D6E-409C-BE32-E72D297353CC}">
                  <c16:uniqueId val="{00000048-DD5C-4B00-9977-FEA429D75A7D}"/>
                </c:ext>
              </c:extLst>
            </c:dLbl>
            <c:dLbl>
              <c:idx val="21"/>
              <c:delete val="1"/>
              <c:extLst>
                <c:ext xmlns:c15="http://schemas.microsoft.com/office/drawing/2012/chart" uri="{CE6537A1-D6FC-4f65-9D91-7224C49458BB}"/>
                <c:ext xmlns:c16="http://schemas.microsoft.com/office/drawing/2014/chart" uri="{C3380CC4-5D6E-409C-BE32-E72D297353CC}">
                  <c16:uniqueId val="{00000049-DD5C-4B00-9977-FEA429D75A7D}"/>
                </c:ext>
              </c:extLst>
            </c:dLbl>
            <c:dLbl>
              <c:idx val="22"/>
              <c:delete val="1"/>
              <c:extLst>
                <c:ext xmlns:c15="http://schemas.microsoft.com/office/drawing/2012/chart" uri="{CE6537A1-D6FC-4f65-9D91-7224C49458BB}"/>
                <c:ext xmlns:c16="http://schemas.microsoft.com/office/drawing/2014/chart" uri="{C3380CC4-5D6E-409C-BE32-E72D297353CC}">
                  <c16:uniqueId val="{0000004A-DD5C-4B00-9977-FEA429D75A7D}"/>
                </c:ext>
              </c:extLst>
            </c:dLbl>
            <c:dLbl>
              <c:idx val="23"/>
              <c:delete val="1"/>
              <c:extLst>
                <c:ext xmlns:c15="http://schemas.microsoft.com/office/drawing/2012/chart" uri="{CE6537A1-D6FC-4f65-9D91-7224C49458BB}"/>
                <c:ext xmlns:c16="http://schemas.microsoft.com/office/drawing/2014/chart" uri="{C3380CC4-5D6E-409C-BE32-E72D297353CC}">
                  <c16:uniqueId val="{0000004B-DD5C-4B00-9977-FEA429D75A7D}"/>
                </c:ext>
              </c:extLst>
            </c:dLbl>
            <c:dLbl>
              <c:idx val="24"/>
              <c:layout>
                <c:manualLayout>
                  <c:x val="-3.5414351851851852E-3"/>
                  <c:y val="1.9039583333333332E-2"/>
                </c:manualLayout>
              </c:layout>
              <c:numFmt formatCode="0.0%" sourceLinked="0"/>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DD5C-4B00-9977-FEA429D75A7D}"/>
                </c:ext>
              </c:extLst>
            </c:dLbl>
            <c:numFmt formatCode="0.0%" sourceLinked="0"/>
            <c:spPr>
              <a:solidFill>
                <a:schemeClr val="accent6">
                  <a:lumMod val="75000"/>
                </a:schemeClr>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Données!$C$333:$AA$333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Données!$C$336:$AA$336</c:f>
              <c:numCache>
                <c:formatCode>0.0%</c:formatCode>
                <c:ptCount val="25"/>
                <c:pt idx="0">
                  <c:v>0.26617850091504042</c:v>
                </c:pt>
                <c:pt idx="1">
                  <c:v>0.2662680478152058</c:v>
                </c:pt>
                <c:pt idx="2">
                  <c:v>0.26841483955185663</c:v>
                </c:pt>
                <c:pt idx="3">
                  <c:v>0.26843612269651795</c:v>
                </c:pt>
                <c:pt idx="4">
                  <c:v>0.26675275061649872</c:v>
                </c:pt>
                <c:pt idx="5">
                  <c:v>0.26710387927674806</c:v>
                </c:pt>
                <c:pt idx="6">
                  <c:v>0.26627363489476819</c:v>
                </c:pt>
                <c:pt idx="7">
                  <c:v>0.26423486152078485</c:v>
                </c:pt>
                <c:pt idx="8">
                  <c:v>0.2665672835734908</c:v>
                </c:pt>
                <c:pt idx="9">
                  <c:v>0.2647414571712316</c:v>
                </c:pt>
                <c:pt idx="10">
                  <c:v>0.26307529802898633</c:v>
                </c:pt>
                <c:pt idx="11">
                  <c:v>0.26310273434795223</c:v>
                </c:pt>
                <c:pt idx="12">
                  <c:v>0.2573449926337491</c:v>
                </c:pt>
                <c:pt idx="13">
                  <c:v>0.26146330469183088</c:v>
                </c:pt>
                <c:pt idx="14">
                  <c:v>0.25937480750655961</c:v>
                </c:pt>
                <c:pt idx="15">
                  <c:v>0.256673779460244</c:v>
                </c:pt>
                <c:pt idx="16">
                  <c:v>0.2550233114437197</c:v>
                </c:pt>
                <c:pt idx="17">
                  <c:v>0.25543646255188818</c:v>
                </c:pt>
                <c:pt idx="18">
                  <c:v>0.25352246190646538</c:v>
                </c:pt>
                <c:pt idx="19">
                  <c:v>0.25307530002356249</c:v>
                </c:pt>
                <c:pt idx="20">
                  <c:v>0.25132904955001595</c:v>
                </c:pt>
                <c:pt idx="21">
                  <c:v>0.2484546914347433</c:v>
                </c:pt>
                <c:pt idx="22">
                  <c:v>0.24818305580209679</c:v>
                </c:pt>
                <c:pt idx="23">
                  <c:v>0.24730277679467619</c:v>
                </c:pt>
                <c:pt idx="24">
                  <c:v>0.2439879449299508</c:v>
                </c:pt>
              </c:numCache>
            </c:numRef>
          </c:val>
          <c:smooth val="0"/>
          <c:extLst>
            <c:ext xmlns:c16="http://schemas.microsoft.com/office/drawing/2014/chart" uri="{C3380CC4-5D6E-409C-BE32-E72D297353CC}">
              <c16:uniqueId val="{0000004D-DD5C-4B00-9977-FEA429D75A7D}"/>
            </c:ext>
          </c:extLst>
        </c:ser>
        <c:dLbls>
          <c:showLegendKey val="0"/>
          <c:showVal val="0"/>
          <c:showCatName val="0"/>
          <c:showSerName val="0"/>
          <c:showPercent val="0"/>
          <c:showBubbleSize val="0"/>
        </c:dLbls>
        <c:smooth val="0"/>
        <c:axId val="1675764415"/>
        <c:axId val="1"/>
      </c:lineChart>
      <c:catAx>
        <c:axId val="1675764415"/>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0.60000000000000009"/>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764415"/>
        <c:crosses val="autoZero"/>
        <c:crossBetween val="between"/>
        <c:majorUnit val="0.15000000000000002"/>
      </c:valAx>
      <c:spPr>
        <a:noFill/>
        <a:ln w="25400">
          <a:noFill/>
        </a:ln>
      </c:spPr>
    </c:plotArea>
    <c:legend>
      <c:legendPos val="b"/>
      <c:layout>
        <c:manualLayout>
          <c:xMode val="edge"/>
          <c:yMode val="edge"/>
          <c:x val="3.9942361111111109E-2"/>
          <c:y val="0.89543194444444463"/>
          <c:w val="0.93611049895576126"/>
          <c:h val="5.1651388888888879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375757917670734E-2"/>
          <c:y val="9.2198611111111106E-2"/>
          <c:w val="0.94914981584313218"/>
          <c:h val="0.69062430555555554"/>
        </c:manualLayout>
      </c:layout>
      <c:lineChart>
        <c:grouping val="standard"/>
        <c:varyColors val="0"/>
        <c:ser>
          <c:idx val="2"/>
          <c:order val="0"/>
          <c:tx>
            <c:v>Trafic National journalier moyen</c:v>
          </c:tx>
          <c:spPr>
            <a:ln w="12700">
              <a:solidFill>
                <a:srgbClr val="4F6228"/>
              </a:solidFill>
            </a:ln>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A82B-486F-BB40-6366FCE89A21}"/>
                </c:ext>
              </c:extLst>
            </c:dLbl>
            <c:dLbl>
              <c:idx val="2"/>
              <c:delete val="1"/>
              <c:extLst>
                <c:ext xmlns:c15="http://schemas.microsoft.com/office/drawing/2012/chart" uri="{CE6537A1-D6FC-4f65-9D91-7224C49458BB}"/>
                <c:ext xmlns:c16="http://schemas.microsoft.com/office/drawing/2014/chart" uri="{C3380CC4-5D6E-409C-BE32-E72D297353CC}">
                  <c16:uniqueId val="{00000001-A82B-486F-BB40-6366FCE89A21}"/>
                </c:ext>
              </c:extLst>
            </c:dLbl>
            <c:dLbl>
              <c:idx val="3"/>
              <c:delete val="1"/>
              <c:extLst>
                <c:ext xmlns:c15="http://schemas.microsoft.com/office/drawing/2012/chart" uri="{CE6537A1-D6FC-4f65-9D91-7224C49458BB}"/>
                <c:ext xmlns:c16="http://schemas.microsoft.com/office/drawing/2014/chart" uri="{C3380CC4-5D6E-409C-BE32-E72D297353CC}">
                  <c16:uniqueId val="{00000002-A82B-486F-BB40-6366FCE89A21}"/>
                </c:ext>
              </c:extLst>
            </c:dLbl>
            <c:dLbl>
              <c:idx val="4"/>
              <c:delete val="1"/>
              <c:extLst>
                <c:ext xmlns:c15="http://schemas.microsoft.com/office/drawing/2012/chart" uri="{CE6537A1-D6FC-4f65-9D91-7224C49458BB}"/>
                <c:ext xmlns:c16="http://schemas.microsoft.com/office/drawing/2014/chart" uri="{C3380CC4-5D6E-409C-BE32-E72D297353CC}">
                  <c16:uniqueId val="{00000003-A82B-486F-BB40-6366FCE89A21}"/>
                </c:ext>
              </c:extLst>
            </c:dLbl>
            <c:dLbl>
              <c:idx val="5"/>
              <c:delete val="1"/>
              <c:extLst>
                <c:ext xmlns:c15="http://schemas.microsoft.com/office/drawing/2012/chart" uri="{CE6537A1-D6FC-4f65-9D91-7224C49458BB}"/>
                <c:ext xmlns:c16="http://schemas.microsoft.com/office/drawing/2014/chart" uri="{C3380CC4-5D6E-409C-BE32-E72D297353CC}">
                  <c16:uniqueId val="{00000004-A82B-486F-BB40-6366FCE89A21}"/>
                </c:ext>
              </c:extLst>
            </c:dLbl>
            <c:dLbl>
              <c:idx val="6"/>
              <c:delete val="1"/>
              <c:extLst>
                <c:ext xmlns:c15="http://schemas.microsoft.com/office/drawing/2012/chart" uri="{CE6537A1-D6FC-4f65-9D91-7224C49458BB}"/>
                <c:ext xmlns:c16="http://schemas.microsoft.com/office/drawing/2014/chart" uri="{C3380CC4-5D6E-409C-BE32-E72D297353CC}">
                  <c16:uniqueId val="{00000005-A82B-486F-BB40-6366FCE89A21}"/>
                </c:ext>
              </c:extLst>
            </c:dLbl>
            <c:dLbl>
              <c:idx val="7"/>
              <c:delete val="1"/>
              <c:extLst>
                <c:ext xmlns:c15="http://schemas.microsoft.com/office/drawing/2012/chart" uri="{CE6537A1-D6FC-4f65-9D91-7224C49458BB}"/>
                <c:ext xmlns:c16="http://schemas.microsoft.com/office/drawing/2014/chart" uri="{C3380CC4-5D6E-409C-BE32-E72D297353CC}">
                  <c16:uniqueId val="{00000006-A82B-486F-BB40-6366FCE89A21}"/>
                </c:ext>
              </c:extLst>
            </c:dLbl>
            <c:dLbl>
              <c:idx val="8"/>
              <c:delete val="1"/>
              <c:extLst>
                <c:ext xmlns:c15="http://schemas.microsoft.com/office/drawing/2012/chart" uri="{CE6537A1-D6FC-4f65-9D91-7224C49458BB}"/>
                <c:ext xmlns:c16="http://schemas.microsoft.com/office/drawing/2014/chart" uri="{C3380CC4-5D6E-409C-BE32-E72D297353CC}">
                  <c16:uniqueId val="{00000007-A82B-486F-BB40-6366FCE89A21}"/>
                </c:ext>
              </c:extLst>
            </c:dLbl>
            <c:dLbl>
              <c:idx val="9"/>
              <c:delete val="1"/>
              <c:extLst>
                <c:ext xmlns:c15="http://schemas.microsoft.com/office/drawing/2012/chart" uri="{CE6537A1-D6FC-4f65-9D91-7224C49458BB}"/>
                <c:ext xmlns:c16="http://schemas.microsoft.com/office/drawing/2014/chart" uri="{C3380CC4-5D6E-409C-BE32-E72D297353CC}">
                  <c16:uniqueId val="{00000008-A82B-486F-BB40-6366FCE89A21}"/>
                </c:ext>
              </c:extLst>
            </c:dLbl>
            <c:dLbl>
              <c:idx val="10"/>
              <c:delete val="1"/>
              <c:extLst>
                <c:ext xmlns:c15="http://schemas.microsoft.com/office/drawing/2012/chart" uri="{CE6537A1-D6FC-4f65-9D91-7224C49458BB}"/>
                <c:ext xmlns:c16="http://schemas.microsoft.com/office/drawing/2014/chart" uri="{C3380CC4-5D6E-409C-BE32-E72D297353CC}">
                  <c16:uniqueId val="{00000009-A82B-486F-BB40-6366FCE89A21}"/>
                </c:ext>
              </c:extLst>
            </c:dLbl>
            <c:dLbl>
              <c:idx val="11"/>
              <c:delete val="1"/>
              <c:extLst>
                <c:ext xmlns:c15="http://schemas.microsoft.com/office/drawing/2012/chart" uri="{CE6537A1-D6FC-4f65-9D91-7224C49458BB}"/>
                <c:ext xmlns:c16="http://schemas.microsoft.com/office/drawing/2014/chart" uri="{C3380CC4-5D6E-409C-BE32-E72D297353CC}">
                  <c16:uniqueId val="{0000000A-A82B-486F-BB40-6366FCE89A21}"/>
                </c:ext>
              </c:extLst>
            </c:dLbl>
            <c:dLbl>
              <c:idx val="13"/>
              <c:delete val="1"/>
              <c:extLst>
                <c:ext xmlns:c15="http://schemas.microsoft.com/office/drawing/2012/chart" uri="{CE6537A1-D6FC-4f65-9D91-7224C49458BB}"/>
                <c:ext xmlns:c16="http://schemas.microsoft.com/office/drawing/2014/chart" uri="{C3380CC4-5D6E-409C-BE32-E72D297353CC}">
                  <c16:uniqueId val="{0000000B-A82B-486F-BB40-6366FCE89A21}"/>
                </c:ext>
              </c:extLst>
            </c:dLbl>
            <c:dLbl>
              <c:idx val="14"/>
              <c:delete val="1"/>
              <c:extLst>
                <c:ext xmlns:c15="http://schemas.microsoft.com/office/drawing/2012/chart" uri="{CE6537A1-D6FC-4f65-9D91-7224C49458BB}"/>
                <c:ext xmlns:c16="http://schemas.microsoft.com/office/drawing/2014/chart" uri="{C3380CC4-5D6E-409C-BE32-E72D297353CC}">
                  <c16:uniqueId val="{0000000C-A82B-486F-BB40-6366FCE89A21}"/>
                </c:ext>
              </c:extLst>
            </c:dLbl>
            <c:dLbl>
              <c:idx val="15"/>
              <c:delete val="1"/>
              <c:extLst>
                <c:ext xmlns:c15="http://schemas.microsoft.com/office/drawing/2012/chart" uri="{CE6537A1-D6FC-4f65-9D91-7224C49458BB}"/>
                <c:ext xmlns:c16="http://schemas.microsoft.com/office/drawing/2014/chart" uri="{C3380CC4-5D6E-409C-BE32-E72D297353CC}">
                  <c16:uniqueId val="{0000000D-A82B-486F-BB40-6366FCE89A21}"/>
                </c:ext>
              </c:extLst>
            </c:dLbl>
            <c:dLbl>
              <c:idx val="16"/>
              <c:delete val="1"/>
              <c:extLst>
                <c:ext xmlns:c15="http://schemas.microsoft.com/office/drawing/2012/chart" uri="{CE6537A1-D6FC-4f65-9D91-7224C49458BB}"/>
                <c:ext xmlns:c16="http://schemas.microsoft.com/office/drawing/2014/chart" uri="{C3380CC4-5D6E-409C-BE32-E72D297353CC}">
                  <c16:uniqueId val="{0000000E-A82B-486F-BB40-6366FCE89A21}"/>
                </c:ext>
              </c:extLst>
            </c:dLbl>
            <c:dLbl>
              <c:idx val="17"/>
              <c:delete val="1"/>
              <c:extLst>
                <c:ext xmlns:c15="http://schemas.microsoft.com/office/drawing/2012/chart" uri="{CE6537A1-D6FC-4f65-9D91-7224C49458BB}"/>
                <c:ext xmlns:c16="http://schemas.microsoft.com/office/drawing/2014/chart" uri="{C3380CC4-5D6E-409C-BE32-E72D297353CC}">
                  <c16:uniqueId val="{0000000F-A82B-486F-BB40-6366FCE89A21}"/>
                </c:ext>
              </c:extLst>
            </c:dLbl>
            <c:dLbl>
              <c:idx val="18"/>
              <c:delete val="1"/>
              <c:extLst>
                <c:ext xmlns:c15="http://schemas.microsoft.com/office/drawing/2012/chart" uri="{CE6537A1-D6FC-4f65-9D91-7224C49458BB}"/>
                <c:ext xmlns:c16="http://schemas.microsoft.com/office/drawing/2014/chart" uri="{C3380CC4-5D6E-409C-BE32-E72D297353CC}">
                  <c16:uniqueId val="{00000010-A82B-486F-BB40-6366FCE89A21}"/>
                </c:ext>
              </c:extLst>
            </c:dLbl>
            <c:dLbl>
              <c:idx val="19"/>
              <c:delete val="1"/>
              <c:extLst>
                <c:ext xmlns:c15="http://schemas.microsoft.com/office/drawing/2012/chart" uri="{CE6537A1-D6FC-4f65-9D91-7224C49458BB}"/>
                <c:ext xmlns:c16="http://schemas.microsoft.com/office/drawing/2014/chart" uri="{C3380CC4-5D6E-409C-BE32-E72D297353CC}">
                  <c16:uniqueId val="{00000011-A82B-486F-BB40-6366FCE89A21}"/>
                </c:ext>
              </c:extLst>
            </c:dLbl>
            <c:dLbl>
              <c:idx val="20"/>
              <c:delete val="1"/>
              <c:extLst>
                <c:ext xmlns:c15="http://schemas.microsoft.com/office/drawing/2012/chart" uri="{CE6537A1-D6FC-4f65-9D91-7224C49458BB}"/>
                <c:ext xmlns:c16="http://schemas.microsoft.com/office/drawing/2014/chart" uri="{C3380CC4-5D6E-409C-BE32-E72D297353CC}">
                  <c16:uniqueId val="{00000012-A82B-486F-BB40-6366FCE89A21}"/>
                </c:ext>
              </c:extLst>
            </c:dLbl>
            <c:dLbl>
              <c:idx val="21"/>
              <c:delete val="1"/>
              <c:extLst>
                <c:ext xmlns:c15="http://schemas.microsoft.com/office/drawing/2012/chart" uri="{CE6537A1-D6FC-4f65-9D91-7224C49458BB}"/>
                <c:ext xmlns:c16="http://schemas.microsoft.com/office/drawing/2014/chart" uri="{C3380CC4-5D6E-409C-BE32-E72D297353CC}">
                  <c16:uniqueId val="{00000013-A82B-486F-BB40-6366FCE89A21}"/>
                </c:ext>
              </c:extLst>
            </c:dLbl>
            <c:dLbl>
              <c:idx val="22"/>
              <c:delete val="1"/>
              <c:extLst>
                <c:ext xmlns:c15="http://schemas.microsoft.com/office/drawing/2012/chart" uri="{CE6537A1-D6FC-4f65-9D91-7224C49458BB}"/>
                <c:ext xmlns:c16="http://schemas.microsoft.com/office/drawing/2014/chart" uri="{C3380CC4-5D6E-409C-BE32-E72D297353CC}">
                  <c16:uniqueId val="{00000014-A82B-486F-BB40-6366FCE89A21}"/>
                </c:ext>
              </c:extLst>
            </c:dLbl>
            <c:dLbl>
              <c:idx val="23"/>
              <c:delete val="1"/>
              <c:extLst>
                <c:ext xmlns:c15="http://schemas.microsoft.com/office/drawing/2012/chart" uri="{CE6537A1-D6FC-4f65-9D91-7224C49458BB}"/>
                <c:ext xmlns:c16="http://schemas.microsoft.com/office/drawing/2014/chart" uri="{C3380CC4-5D6E-409C-BE32-E72D297353CC}">
                  <c16:uniqueId val="{00000015-A82B-486F-BB40-6366FCE89A21}"/>
                </c:ext>
              </c:extLst>
            </c:dLbl>
            <c:numFmt formatCode="#,##0.0" sourceLinked="0"/>
            <c:spPr>
              <a:solidFill>
                <a:srgbClr val="4F6228"/>
              </a:solidFill>
            </c:spPr>
            <c:txPr>
              <a:bodyPr wrap="square" lIns="38100" tIns="19050" rIns="38100" bIns="19050" anchor="ctr" anchorCtr="0">
                <a:spAutoFit/>
              </a:bodyPr>
              <a:lstStyle/>
              <a:p>
                <a:pPr algn="ctr">
                  <a:defRPr lang="en-US" sz="9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Données!$C$246:$AA$246</c:f>
              <c:numCache>
                <c:formatCode>#,##0</c:formatCode>
                <c:ptCount val="25"/>
                <c:pt idx="0">
                  <c:v>73549939.089464292</c:v>
                </c:pt>
                <c:pt idx="1">
                  <c:v>72360411.956709713</c:v>
                </c:pt>
                <c:pt idx="2">
                  <c:v>70509350.679544479</c:v>
                </c:pt>
                <c:pt idx="3">
                  <c:v>76607849.191580683</c:v>
                </c:pt>
                <c:pt idx="4">
                  <c:v>76514852.607833341</c:v>
                </c:pt>
                <c:pt idx="5">
                  <c:v>73535134.437677413</c:v>
                </c:pt>
                <c:pt idx="6">
                  <c:v>74071576.002258092</c:v>
                </c:pt>
                <c:pt idx="7">
                  <c:v>75598725.940911114</c:v>
                </c:pt>
                <c:pt idx="8">
                  <c:v>71967575.941225812</c:v>
                </c:pt>
                <c:pt idx="9">
                  <c:v>71255318.140188888</c:v>
                </c:pt>
                <c:pt idx="10">
                  <c:v>71760981.591483906</c:v>
                </c:pt>
                <c:pt idx="11">
                  <c:v>72415689.443591431</c:v>
                </c:pt>
                <c:pt idx="12">
                  <c:v>75156433.175333366</c:v>
                </c:pt>
                <c:pt idx="13">
                  <c:v>67335464.041741937</c:v>
                </c:pt>
                <c:pt idx="14">
                  <c:v>72872897.913400009</c:v>
                </c:pt>
                <c:pt idx="15">
                  <c:v>75105942.406408623</c:v>
                </c:pt>
                <c:pt idx="16">
                  <c:v>73929703.785855561</c:v>
                </c:pt>
                <c:pt idx="17">
                  <c:v>72185214.656401426</c:v>
                </c:pt>
                <c:pt idx="18">
                  <c:v>71227430.155064508</c:v>
                </c:pt>
                <c:pt idx="19">
                  <c:v>74425078.522311077</c:v>
                </c:pt>
                <c:pt idx="20">
                  <c:v>71892006.549430102</c:v>
                </c:pt>
                <c:pt idx="21">
                  <c:v>71481992.351055548</c:v>
                </c:pt>
                <c:pt idx="22">
                  <c:v>70260892.758479267</c:v>
                </c:pt>
                <c:pt idx="23">
                  <c:v>71151925.909113631</c:v>
                </c:pt>
                <c:pt idx="24">
                  <c:v>73673156.302792475</c:v>
                </c:pt>
              </c:numCache>
            </c:numRef>
          </c:val>
          <c:smooth val="0"/>
          <c:extLst>
            <c:ext xmlns:c16="http://schemas.microsoft.com/office/drawing/2014/chart" uri="{C3380CC4-5D6E-409C-BE32-E72D297353CC}">
              <c16:uniqueId val="{00000016-A82B-486F-BB40-6366FCE89A21}"/>
            </c:ext>
          </c:extLst>
        </c:ser>
        <c:ser>
          <c:idx val="0"/>
          <c:order val="1"/>
          <c:tx>
            <c:v>Trafic On-net journalier moyen</c:v>
          </c:tx>
          <c:spPr>
            <a:ln w="12700">
              <a:solidFill>
                <a:srgbClr val="FFFF00"/>
              </a:solidFill>
            </a:ln>
          </c:spPr>
          <c:marker>
            <c:symbol val="none"/>
          </c:marker>
          <c:dLbls>
            <c:dLbl>
              <c:idx val="0"/>
              <c:layout>
                <c:manualLayout>
                  <c:x val="-4.5652314814814819E-2"/>
                  <c:y val="-5.8703472222222261E-2"/>
                </c:manualLayout>
              </c:layout>
              <c:numFmt formatCode="#,##0.0" sourceLinked="0"/>
              <c:spPr>
                <a:solidFill>
                  <a:srgbClr val="FFFF00"/>
                </a:solidFill>
              </c:spPr>
              <c:txPr>
                <a:bodyPr anchorCtr="0"/>
                <a:lstStyle/>
                <a:p>
                  <a:pPr algn="ctr">
                    <a:defRPr lang="en-US" sz="900" b="0" i="0" u="none" strike="noStrike" kern="1200" baseline="0">
                      <a:solidFill>
                        <a:srgbClr val="3C46A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82B-486F-BB40-6366FCE89A21}"/>
                </c:ext>
              </c:extLst>
            </c:dLbl>
            <c:dLbl>
              <c:idx val="1"/>
              <c:delete val="1"/>
              <c:extLst>
                <c:ext xmlns:c15="http://schemas.microsoft.com/office/drawing/2012/chart" uri="{CE6537A1-D6FC-4f65-9D91-7224C49458BB}"/>
                <c:ext xmlns:c16="http://schemas.microsoft.com/office/drawing/2014/chart" uri="{C3380CC4-5D6E-409C-BE32-E72D297353CC}">
                  <c16:uniqueId val="{00000018-A82B-486F-BB40-6366FCE89A21}"/>
                </c:ext>
              </c:extLst>
            </c:dLbl>
            <c:dLbl>
              <c:idx val="2"/>
              <c:delete val="1"/>
              <c:extLst>
                <c:ext xmlns:c15="http://schemas.microsoft.com/office/drawing/2012/chart" uri="{CE6537A1-D6FC-4f65-9D91-7224C49458BB}"/>
                <c:ext xmlns:c16="http://schemas.microsoft.com/office/drawing/2014/chart" uri="{C3380CC4-5D6E-409C-BE32-E72D297353CC}">
                  <c16:uniqueId val="{00000019-A82B-486F-BB40-6366FCE89A21}"/>
                </c:ext>
              </c:extLst>
            </c:dLbl>
            <c:dLbl>
              <c:idx val="3"/>
              <c:delete val="1"/>
              <c:extLst>
                <c:ext xmlns:c15="http://schemas.microsoft.com/office/drawing/2012/chart" uri="{CE6537A1-D6FC-4f65-9D91-7224C49458BB}"/>
                <c:ext xmlns:c16="http://schemas.microsoft.com/office/drawing/2014/chart" uri="{C3380CC4-5D6E-409C-BE32-E72D297353CC}">
                  <c16:uniqueId val="{0000001A-A82B-486F-BB40-6366FCE89A21}"/>
                </c:ext>
              </c:extLst>
            </c:dLbl>
            <c:dLbl>
              <c:idx val="4"/>
              <c:delete val="1"/>
              <c:extLst>
                <c:ext xmlns:c15="http://schemas.microsoft.com/office/drawing/2012/chart" uri="{CE6537A1-D6FC-4f65-9D91-7224C49458BB}"/>
                <c:ext xmlns:c16="http://schemas.microsoft.com/office/drawing/2014/chart" uri="{C3380CC4-5D6E-409C-BE32-E72D297353CC}">
                  <c16:uniqueId val="{0000001B-A82B-486F-BB40-6366FCE89A21}"/>
                </c:ext>
              </c:extLst>
            </c:dLbl>
            <c:dLbl>
              <c:idx val="5"/>
              <c:delete val="1"/>
              <c:extLst>
                <c:ext xmlns:c15="http://schemas.microsoft.com/office/drawing/2012/chart" uri="{CE6537A1-D6FC-4f65-9D91-7224C49458BB}"/>
                <c:ext xmlns:c16="http://schemas.microsoft.com/office/drawing/2014/chart" uri="{C3380CC4-5D6E-409C-BE32-E72D297353CC}">
                  <c16:uniqueId val="{0000001C-A82B-486F-BB40-6366FCE89A21}"/>
                </c:ext>
              </c:extLst>
            </c:dLbl>
            <c:dLbl>
              <c:idx val="6"/>
              <c:delete val="1"/>
              <c:extLst>
                <c:ext xmlns:c15="http://schemas.microsoft.com/office/drawing/2012/chart" uri="{CE6537A1-D6FC-4f65-9D91-7224C49458BB}"/>
                <c:ext xmlns:c16="http://schemas.microsoft.com/office/drawing/2014/chart" uri="{C3380CC4-5D6E-409C-BE32-E72D297353CC}">
                  <c16:uniqueId val="{0000001D-A82B-486F-BB40-6366FCE89A21}"/>
                </c:ext>
              </c:extLst>
            </c:dLbl>
            <c:dLbl>
              <c:idx val="7"/>
              <c:delete val="1"/>
              <c:extLst>
                <c:ext xmlns:c15="http://schemas.microsoft.com/office/drawing/2012/chart" uri="{CE6537A1-D6FC-4f65-9D91-7224C49458BB}"/>
                <c:ext xmlns:c16="http://schemas.microsoft.com/office/drawing/2014/chart" uri="{C3380CC4-5D6E-409C-BE32-E72D297353CC}">
                  <c16:uniqueId val="{0000001E-A82B-486F-BB40-6366FCE89A21}"/>
                </c:ext>
              </c:extLst>
            </c:dLbl>
            <c:dLbl>
              <c:idx val="8"/>
              <c:delete val="1"/>
              <c:extLst>
                <c:ext xmlns:c15="http://schemas.microsoft.com/office/drawing/2012/chart" uri="{CE6537A1-D6FC-4f65-9D91-7224C49458BB}"/>
                <c:ext xmlns:c16="http://schemas.microsoft.com/office/drawing/2014/chart" uri="{C3380CC4-5D6E-409C-BE32-E72D297353CC}">
                  <c16:uniqueId val="{0000001F-A82B-486F-BB40-6366FCE89A21}"/>
                </c:ext>
              </c:extLst>
            </c:dLbl>
            <c:dLbl>
              <c:idx val="9"/>
              <c:delete val="1"/>
              <c:extLst>
                <c:ext xmlns:c15="http://schemas.microsoft.com/office/drawing/2012/chart" uri="{CE6537A1-D6FC-4f65-9D91-7224C49458BB}"/>
                <c:ext xmlns:c16="http://schemas.microsoft.com/office/drawing/2014/chart" uri="{C3380CC4-5D6E-409C-BE32-E72D297353CC}">
                  <c16:uniqueId val="{00000020-A82B-486F-BB40-6366FCE89A21}"/>
                </c:ext>
              </c:extLst>
            </c:dLbl>
            <c:dLbl>
              <c:idx val="10"/>
              <c:delete val="1"/>
              <c:extLst>
                <c:ext xmlns:c15="http://schemas.microsoft.com/office/drawing/2012/chart" uri="{CE6537A1-D6FC-4f65-9D91-7224C49458BB}"/>
                <c:ext xmlns:c16="http://schemas.microsoft.com/office/drawing/2014/chart" uri="{C3380CC4-5D6E-409C-BE32-E72D297353CC}">
                  <c16:uniqueId val="{00000021-A82B-486F-BB40-6366FCE89A21}"/>
                </c:ext>
              </c:extLst>
            </c:dLbl>
            <c:dLbl>
              <c:idx val="11"/>
              <c:delete val="1"/>
              <c:extLst>
                <c:ext xmlns:c15="http://schemas.microsoft.com/office/drawing/2012/chart" uri="{CE6537A1-D6FC-4f65-9D91-7224C49458BB}"/>
                <c:ext xmlns:c16="http://schemas.microsoft.com/office/drawing/2014/chart" uri="{C3380CC4-5D6E-409C-BE32-E72D297353CC}">
                  <c16:uniqueId val="{00000022-A82B-486F-BB40-6366FCE89A21}"/>
                </c:ext>
              </c:extLst>
            </c:dLbl>
            <c:dLbl>
              <c:idx val="12"/>
              <c:layout>
                <c:manualLayout>
                  <c:x val="-5.6649074074074018E-2"/>
                  <c:y val="-5.6616666666666669E-2"/>
                </c:manualLayout>
              </c:layout>
              <c:numFmt formatCode="#,##0.0" sourceLinked="0"/>
              <c:spPr>
                <a:solidFill>
                  <a:srgbClr val="FFFF00"/>
                </a:solidFill>
              </c:spPr>
              <c:txPr>
                <a:bodyPr anchorCtr="0"/>
                <a:lstStyle/>
                <a:p>
                  <a:pPr algn="ctr">
                    <a:defRPr lang="en-US" sz="900" b="0" i="0" u="none" strike="noStrike" kern="1200" baseline="0">
                      <a:solidFill>
                        <a:srgbClr val="3C46A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82B-486F-BB40-6366FCE89A21}"/>
                </c:ext>
              </c:extLst>
            </c:dLbl>
            <c:dLbl>
              <c:idx val="13"/>
              <c:delete val="1"/>
              <c:extLst>
                <c:ext xmlns:c15="http://schemas.microsoft.com/office/drawing/2012/chart" uri="{CE6537A1-D6FC-4f65-9D91-7224C49458BB}"/>
                <c:ext xmlns:c16="http://schemas.microsoft.com/office/drawing/2014/chart" uri="{C3380CC4-5D6E-409C-BE32-E72D297353CC}">
                  <c16:uniqueId val="{00000024-A82B-486F-BB40-6366FCE89A21}"/>
                </c:ext>
              </c:extLst>
            </c:dLbl>
            <c:dLbl>
              <c:idx val="14"/>
              <c:delete val="1"/>
              <c:extLst>
                <c:ext xmlns:c15="http://schemas.microsoft.com/office/drawing/2012/chart" uri="{CE6537A1-D6FC-4f65-9D91-7224C49458BB}"/>
                <c:ext xmlns:c16="http://schemas.microsoft.com/office/drawing/2014/chart" uri="{C3380CC4-5D6E-409C-BE32-E72D297353CC}">
                  <c16:uniqueId val="{00000025-A82B-486F-BB40-6366FCE89A21}"/>
                </c:ext>
              </c:extLst>
            </c:dLbl>
            <c:dLbl>
              <c:idx val="15"/>
              <c:delete val="1"/>
              <c:extLst>
                <c:ext xmlns:c15="http://schemas.microsoft.com/office/drawing/2012/chart" uri="{CE6537A1-D6FC-4f65-9D91-7224C49458BB}"/>
                <c:ext xmlns:c16="http://schemas.microsoft.com/office/drawing/2014/chart" uri="{C3380CC4-5D6E-409C-BE32-E72D297353CC}">
                  <c16:uniqueId val="{00000026-A82B-486F-BB40-6366FCE89A21}"/>
                </c:ext>
              </c:extLst>
            </c:dLbl>
            <c:dLbl>
              <c:idx val="16"/>
              <c:delete val="1"/>
              <c:extLst>
                <c:ext xmlns:c15="http://schemas.microsoft.com/office/drawing/2012/chart" uri="{CE6537A1-D6FC-4f65-9D91-7224C49458BB}"/>
                <c:ext xmlns:c16="http://schemas.microsoft.com/office/drawing/2014/chart" uri="{C3380CC4-5D6E-409C-BE32-E72D297353CC}">
                  <c16:uniqueId val="{00000027-A82B-486F-BB40-6366FCE89A21}"/>
                </c:ext>
              </c:extLst>
            </c:dLbl>
            <c:dLbl>
              <c:idx val="17"/>
              <c:delete val="1"/>
              <c:extLst>
                <c:ext xmlns:c15="http://schemas.microsoft.com/office/drawing/2012/chart" uri="{CE6537A1-D6FC-4f65-9D91-7224C49458BB}"/>
                <c:ext xmlns:c16="http://schemas.microsoft.com/office/drawing/2014/chart" uri="{C3380CC4-5D6E-409C-BE32-E72D297353CC}">
                  <c16:uniqueId val="{00000028-A82B-486F-BB40-6366FCE89A21}"/>
                </c:ext>
              </c:extLst>
            </c:dLbl>
            <c:dLbl>
              <c:idx val="18"/>
              <c:delete val="1"/>
              <c:extLst>
                <c:ext xmlns:c15="http://schemas.microsoft.com/office/drawing/2012/chart" uri="{CE6537A1-D6FC-4f65-9D91-7224C49458BB}"/>
                <c:ext xmlns:c16="http://schemas.microsoft.com/office/drawing/2014/chart" uri="{C3380CC4-5D6E-409C-BE32-E72D297353CC}">
                  <c16:uniqueId val="{00000029-A82B-486F-BB40-6366FCE89A21}"/>
                </c:ext>
              </c:extLst>
            </c:dLbl>
            <c:dLbl>
              <c:idx val="19"/>
              <c:delete val="1"/>
              <c:extLst>
                <c:ext xmlns:c15="http://schemas.microsoft.com/office/drawing/2012/chart" uri="{CE6537A1-D6FC-4f65-9D91-7224C49458BB}"/>
                <c:ext xmlns:c16="http://schemas.microsoft.com/office/drawing/2014/chart" uri="{C3380CC4-5D6E-409C-BE32-E72D297353CC}">
                  <c16:uniqueId val="{0000002A-A82B-486F-BB40-6366FCE89A21}"/>
                </c:ext>
              </c:extLst>
            </c:dLbl>
            <c:dLbl>
              <c:idx val="20"/>
              <c:delete val="1"/>
              <c:extLst>
                <c:ext xmlns:c15="http://schemas.microsoft.com/office/drawing/2012/chart" uri="{CE6537A1-D6FC-4f65-9D91-7224C49458BB}"/>
                <c:ext xmlns:c16="http://schemas.microsoft.com/office/drawing/2014/chart" uri="{C3380CC4-5D6E-409C-BE32-E72D297353CC}">
                  <c16:uniqueId val="{0000002B-A82B-486F-BB40-6366FCE89A21}"/>
                </c:ext>
              </c:extLst>
            </c:dLbl>
            <c:dLbl>
              <c:idx val="21"/>
              <c:delete val="1"/>
              <c:extLst>
                <c:ext xmlns:c15="http://schemas.microsoft.com/office/drawing/2012/chart" uri="{CE6537A1-D6FC-4f65-9D91-7224C49458BB}"/>
                <c:ext xmlns:c16="http://schemas.microsoft.com/office/drawing/2014/chart" uri="{C3380CC4-5D6E-409C-BE32-E72D297353CC}">
                  <c16:uniqueId val="{0000002C-A82B-486F-BB40-6366FCE89A21}"/>
                </c:ext>
              </c:extLst>
            </c:dLbl>
            <c:dLbl>
              <c:idx val="22"/>
              <c:delete val="1"/>
              <c:extLst>
                <c:ext xmlns:c15="http://schemas.microsoft.com/office/drawing/2012/chart" uri="{CE6537A1-D6FC-4f65-9D91-7224C49458BB}"/>
                <c:ext xmlns:c16="http://schemas.microsoft.com/office/drawing/2014/chart" uri="{C3380CC4-5D6E-409C-BE32-E72D297353CC}">
                  <c16:uniqueId val="{0000002D-A82B-486F-BB40-6366FCE89A21}"/>
                </c:ext>
              </c:extLst>
            </c:dLbl>
            <c:dLbl>
              <c:idx val="23"/>
              <c:delete val="1"/>
              <c:extLst>
                <c:ext xmlns:c15="http://schemas.microsoft.com/office/drawing/2012/chart" uri="{CE6537A1-D6FC-4f65-9D91-7224C49458BB}"/>
                <c:ext xmlns:c16="http://schemas.microsoft.com/office/drawing/2014/chart" uri="{C3380CC4-5D6E-409C-BE32-E72D297353CC}">
                  <c16:uniqueId val="{0000002E-A82B-486F-BB40-6366FCE89A21}"/>
                </c:ext>
              </c:extLst>
            </c:dLbl>
            <c:dLbl>
              <c:idx val="24"/>
              <c:layout>
                <c:manualLayout>
                  <c:x val="-8.0416666666677445E-4"/>
                  <c:y val="-7.3782638888888932E-2"/>
                </c:manualLayout>
              </c:layout>
              <c:numFmt formatCode="#,##0.0" sourceLinked="0"/>
              <c:spPr>
                <a:solidFill>
                  <a:srgbClr val="FFFF00"/>
                </a:solidFill>
              </c:spPr>
              <c:txPr>
                <a:bodyPr anchorCtr="0"/>
                <a:lstStyle/>
                <a:p>
                  <a:pPr algn="ctr">
                    <a:defRPr lang="en-US" sz="900" b="0" i="0" u="none" strike="noStrike" kern="1200" baseline="0">
                      <a:solidFill>
                        <a:srgbClr val="3C46A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A82B-486F-BB40-6366FCE89A21}"/>
                </c:ext>
              </c:extLst>
            </c:dLbl>
            <c:numFmt formatCode="#,##0.0" sourceLinked="0"/>
            <c:spPr>
              <a:solidFill>
                <a:srgbClr val="FFFF00"/>
              </a:solidFill>
            </c:spPr>
            <c:txPr>
              <a:bodyPr wrap="square" lIns="38100" tIns="19050" rIns="38100" bIns="19050" anchor="ctr" anchorCtr="0">
                <a:spAutoFit/>
              </a:bodyPr>
              <a:lstStyle/>
              <a:p>
                <a:pPr algn="ctr">
                  <a:defRPr lang="en-US" sz="900" b="0" i="0" u="none" strike="noStrike" kern="1200" baseline="0">
                    <a:solidFill>
                      <a:srgbClr val="3C46A0"/>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Données!$C$244:$AA$244</c:f>
              <c:numCache>
                <c:formatCode>#,##0</c:formatCode>
                <c:ptCount val="25"/>
                <c:pt idx="0">
                  <c:v>39460493.925976142</c:v>
                </c:pt>
                <c:pt idx="1">
                  <c:v>38764211.413365543</c:v>
                </c:pt>
                <c:pt idx="2">
                  <c:v>37571937.043199949</c:v>
                </c:pt>
                <c:pt idx="3">
                  <c:v>40767979.757182755</c:v>
                </c:pt>
                <c:pt idx="4">
                  <c:v>40290231.556288823</c:v>
                </c:pt>
                <c:pt idx="5">
                  <c:v>38447830.409580596</c:v>
                </c:pt>
                <c:pt idx="6">
                  <c:v>38662848.58393544</c:v>
                </c:pt>
                <c:pt idx="7">
                  <c:v>39629621.821588844</c:v>
                </c:pt>
                <c:pt idx="8">
                  <c:v>37961741.556215003</c:v>
                </c:pt>
                <c:pt idx="9">
                  <c:v>37631393.301566616</c:v>
                </c:pt>
                <c:pt idx="10">
                  <c:v>37842732.293559097</c:v>
                </c:pt>
                <c:pt idx="11">
                  <c:v>38247477.461172</c:v>
                </c:pt>
                <c:pt idx="12">
                  <c:v>39734576.742747083</c:v>
                </c:pt>
                <c:pt idx="13">
                  <c:v>35703883.995946199</c:v>
                </c:pt>
                <c:pt idx="14">
                  <c:v>38159202.711855508</c:v>
                </c:pt>
                <c:pt idx="15">
                  <c:v>39618032.041526839</c:v>
                </c:pt>
                <c:pt idx="16">
                  <c:v>38451262.852855511</c:v>
                </c:pt>
                <c:pt idx="17">
                  <c:v>37589332.855247274</c:v>
                </c:pt>
                <c:pt idx="18">
                  <c:v>36764993.069591358</c:v>
                </c:pt>
                <c:pt idx="19">
                  <c:v>38600005.575288855</c:v>
                </c:pt>
                <c:pt idx="20">
                  <c:v>37504610.34829028</c:v>
                </c:pt>
                <c:pt idx="21">
                  <c:v>37336899.163566634</c:v>
                </c:pt>
                <c:pt idx="22">
                  <c:v>36698765.095539041</c:v>
                </c:pt>
                <c:pt idx="23">
                  <c:v>37057222.232678793</c:v>
                </c:pt>
                <c:pt idx="24">
                  <c:v>38253016.804299131</c:v>
                </c:pt>
              </c:numCache>
            </c:numRef>
          </c:val>
          <c:smooth val="0"/>
          <c:extLst>
            <c:ext xmlns:c16="http://schemas.microsoft.com/office/drawing/2014/chart" uri="{C3380CC4-5D6E-409C-BE32-E72D297353CC}">
              <c16:uniqueId val="{00000030-A82B-486F-BB40-6366FCE89A21}"/>
            </c:ext>
          </c:extLst>
        </c:ser>
        <c:ser>
          <c:idx val="1"/>
          <c:order val="2"/>
          <c:tx>
            <c:v>Trafic Off-net journalier moyen</c:v>
          </c:tx>
          <c:spPr>
            <a:ln w="12700">
              <a:solidFill>
                <a:srgbClr val="7030A0"/>
              </a:solidFill>
            </a:ln>
          </c:spPr>
          <c:marker>
            <c:symbol val="none"/>
          </c:marker>
          <c:dLbls>
            <c:dLbl>
              <c:idx val="0"/>
              <c:layout>
                <c:manualLayout>
                  <c:x val="-6.2772453703703698E-2"/>
                  <c:y val="2.64583333333333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01-45D8-8547-0FA11DEDAE6D}"/>
                </c:ext>
              </c:extLst>
            </c:dLbl>
            <c:dLbl>
              <c:idx val="1"/>
              <c:delete val="1"/>
              <c:extLst>
                <c:ext xmlns:c15="http://schemas.microsoft.com/office/drawing/2012/chart" uri="{CE6537A1-D6FC-4f65-9D91-7224C49458BB}"/>
                <c:ext xmlns:c16="http://schemas.microsoft.com/office/drawing/2014/chart" uri="{C3380CC4-5D6E-409C-BE32-E72D297353CC}">
                  <c16:uniqueId val="{00000031-A82B-486F-BB40-6366FCE89A21}"/>
                </c:ext>
              </c:extLst>
            </c:dLbl>
            <c:dLbl>
              <c:idx val="2"/>
              <c:delete val="1"/>
              <c:extLst>
                <c:ext xmlns:c15="http://schemas.microsoft.com/office/drawing/2012/chart" uri="{CE6537A1-D6FC-4f65-9D91-7224C49458BB}"/>
                <c:ext xmlns:c16="http://schemas.microsoft.com/office/drawing/2014/chart" uri="{C3380CC4-5D6E-409C-BE32-E72D297353CC}">
                  <c16:uniqueId val="{00000032-A82B-486F-BB40-6366FCE89A21}"/>
                </c:ext>
              </c:extLst>
            </c:dLbl>
            <c:dLbl>
              <c:idx val="3"/>
              <c:delete val="1"/>
              <c:extLst>
                <c:ext xmlns:c15="http://schemas.microsoft.com/office/drawing/2012/chart" uri="{CE6537A1-D6FC-4f65-9D91-7224C49458BB}"/>
                <c:ext xmlns:c16="http://schemas.microsoft.com/office/drawing/2014/chart" uri="{C3380CC4-5D6E-409C-BE32-E72D297353CC}">
                  <c16:uniqueId val="{00000033-A82B-486F-BB40-6366FCE89A21}"/>
                </c:ext>
              </c:extLst>
            </c:dLbl>
            <c:dLbl>
              <c:idx val="4"/>
              <c:delete val="1"/>
              <c:extLst>
                <c:ext xmlns:c15="http://schemas.microsoft.com/office/drawing/2012/chart" uri="{CE6537A1-D6FC-4f65-9D91-7224C49458BB}"/>
                <c:ext xmlns:c16="http://schemas.microsoft.com/office/drawing/2014/chart" uri="{C3380CC4-5D6E-409C-BE32-E72D297353CC}">
                  <c16:uniqueId val="{00000034-A82B-486F-BB40-6366FCE89A21}"/>
                </c:ext>
              </c:extLst>
            </c:dLbl>
            <c:dLbl>
              <c:idx val="5"/>
              <c:delete val="1"/>
              <c:extLst>
                <c:ext xmlns:c15="http://schemas.microsoft.com/office/drawing/2012/chart" uri="{CE6537A1-D6FC-4f65-9D91-7224C49458BB}"/>
                <c:ext xmlns:c16="http://schemas.microsoft.com/office/drawing/2014/chart" uri="{C3380CC4-5D6E-409C-BE32-E72D297353CC}">
                  <c16:uniqueId val="{00000035-A82B-486F-BB40-6366FCE89A21}"/>
                </c:ext>
              </c:extLst>
            </c:dLbl>
            <c:dLbl>
              <c:idx val="6"/>
              <c:delete val="1"/>
              <c:extLst>
                <c:ext xmlns:c15="http://schemas.microsoft.com/office/drawing/2012/chart" uri="{CE6537A1-D6FC-4f65-9D91-7224C49458BB}"/>
                <c:ext xmlns:c16="http://schemas.microsoft.com/office/drawing/2014/chart" uri="{C3380CC4-5D6E-409C-BE32-E72D297353CC}">
                  <c16:uniqueId val="{00000036-A82B-486F-BB40-6366FCE89A21}"/>
                </c:ext>
              </c:extLst>
            </c:dLbl>
            <c:dLbl>
              <c:idx val="7"/>
              <c:delete val="1"/>
              <c:extLst>
                <c:ext xmlns:c15="http://schemas.microsoft.com/office/drawing/2012/chart" uri="{CE6537A1-D6FC-4f65-9D91-7224C49458BB}"/>
                <c:ext xmlns:c16="http://schemas.microsoft.com/office/drawing/2014/chart" uri="{C3380CC4-5D6E-409C-BE32-E72D297353CC}">
                  <c16:uniqueId val="{00000037-A82B-486F-BB40-6366FCE89A21}"/>
                </c:ext>
              </c:extLst>
            </c:dLbl>
            <c:dLbl>
              <c:idx val="8"/>
              <c:delete val="1"/>
              <c:extLst>
                <c:ext xmlns:c15="http://schemas.microsoft.com/office/drawing/2012/chart" uri="{CE6537A1-D6FC-4f65-9D91-7224C49458BB}"/>
                <c:ext xmlns:c16="http://schemas.microsoft.com/office/drawing/2014/chart" uri="{C3380CC4-5D6E-409C-BE32-E72D297353CC}">
                  <c16:uniqueId val="{00000038-A82B-486F-BB40-6366FCE89A21}"/>
                </c:ext>
              </c:extLst>
            </c:dLbl>
            <c:dLbl>
              <c:idx val="9"/>
              <c:delete val="1"/>
              <c:extLst>
                <c:ext xmlns:c15="http://schemas.microsoft.com/office/drawing/2012/chart" uri="{CE6537A1-D6FC-4f65-9D91-7224C49458BB}"/>
                <c:ext xmlns:c16="http://schemas.microsoft.com/office/drawing/2014/chart" uri="{C3380CC4-5D6E-409C-BE32-E72D297353CC}">
                  <c16:uniqueId val="{00000039-A82B-486F-BB40-6366FCE89A21}"/>
                </c:ext>
              </c:extLst>
            </c:dLbl>
            <c:dLbl>
              <c:idx val="10"/>
              <c:delete val="1"/>
              <c:extLst>
                <c:ext xmlns:c15="http://schemas.microsoft.com/office/drawing/2012/chart" uri="{CE6537A1-D6FC-4f65-9D91-7224C49458BB}"/>
                <c:ext xmlns:c16="http://schemas.microsoft.com/office/drawing/2014/chart" uri="{C3380CC4-5D6E-409C-BE32-E72D297353CC}">
                  <c16:uniqueId val="{0000003A-A82B-486F-BB40-6366FCE89A21}"/>
                </c:ext>
              </c:extLst>
            </c:dLbl>
            <c:dLbl>
              <c:idx val="11"/>
              <c:delete val="1"/>
              <c:extLst>
                <c:ext xmlns:c15="http://schemas.microsoft.com/office/drawing/2012/chart" uri="{CE6537A1-D6FC-4f65-9D91-7224C49458BB}"/>
                <c:ext xmlns:c16="http://schemas.microsoft.com/office/drawing/2014/chart" uri="{C3380CC4-5D6E-409C-BE32-E72D297353CC}">
                  <c16:uniqueId val="{0000003B-A82B-486F-BB40-6366FCE89A21}"/>
                </c:ext>
              </c:extLst>
            </c:dLbl>
            <c:dLbl>
              <c:idx val="12"/>
              <c:layout>
                <c:manualLayout>
                  <c:x val="-6.2772453703703698E-2"/>
                  <c:y val="2.64583333333333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C1-4671-8991-1BAC95689732}"/>
                </c:ext>
              </c:extLst>
            </c:dLbl>
            <c:dLbl>
              <c:idx val="13"/>
              <c:delete val="1"/>
              <c:extLst>
                <c:ext xmlns:c15="http://schemas.microsoft.com/office/drawing/2012/chart" uri="{CE6537A1-D6FC-4f65-9D91-7224C49458BB}"/>
                <c:ext xmlns:c16="http://schemas.microsoft.com/office/drawing/2014/chart" uri="{C3380CC4-5D6E-409C-BE32-E72D297353CC}">
                  <c16:uniqueId val="{0000003C-A82B-486F-BB40-6366FCE89A21}"/>
                </c:ext>
              </c:extLst>
            </c:dLbl>
            <c:dLbl>
              <c:idx val="14"/>
              <c:delete val="1"/>
              <c:extLst>
                <c:ext xmlns:c15="http://schemas.microsoft.com/office/drawing/2012/chart" uri="{CE6537A1-D6FC-4f65-9D91-7224C49458BB}"/>
                <c:ext xmlns:c16="http://schemas.microsoft.com/office/drawing/2014/chart" uri="{C3380CC4-5D6E-409C-BE32-E72D297353CC}">
                  <c16:uniqueId val="{0000003D-A82B-486F-BB40-6366FCE89A21}"/>
                </c:ext>
              </c:extLst>
            </c:dLbl>
            <c:dLbl>
              <c:idx val="15"/>
              <c:delete val="1"/>
              <c:extLst>
                <c:ext xmlns:c15="http://schemas.microsoft.com/office/drawing/2012/chart" uri="{CE6537A1-D6FC-4f65-9D91-7224C49458BB}"/>
                <c:ext xmlns:c16="http://schemas.microsoft.com/office/drawing/2014/chart" uri="{C3380CC4-5D6E-409C-BE32-E72D297353CC}">
                  <c16:uniqueId val="{0000003E-A82B-486F-BB40-6366FCE89A21}"/>
                </c:ext>
              </c:extLst>
            </c:dLbl>
            <c:dLbl>
              <c:idx val="16"/>
              <c:delete val="1"/>
              <c:extLst>
                <c:ext xmlns:c15="http://schemas.microsoft.com/office/drawing/2012/chart" uri="{CE6537A1-D6FC-4f65-9D91-7224C49458BB}"/>
                <c:ext xmlns:c16="http://schemas.microsoft.com/office/drawing/2014/chart" uri="{C3380CC4-5D6E-409C-BE32-E72D297353CC}">
                  <c16:uniqueId val="{0000003F-A82B-486F-BB40-6366FCE89A21}"/>
                </c:ext>
              </c:extLst>
            </c:dLbl>
            <c:dLbl>
              <c:idx val="17"/>
              <c:delete val="1"/>
              <c:extLst>
                <c:ext xmlns:c15="http://schemas.microsoft.com/office/drawing/2012/chart" uri="{CE6537A1-D6FC-4f65-9D91-7224C49458BB}"/>
                <c:ext xmlns:c16="http://schemas.microsoft.com/office/drawing/2014/chart" uri="{C3380CC4-5D6E-409C-BE32-E72D297353CC}">
                  <c16:uniqueId val="{00000040-A82B-486F-BB40-6366FCE89A21}"/>
                </c:ext>
              </c:extLst>
            </c:dLbl>
            <c:dLbl>
              <c:idx val="18"/>
              <c:delete val="1"/>
              <c:extLst>
                <c:ext xmlns:c15="http://schemas.microsoft.com/office/drawing/2012/chart" uri="{CE6537A1-D6FC-4f65-9D91-7224C49458BB}"/>
                <c:ext xmlns:c16="http://schemas.microsoft.com/office/drawing/2014/chart" uri="{C3380CC4-5D6E-409C-BE32-E72D297353CC}">
                  <c16:uniqueId val="{00000041-A82B-486F-BB40-6366FCE89A21}"/>
                </c:ext>
              </c:extLst>
            </c:dLbl>
            <c:dLbl>
              <c:idx val="19"/>
              <c:delete val="1"/>
              <c:extLst>
                <c:ext xmlns:c15="http://schemas.microsoft.com/office/drawing/2012/chart" uri="{CE6537A1-D6FC-4f65-9D91-7224C49458BB}"/>
                <c:ext xmlns:c16="http://schemas.microsoft.com/office/drawing/2014/chart" uri="{C3380CC4-5D6E-409C-BE32-E72D297353CC}">
                  <c16:uniqueId val="{00000042-A82B-486F-BB40-6366FCE89A21}"/>
                </c:ext>
              </c:extLst>
            </c:dLbl>
            <c:dLbl>
              <c:idx val="20"/>
              <c:delete val="1"/>
              <c:extLst>
                <c:ext xmlns:c15="http://schemas.microsoft.com/office/drawing/2012/chart" uri="{CE6537A1-D6FC-4f65-9D91-7224C49458BB}"/>
                <c:ext xmlns:c16="http://schemas.microsoft.com/office/drawing/2014/chart" uri="{C3380CC4-5D6E-409C-BE32-E72D297353CC}">
                  <c16:uniqueId val="{00000043-A82B-486F-BB40-6366FCE89A21}"/>
                </c:ext>
              </c:extLst>
            </c:dLbl>
            <c:dLbl>
              <c:idx val="21"/>
              <c:delete val="1"/>
              <c:extLst>
                <c:ext xmlns:c15="http://schemas.microsoft.com/office/drawing/2012/chart" uri="{CE6537A1-D6FC-4f65-9D91-7224C49458BB}"/>
                <c:ext xmlns:c16="http://schemas.microsoft.com/office/drawing/2014/chart" uri="{C3380CC4-5D6E-409C-BE32-E72D297353CC}">
                  <c16:uniqueId val="{00000044-A82B-486F-BB40-6366FCE89A21}"/>
                </c:ext>
              </c:extLst>
            </c:dLbl>
            <c:dLbl>
              <c:idx val="22"/>
              <c:delete val="1"/>
              <c:extLst>
                <c:ext xmlns:c15="http://schemas.microsoft.com/office/drawing/2012/chart" uri="{CE6537A1-D6FC-4f65-9D91-7224C49458BB}"/>
                <c:ext xmlns:c16="http://schemas.microsoft.com/office/drawing/2014/chart" uri="{C3380CC4-5D6E-409C-BE32-E72D297353CC}">
                  <c16:uniqueId val="{00000045-A82B-486F-BB40-6366FCE89A21}"/>
                </c:ext>
              </c:extLst>
            </c:dLbl>
            <c:dLbl>
              <c:idx val="23"/>
              <c:delete val="1"/>
              <c:extLst>
                <c:ext xmlns:c15="http://schemas.microsoft.com/office/drawing/2012/chart" uri="{CE6537A1-D6FC-4f65-9D91-7224C49458BB}"/>
                <c:ext xmlns:c16="http://schemas.microsoft.com/office/drawing/2014/chart" uri="{C3380CC4-5D6E-409C-BE32-E72D297353CC}">
                  <c16:uniqueId val="{00000046-A82B-486F-BB40-6366FCE89A21}"/>
                </c:ext>
              </c:extLst>
            </c:dLbl>
            <c:dLbl>
              <c:idx val="24"/>
              <c:layout>
                <c:manualLayout>
                  <c:x val="-2.9398148148149228E-3"/>
                  <c:y val="1.7638888888888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C1-4671-8991-1BAC95689732}"/>
                </c:ext>
              </c:extLst>
            </c:dLbl>
            <c:numFmt formatCode="#,##0.0" sourceLinked="0"/>
            <c:spPr>
              <a:solidFill>
                <a:srgbClr val="7030A0"/>
              </a:solidFill>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Données!$C$218:$AA$218</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Données!$C$245:$AA$245</c:f>
              <c:numCache>
                <c:formatCode>#,##0</c:formatCode>
                <c:ptCount val="25"/>
                <c:pt idx="0">
                  <c:v>34089445.16348815</c:v>
                </c:pt>
                <c:pt idx="1">
                  <c:v>33596200.54334417</c:v>
                </c:pt>
                <c:pt idx="2">
                  <c:v>32937413.636344507</c:v>
                </c:pt>
                <c:pt idx="3">
                  <c:v>35839869.434397928</c:v>
                </c:pt>
                <c:pt idx="4">
                  <c:v>36224621.051544517</c:v>
                </c:pt>
                <c:pt idx="5">
                  <c:v>35087304.028096825</c:v>
                </c:pt>
                <c:pt idx="6">
                  <c:v>35408727.418322638</c:v>
                </c:pt>
                <c:pt idx="7">
                  <c:v>35969104.119322293</c:v>
                </c:pt>
                <c:pt idx="8">
                  <c:v>34005834.385010801</c:v>
                </c:pt>
                <c:pt idx="9">
                  <c:v>33623924.838622265</c:v>
                </c:pt>
                <c:pt idx="10">
                  <c:v>33918249.297924802</c:v>
                </c:pt>
                <c:pt idx="11">
                  <c:v>34168211.982419416</c:v>
                </c:pt>
                <c:pt idx="12">
                  <c:v>35421856.432586268</c:v>
                </c:pt>
                <c:pt idx="13">
                  <c:v>31631580.045795728</c:v>
                </c:pt>
                <c:pt idx="14">
                  <c:v>34713695.201544516</c:v>
                </c:pt>
                <c:pt idx="15">
                  <c:v>35487910.364881776</c:v>
                </c:pt>
                <c:pt idx="16">
                  <c:v>35478440.933000043</c:v>
                </c:pt>
                <c:pt idx="17">
                  <c:v>34595881.801154152</c:v>
                </c:pt>
                <c:pt idx="18">
                  <c:v>34462437.085473157</c:v>
                </c:pt>
                <c:pt idx="19">
                  <c:v>35825072.947022244</c:v>
                </c:pt>
                <c:pt idx="20">
                  <c:v>34387396.201139823</c:v>
                </c:pt>
                <c:pt idx="21">
                  <c:v>34145093.187488906</c:v>
                </c:pt>
                <c:pt idx="22">
                  <c:v>33562127.662940241</c:v>
                </c:pt>
                <c:pt idx="23">
                  <c:v>34094703.676434852</c:v>
                </c:pt>
                <c:pt idx="24">
                  <c:v>35420139.498493344</c:v>
                </c:pt>
              </c:numCache>
            </c:numRef>
          </c:val>
          <c:smooth val="0"/>
          <c:extLst>
            <c:ext xmlns:c16="http://schemas.microsoft.com/office/drawing/2014/chart" uri="{C3380CC4-5D6E-409C-BE32-E72D297353CC}">
              <c16:uniqueId val="{00000047-A82B-486F-BB40-6366FCE89A21}"/>
            </c:ext>
          </c:extLst>
        </c:ser>
        <c:dLbls>
          <c:showLegendKey val="0"/>
          <c:showVal val="0"/>
          <c:showCatName val="0"/>
          <c:showSerName val="0"/>
          <c:showPercent val="0"/>
          <c:showBubbleSize val="0"/>
        </c:dLbls>
        <c:smooth val="0"/>
        <c:axId val="1675771903"/>
        <c:axId val="1"/>
      </c:lineChart>
      <c:catAx>
        <c:axId val="1675771903"/>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100000000"/>
          <c:min val="0"/>
        </c:scaling>
        <c:delete val="0"/>
        <c:axPos val="l"/>
        <c:numFmt formatCode="#,##0" sourceLinked="1"/>
        <c:majorTickMark val="out"/>
        <c:minorTickMark val="none"/>
        <c:tickLblPos val="nextTo"/>
        <c:txPr>
          <a:bodyPr rot="0" vert="horz"/>
          <a:lstStyle/>
          <a:p>
            <a:pPr algn="ctr">
              <a:defRPr lang="en-US" sz="600" b="0" i="0" u="none" strike="noStrike" kern="1200" baseline="0">
                <a:solidFill>
                  <a:srgbClr val="000000"/>
                </a:solidFill>
                <a:latin typeface="Philosopher" panose="02000503000000020004" pitchFamily="2" charset="0"/>
                <a:ea typeface="Calibri"/>
                <a:cs typeface="Calibri"/>
              </a:defRPr>
            </a:pPr>
            <a:endParaRPr lang="fr-FR"/>
          </a:p>
        </c:txPr>
        <c:crossAx val="1675771903"/>
        <c:crosses val="autoZero"/>
        <c:crossBetween val="between"/>
        <c:majorUnit val="25000000"/>
        <c:dispUnits>
          <c:builtInUnit val="millions"/>
          <c:dispUnitsLbl>
            <c:layout>
              <c:manualLayout>
                <c:xMode val="edge"/>
                <c:yMode val="edge"/>
                <c:x val="0"/>
                <c:y val="1.5971374028833443E-3"/>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 minutes</a:t>
                  </a:r>
                </a:p>
              </c:rich>
            </c:tx>
          </c:dispUnitsLbl>
        </c:dispUnits>
      </c:valAx>
      <c:spPr>
        <a:noFill/>
        <a:ln w="25400">
          <a:noFill/>
        </a:ln>
      </c:spPr>
    </c:plotArea>
    <c:legend>
      <c:legendPos val="b"/>
      <c:layout>
        <c:manualLayout>
          <c:xMode val="edge"/>
          <c:yMode val="edge"/>
          <c:x val="3.0893866004722798E-2"/>
          <c:y val="0.92339133940545837"/>
          <c:w val="0.94776522189067536"/>
          <c:h val="5.787832858920805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375757917670734E-2"/>
          <c:y val="0.11936666666666666"/>
          <c:w val="0.94914981584313218"/>
          <c:h val="0.66345625000000008"/>
        </c:manualLayout>
      </c:layout>
      <c:lineChart>
        <c:grouping val="standard"/>
        <c:varyColors val="0"/>
        <c:ser>
          <c:idx val="2"/>
          <c:order val="0"/>
          <c:tx>
            <c:strRef>
              <c:f>Données!$A$272</c:f>
              <c:strCache>
                <c:ptCount val="1"/>
                <c:pt idx="0">
                  <c:v>Trafic Total / abonné moyen</c:v>
                </c:pt>
              </c:strCache>
            </c:strRef>
          </c:tx>
          <c:spPr>
            <a:ln w="12700">
              <a:solidFill>
                <a:srgbClr val="4F6228"/>
              </a:solidFill>
            </a:ln>
          </c:spPr>
          <c:marker>
            <c:symbol val="none"/>
          </c:marker>
          <c:dLbls>
            <c:dLbl>
              <c:idx val="0"/>
              <c:layout>
                <c:manualLayout>
                  <c:x val="-3.4946990740740751E-2"/>
                  <c:y val="-2.021099337273174E-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C8-427B-9A1A-E243325F73F0}"/>
                </c:ext>
              </c:extLst>
            </c:dLbl>
            <c:dLbl>
              <c:idx val="1"/>
              <c:delete val="1"/>
              <c:extLst>
                <c:ext xmlns:c15="http://schemas.microsoft.com/office/drawing/2012/chart" uri="{CE6537A1-D6FC-4f65-9D91-7224C49458BB}"/>
                <c:ext xmlns:c16="http://schemas.microsoft.com/office/drawing/2014/chart" uri="{C3380CC4-5D6E-409C-BE32-E72D297353CC}">
                  <c16:uniqueId val="{00000000-671E-4844-9CE4-32AC1C9352DF}"/>
                </c:ext>
              </c:extLst>
            </c:dLbl>
            <c:dLbl>
              <c:idx val="2"/>
              <c:delete val="1"/>
              <c:extLst>
                <c:ext xmlns:c15="http://schemas.microsoft.com/office/drawing/2012/chart" uri="{CE6537A1-D6FC-4f65-9D91-7224C49458BB}"/>
                <c:ext xmlns:c16="http://schemas.microsoft.com/office/drawing/2014/chart" uri="{C3380CC4-5D6E-409C-BE32-E72D297353CC}">
                  <c16:uniqueId val="{00000001-671E-4844-9CE4-32AC1C9352DF}"/>
                </c:ext>
              </c:extLst>
            </c:dLbl>
            <c:dLbl>
              <c:idx val="3"/>
              <c:delete val="1"/>
              <c:extLst>
                <c:ext xmlns:c15="http://schemas.microsoft.com/office/drawing/2012/chart" uri="{CE6537A1-D6FC-4f65-9D91-7224C49458BB}"/>
                <c:ext xmlns:c16="http://schemas.microsoft.com/office/drawing/2014/chart" uri="{C3380CC4-5D6E-409C-BE32-E72D297353CC}">
                  <c16:uniqueId val="{00000002-671E-4844-9CE4-32AC1C9352DF}"/>
                </c:ext>
              </c:extLst>
            </c:dLbl>
            <c:dLbl>
              <c:idx val="4"/>
              <c:delete val="1"/>
              <c:extLst>
                <c:ext xmlns:c15="http://schemas.microsoft.com/office/drawing/2012/chart" uri="{CE6537A1-D6FC-4f65-9D91-7224C49458BB}"/>
                <c:ext xmlns:c16="http://schemas.microsoft.com/office/drawing/2014/chart" uri="{C3380CC4-5D6E-409C-BE32-E72D297353CC}">
                  <c16:uniqueId val="{00000003-671E-4844-9CE4-32AC1C9352DF}"/>
                </c:ext>
              </c:extLst>
            </c:dLbl>
            <c:dLbl>
              <c:idx val="5"/>
              <c:delete val="1"/>
              <c:extLst>
                <c:ext xmlns:c15="http://schemas.microsoft.com/office/drawing/2012/chart" uri="{CE6537A1-D6FC-4f65-9D91-7224C49458BB}"/>
                <c:ext xmlns:c16="http://schemas.microsoft.com/office/drawing/2014/chart" uri="{C3380CC4-5D6E-409C-BE32-E72D297353CC}">
                  <c16:uniqueId val="{00000004-671E-4844-9CE4-32AC1C9352DF}"/>
                </c:ext>
              </c:extLst>
            </c:dLbl>
            <c:dLbl>
              <c:idx val="6"/>
              <c:delete val="1"/>
              <c:extLst>
                <c:ext xmlns:c15="http://schemas.microsoft.com/office/drawing/2012/chart" uri="{CE6537A1-D6FC-4f65-9D91-7224C49458BB}"/>
                <c:ext xmlns:c16="http://schemas.microsoft.com/office/drawing/2014/chart" uri="{C3380CC4-5D6E-409C-BE32-E72D297353CC}">
                  <c16:uniqueId val="{00000005-671E-4844-9CE4-32AC1C9352DF}"/>
                </c:ext>
              </c:extLst>
            </c:dLbl>
            <c:dLbl>
              <c:idx val="7"/>
              <c:delete val="1"/>
              <c:extLst>
                <c:ext xmlns:c15="http://schemas.microsoft.com/office/drawing/2012/chart" uri="{CE6537A1-D6FC-4f65-9D91-7224C49458BB}"/>
                <c:ext xmlns:c16="http://schemas.microsoft.com/office/drawing/2014/chart" uri="{C3380CC4-5D6E-409C-BE32-E72D297353CC}">
                  <c16:uniqueId val="{00000006-671E-4844-9CE4-32AC1C9352DF}"/>
                </c:ext>
              </c:extLst>
            </c:dLbl>
            <c:dLbl>
              <c:idx val="8"/>
              <c:delete val="1"/>
              <c:extLst>
                <c:ext xmlns:c15="http://schemas.microsoft.com/office/drawing/2012/chart" uri="{CE6537A1-D6FC-4f65-9D91-7224C49458BB}"/>
                <c:ext xmlns:c16="http://schemas.microsoft.com/office/drawing/2014/chart" uri="{C3380CC4-5D6E-409C-BE32-E72D297353CC}">
                  <c16:uniqueId val="{00000007-671E-4844-9CE4-32AC1C9352DF}"/>
                </c:ext>
              </c:extLst>
            </c:dLbl>
            <c:dLbl>
              <c:idx val="9"/>
              <c:delete val="1"/>
              <c:extLst>
                <c:ext xmlns:c15="http://schemas.microsoft.com/office/drawing/2012/chart" uri="{CE6537A1-D6FC-4f65-9D91-7224C49458BB}"/>
                <c:ext xmlns:c16="http://schemas.microsoft.com/office/drawing/2014/chart" uri="{C3380CC4-5D6E-409C-BE32-E72D297353CC}">
                  <c16:uniqueId val="{00000008-671E-4844-9CE4-32AC1C9352DF}"/>
                </c:ext>
              </c:extLst>
            </c:dLbl>
            <c:dLbl>
              <c:idx val="10"/>
              <c:delete val="1"/>
              <c:extLst>
                <c:ext xmlns:c15="http://schemas.microsoft.com/office/drawing/2012/chart" uri="{CE6537A1-D6FC-4f65-9D91-7224C49458BB}"/>
                <c:ext xmlns:c16="http://schemas.microsoft.com/office/drawing/2014/chart" uri="{C3380CC4-5D6E-409C-BE32-E72D297353CC}">
                  <c16:uniqueId val="{00000009-671E-4844-9CE4-32AC1C9352DF}"/>
                </c:ext>
              </c:extLst>
            </c:dLbl>
            <c:dLbl>
              <c:idx val="11"/>
              <c:delete val="1"/>
              <c:extLst>
                <c:ext xmlns:c15="http://schemas.microsoft.com/office/drawing/2012/chart" uri="{CE6537A1-D6FC-4f65-9D91-7224C49458BB}"/>
                <c:ext xmlns:c16="http://schemas.microsoft.com/office/drawing/2014/chart" uri="{C3380CC4-5D6E-409C-BE32-E72D297353CC}">
                  <c16:uniqueId val="{0000000A-671E-4844-9CE4-32AC1C9352DF}"/>
                </c:ext>
              </c:extLst>
            </c:dLbl>
            <c:dLbl>
              <c:idx val="13"/>
              <c:delete val="1"/>
              <c:extLst>
                <c:ext xmlns:c15="http://schemas.microsoft.com/office/drawing/2012/chart" uri="{CE6537A1-D6FC-4f65-9D91-7224C49458BB}"/>
                <c:ext xmlns:c16="http://schemas.microsoft.com/office/drawing/2014/chart" uri="{C3380CC4-5D6E-409C-BE32-E72D297353CC}">
                  <c16:uniqueId val="{0000000B-671E-4844-9CE4-32AC1C9352DF}"/>
                </c:ext>
              </c:extLst>
            </c:dLbl>
            <c:dLbl>
              <c:idx val="14"/>
              <c:delete val="1"/>
              <c:extLst>
                <c:ext xmlns:c15="http://schemas.microsoft.com/office/drawing/2012/chart" uri="{CE6537A1-D6FC-4f65-9D91-7224C49458BB}"/>
                <c:ext xmlns:c16="http://schemas.microsoft.com/office/drawing/2014/chart" uri="{C3380CC4-5D6E-409C-BE32-E72D297353CC}">
                  <c16:uniqueId val="{0000000C-671E-4844-9CE4-32AC1C9352DF}"/>
                </c:ext>
              </c:extLst>
            </c:dLbl>
            <c:dLbl>
              <c:idx val="15"/>
              <c:delete val="1"/>
              <c:extLst>
                <c:ext xmlns:c15="http://schemas.microsoft.com/office/drawing/2012/chart" uri="{CE6537A1-D6FC-4f65-9D91-7224C49458BB}"/>
                <c:ext xmlns:c16="http://schemas.microsoft.com/office/drawing/2014/chart" uri="{C3380CC4-5D6E-409C-BE32-E72D297353CC}">
                  <c16:uniqueId val="{0000000D-671E-4844-9CE4-32AC1C9352DF}"/>
                </c:ext>
              </c:extLst>
            </c:dLbl>
            <c:dLbl>
              <c:idx val="16"/>
              <c:delete val="1"/>
              <c:extLst>
                <c:ext xmlns:c15="http://schemas.microsoft.com/office/drawing/2012/chart" uri="{CE6537A1-D6FC-4f65-9D91-7224C49458BB}"/>
                <c:ext xmlns:c16="http://schemas.microsoft.com/office/drawing/2014/chart" uri="{C3380CC4-5D6E-409C-BE32-E72D297353CC}">
                  <c16:uniqueId val="{0000000E-671E-4844-9CE4-32AC1C9352DF}"/>
                </c:ext>
              </c:extLst>
            </c:dLbl>
            <c:dLbl>
              <c:idx val="17"/>
              <c:delete val="1"/>
              <c:extLst>
                <c:ext xmlns:c15="http://schemas.microsoft.com/office/drawing/2012/chart" uri="{CE6537A1-D6FC-4f65-9D91-7224C49458BB}"/>
                <c:ext xmlns:c16="http://schemas.microsoft.com/office/drawing/2014/chart" uri="{C3380CC4-5D6E-409C-BE32-E72D297353CC}">
                  <c16:uniqueId val="{0000000F-671E-4844-9CE4-32AC1C9352DF}"/>
                </c:ext>
              </c:extLst>
            </c:dLbl>
            <c:dLbl>
              <c:idx val="18"/>
              <c:delete val="1"/>
              <c:extLst>
                <c:ext xmlns:c15="http://schemas.microsoft.com/office/drawing/2012/chart" uri="{CE6537A1-D6FC-4f65-9D91-7224C49458BB}"/>
                <c:ext xmlns:c16="http://schemas.microsoft.com/office/drawing/2014/chart" uri="{C3380CC4-5D6E-409C-BE32-E72D297353CC}">
                  <c16:uniqueId val="{00000010-671E-4844-9CE4-32AC1C9352DF}"/>
                </c:ext>
              </c:extLst>
            </c:dLbl>
            <c:dLbl>
              <c:idx val="19"/>
              <c:delete val="1"/>
              <c:extLst>
                <c:ext xmlns:c15="http://schemas.microsoft.com/office/drawing/2012/chart" uri="{CE6537A1-D6FC-4f65-9D91-7224C49458BB}"/>
                <c:ext xmlns:c16="http://schemas.microsoft.com/office/drawing/2014/chart" uri="{C3380CC4-5D6E-409C-BE32-E72D297353CC}">
                  <c16:uniqueId val="{00000011-671E-4844-9CE4-32AC1C9352DF}"/>
                </c:ext>
              </c:extLst>
            </c:dLbl>
            <c:dLbl>
              <c:idx val="20"/>
              <c:delete val="1"/>
              <c:extLst>
                <c:ext xmlns:c15="http://schemas.microsoft.com/office/drawing/2012/chart" uri="{CE6537A1-D6FC-4f65-9D91-7224C49458BB}"/>
                <c:ext xmlns:c16="http://schemas.microsoft.com/office/drawing/2014/chart" uri="{C3380CC4-5D6E-409C-BE32-E72D297353CC}">
                  <c16:uniqueId val="{00000012-671E-4844-9CE4-32AC1C9352DF}"/>
                </c:ext>
              </c:extLst>
            </c:dLbl>
            <c:dLbl>
              <c:idx val="21"/>
              <c:delete val="1"/>
              <c:extLst>
                <c:ext xmlns:c15="http://schemas.microsoft.com/office/drawing/2012/chart" uri="{CE6537A1-D6FC-4f65-9D91-7224C49458BB}"/>
                <c:ext xmlns:c16="http://schemas.microsoft.com/office/drawing/2014/chart" uri="{C3380CC4-5D6E-409C-BE32-E72D297353CC}">
                  <c16:uniqueId val="{00000013-671E-4844-9CE4-32AC1C9352DF}"/>
                </c:ext>
              </c:extLst>
            </c:dLbl>
            <c:dLbl>
              <c:idx val="22"/>
              <c:delete val="1"/>
              <c:extLst>
                <c:ext xmlns:c15="http://schemas.microsoft.com/office/drawing/2012/chart" uri="{CE6537A1-D6FC-4f65-9D91-7224C49458BB}"/>
                <c:ext xmlns:c16="http://schemas.microsoft.com/office/drawing/2014/chart" uri="{C3380CC4-5D6E-409C-BE32-E72D297353CC}">
                  <c16:uniqueId val="{00000014-671E-4844-9CE4-32AC1C9352DF}"/>
                </c:ext>
              </c:extLst>
            </c:dLbl>
            <c:dLbl>
              <c:idx val="23"/>
              <c:delete val="1"/>
              <c:extLst>
                <c:ext xmlns:c15="http://schemas.microsoft.com/office/drawing/2012/chart" uri="{CE6537A1-D6FC-4f65-9D91-7224C49458BB}"/>
                <c:ext xmlns:c16="http://schemas.microsoft.com/office/drawing/2014/chart" uri="{C3380CC4-5D6E-409C-BE32-E72D297353CC}">
                  <c16:uniqueId val="{00000015-671E-4844-9CE4-32AC1C9352DF}"/>
                </c:ext>
              </c:extLst>
            </c:dLbl>
            <c:numFmt formatCode="#,##0.0" sourceLinked="0"/>
            <c:spPr>
              <a:solidFill>
                <a:srgbClr val="4F6228"/>
              </a:solidFill>
            </c:spPr>
            <c:txPr>
              <a:bodyPr wrap="square" lIns="38100" tIns="19050" rIns="38100" bIns="19050" anchor="ctr">
                <a:spAutoFit/>
              </a:bodyPr>
              <a:lstStyle/>
              <a:p>
                <a:pPr>
                  <a:defRPr sz="9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Données!$C$278:$AA$278</c:f>
              <c:numCache>
                <c:formatCode>#,##0.0</c:formatCode>
                <c:ptCount val="25"/>
                <c:pt idx="0">
                  <c:v>128.20939589412092</c:v>
                </c:pt>
                <c:pt idx="1">
                  <c:v>139.2370879827134</c:v>
                </c:pt>
                <c:pt idx="2">
                  <c:v>131.48320615774065</c:v>
                </c:pt>
                <c:pt idx="3">
                  <c:v>147.85357389953893</c:v>
                </c:pt>
                <c:pt idx="4">
                  <c:v>142.95479007427443</c:v>
                </c:pt>
                <c:pt idx="5">
                  <c:v>141.26929150182409</c:v>
                </c:pt>
                <c:pt idx="6">
                  <c:v>140.87529553200392</c:v>
                </c:pt>
                <c:pt idx="7">
                  <c:v>138.275955611776</c:v>
                </c:pt>
                <c:pt idx="8">
                  <c:v>135.59445690149724</c:v>
                </c:pt>
                <c:pt idx="9">
                  <c:v>130.22850788127766</c:v>
                </c:pt>
                <c:pt idx="10">
                  <c:v>136.76626975747311</c:v>
                </c:pt>
                <c:pt idx="11">
                  <c:v>138.86160644111291</c:v>
                </c:pt>
                <c:pt idx="12">
                  <c:v>135.33812725194832</c:v>
                </c:pt>
                <c:pt idx="13">
                  <c:v>131.0862148520273</c:v>
                </c:pt>
                <c:pt idx="14">
                  <c:v>139.67372282797345</c:v>
                </c:pt>
                <c:pt idx="15">
                  <c:v>151.59837420164467</c:v>
                </c:pt>
                <c:pt idx="16">
                  <c:v>147.01329704279749</c:v>
                </c:pt>
                <c:pt idx="17">
                  <c:v>149.79471332628637</c:v>
                </c:pt>
                <c:pt idx="18">
                  <c:v>147.9810057041758</c:v>
                </c:pt>
                <c:pt idx="19">
                  <c:v>149.14422969378373</c:v>
                </c:pt>
                <c:pt idx="20">
                  <c:v>149.17998800833672</c:v>
                </c:pt>
                <c:pt idx="21">
                  <c:v>145.40107637677497</c:v>
                </c:pt>
                <c:pt idx="22">
                  <c:v>149.90220749302838</c:v>
                </c:pt>
                <c:pt idx="23">
                  <c:v>153.35853084067355</c:v>
                </c:pt>
                <c:pt idx="24">
                  <c:v>144.15840647605967</c:v>
                </c:pt>
              </c:numCache>
            </c:numRef>
          </c:val>
          <c:smooth val="0"/>
          <c:extLst>
            <c:ext xmlns:c16="http://schemas.microsoft.com/office/drawing/2014/chart" uri="{C3380CC4-5D6E-409C-BE32-E72D297353CC}">
              <c16:uniqueId val="{00000016-671E-4844-9CE4-32AC1C9352DF}"/>
            </c:ext>
          </c:extLst>
        </c:ser>
        <c:ser>
          <c:idx val="0"/>
          <c:order val="1"/>
          <c:tx>
            <c:strRef>
              <c:f>Données!$A$279</c:f>
              <c:strCache>
                <c:ptCount val="1"/>
                <c:pt idx="0">
                  <c:v>Trafic On-net / abonné moyen</c:v>
                </c:pt>
              </c:strCache>
            </c:strRef>
          </c:tx>
          <c:spPr>
            <a:ln w="12700">
              <a:solidFill>
                <a:srgbClr val="FFFF00"/>
              </a:solidFill>
            </a:ln>
          </c:spPr>
          <c:marker>
            <c:symbol val="none"/>
          </c:marker>
          <c:dLbls>
            <c:dLbl>
              <c:idx val="0"/>
              <c:layout>
                <c:manualLayout>
                  <c:x val="-4.8592129629629631E-2"/>
                  <c:y val="-8.7721527777777822E-2"/>
                </c:manualLayout>
              </c:layout>
              <c:numFmt formatCode="#,##0.0" sourceLinked="0"/>
              <c:spPr>
                <a:solidFill>
                  <a:srgbClr val="FFFF0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71E-4844-9CE4-32AC1C9352DF}"/>
                </c:ext>
              </c:extLst>
            </c:dLbl>
            <c:dLbl>
              <c:idx val="1"/>
              <c:delete val="1"/>
              <c:extLst>
                <c:ext xmlns:c15="http://schemas.microsoft.com/office/drawing/2012/chart" uri="{CE6537A1-D6FC-4f65-9D91-7224C49458BB}"/>
                <c:ext xmlns:c16="http://schemas.microsoft.com/office/drawing/2014/chart" uri="{C3380CC4-5D6E-409C-BE32-E72D297353CC}">
                  <c16:uniqueId val="{00000018-671E-4844-9CE4-32AC1C9352DF}"/>
                </c:ext>
              </c:extLst>
            </c:dLbl>
            <c:dLbl>
              <c:idx val="2"/>
              <c:delete val="1"/>
              <c:extLst>
                <c:ext xmlns:c15="http://schemas.microsoft.com/office/drawing/2012/chart" uri="{CE6537A1-D6FC-4f65-9D91-7224C49458BB}"/>
                <c:ext xmlns:c16="http://schemas.microsoft.com/office/drawing/2014/chart" uri="{C3380CC4-5D6E-409C-BE32-E72D297353CC}">
                  <c16:uniqueId val="{00000019-671E-4844-9CE4-32AC1C9352DF}"/>
                </c:ext>
              </c:extLst>
            </c:dLbl>
            <c:dLbl>
              <c:idx val="3"/>
              <c:delete val="1"/>
              <c:extLst>
                <c:ext xmlns:c15="http://schemas.microsoft.com/office/drawing/2012/chart" uri="{CE6537A1-D6FC-4f65-9D91-7224C49458BB}"/>
                <c:ext xmlns:c16="http://schemas.microsoft.com/office/drawing/2014/chart" uri="{C3380CC4-5D6E-409C-BE32-E72D297353CC}">
                  <c16:uniqueId val="{0000001A-671E-4844-9CE4-32AC1C9352DF}"/>
                </c:ext>
              </c:extLst>
            </c:dLbl>
            <c:dLbl>
              <c:idx val="4"/>
              <c:delete val="1"/>
              <c:extLst>
                <c:ext xmlns:c15="http://schemas.microsoft.com/office/drawing/2012/chart" uri="{CE6537A1-D6FC-4f65-9D91-7224C49458BB}"/>
                <c:ext xmlns:c16="http://schemas.microsoft.com/office/drawing/2014/chart" uri="{C3380CC4-5D6E-409C-BE32-E72D297353CC}">
                  <c16:uniqueId val="{0000001B-671E-4844-9CE4-32AC1C9352DF}"/>
                </c:ext>
              </c:extLst>
            </c:dLbl>
            <c:dLbl>
              <c:idx val="5"/>
              <c:delete val="1"/>
              <c:extLst>
                <c:ext xmlns:c15="http://schemas.microsoft.com/office/drawing/2012/chart" uri="{CE6537A1-D6FC-4f65-9D91-7224C49458BB}"/>
                <c:ext xmlns:c16="http://schemas.microsoft.com/office/drawing/2014/chart" uri="{C3380CC4-5D6E-409C-BE32-E72D297353CC}">
                  <c16:uniqueId val="{0000001C-671E-4844-9CE4-32AC1C9352DF}"/>
                </c:ext>
              </c:extLst>
            </c:dLbl>
            <c:dLbl>
              <c:idx val="6"/>
              <c:delete val="1"/>
              <c:extLst>
                <c:ext xmlns:c15="http://schemas.microsoft.com/office/drawing/2012/chart" uri="{CE6537A1-D6FC-4f65-9D91-7224C49458BB}"/>
                <c:ext xmlns:c16="http://schemas.microsoft.com/office/drawing/2014/chart" uri="{C3380CC4-5D6E-409C-BE32-E72D297353CC}">
                  <c16:uniqueId val="{0000001D-671E-4844-9CE4-32AC1C9352DF}"/>
                </c:ext>
              </c:extLst>
            </c:dLbl>
            <c:dLbl>
              <c:idx val="7"/>
              <c:delete val="1"/>
              <c:extLst>
                <c:ext xmlns:c15="http://schemas.microsoft.com/office/drawing/2012/chart" uri="{CE6537A1-D6FC-4f65-9D91-7224C49458BB}"/>
                <c:ext xmlns:c16="http://schemas.microsoft.com/office/drawing/2014/chart" uri="{C3380CC4-5D6E-409C-BE32-E72D297353CC}">
                  <c16:uniqueId val="{0000001E-671E-4844-9CE4-32AC1C9352DF}"/>
                </c:ext>
              </c:extLst>
            </c:dLbl>
            <c:dLbl>
              <c:idx val="8"/>
              <c:delete val="1"/>
              <c:extLst>
                <c:ext xmlns:c15="http://schemas.microsoft.com/office/drawing/2012/chart" uri="{CE6537A1-D6FC-4f65-9D91-7224C49458BB}"/>
                <c:ext xmlns:c16="http://schemas.microsoft.com/office/drawing/2014/chart" uri="{C3380CC4-5D6E-409C-BE32-E72D297353CC}">
                  <c16:uniqueId val="{0000001F-671E-4844-9CE4-32AC1C9352DF}"/>
                </c:ext>
              </c:extLst>
            </c:dLbl>
            <c:dLbl>
              <c:idx val="9"/>
              <c:delete val="1"/>
              <c:extLst>
                <c:ext xmlns:c15="http://schemas.microsoft.com/office/drawing/2012/chart" uri="{CE6537A1-D6FC-4f65-9D91-7224C49458BB}"/>
                <c:ext xmlns:c16="http://schemas.microsoft.com/office/drawing/2014/chart" uri="{C3380CC4-5D6E-409C-BE32-E72D297353CC}">
                  <c16:uniqueId val="{00000020-671E-4844-9CE4-32AC1C9352DF}"/>
                </c:ext>
              </c:extLst>
            </c:dLbl>
            <c:dLbl>
              <c:idx val="10"/>
              <c:delete val="1"/>
              <c:extLst>
                <c:ext xmlns:c15="http://schemas.microsoft.com/office/drawing/2012/chart" uri="{CE6537A1-D6FC-4f65-9D91-7224C49458BB}"/>
                <c:ext xmlns:c16="http://schemas.microsoft.com/office/drawing/2014/chart" uri="{C3380CC4-5D6E-409C-BE32-E72D297353CC}">
                  <c16:uniqueId val="{00000021-671E-4844-9CE4-32AC1C9352DF}"/>
                </c:ext>
              </c:extLst>
            </c:dLbl>
            <c:dLbl>
              <c:idx val="11"/>
              <c:delete val="1"/>
              <c:extLst>
                <c:ext xmlns:c15="http://schemas.microsoft.com/office/drawing/2012/chart" uri="{CE6537A1-D6FC-4f65-9D91-7224C49458BB}"/>
                <c:ext xmlns:c16="http://schemas.microsoft.com/office/drawing/2014/chart" uri="{C3380CC4-5D6E-409C-BE32-E72D297353CC}">
                  <c16:uniqueId val="{00000022-671E-4844-9CE4-32AC1C9352DF}"/>
                </c:ext>
              </c:extLst>
            </c:dLbl>
            <c:dLbl>
              <c:idx val="12"/>
              <c:layout>
                <c:manualLayout>
                  <c:x val="-4.6251620370370373E-2"/>
                  <c:y val="-7.4255555555555602E-2"/>
                </c:manualLayout>
              </c:layout>
              <c:numFmt formatCode="#,##0.0" sourceLinked="0"/>
              <c:spPr>
                <a:solidFill>
                  <a:srgbClr val="FFFF0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671E-4844-9CE4-32AC1C9352DF}"/>
                </c:ext>
              </c:extLst>
            </c:dLbl>
            <c:dLbl>
              <c:idx val="13"/>
              <c:delete val="1"/>
              <c:extLst>
                <c:ext xmlns:c15="http://schemas.microsoft.com/office/drawing/2012/chart" uri="{CE6537A1-D6FC-4f65-9D91-7224C49458BB}"/>
                <c:ext xmlns:c16="http://schemas.microsoft.com/office/drawing/2014/chart" uri="{C3380CC4-5D6E-409C-BE32-E72D297353CC}">
                  <c16:uniqueId val="{00000024-671E-4844-9CE4-32AC1C9352DF}"/>
                </c:ext>
              </c:extLst>
            </c:dLbl>
            <c:dLbl>
              <c:idx val="14"/>
              <c:delete val="1"/>
              <c:extLst>
                <c:ext xmlns:c15="http://schemas.microsoft.com/office/drawing/2012/chart" uri="{CE6537A1-D6FC-4f65-9D91-7224C49458BB}"/>
                <c:ext xmlns:c16="http://schemas.microsoft.com/office/drawing/2014/chart" uri="{C3380CC4-5D6E-409C-BE32-E72D297353CC}">
                  <c16:uniqueId val="{00000025-671E-4844-9CE4-32AC1C9352DF}"/>
                </c:ext>
              </c:extLst>
            </c:dLbl>
            <c:dLbl>
              <c:idx val="15"/>
              <c:delete val="1"/>
              <c:extLst>
                <c:ext xmlns:c15="http://schemas.microsoft.com/office/drawing/2012/chart" uri="{CE6537A1-D6FC-4f65-9D91-7224C49458BB}"/>
                <c:ext xmlns:c16="http://schemas.microsoft.com/office/drawing/2014/chart" uri="{C3380CC4-5D6E-409C-BE32-E72D297353CC}">
                  <c16:uniqueId val="{00000026-671E-4844-9CE4-32AC1C9352DF}"/>
                </c:ext>
              </c:extLst>
            </c:dLbl>
            <c:dLbl>
              <c:idx val="16"/>
              <c:delete val="1"/>
              <c:extLst>
                <c:ext xmlns:c15="http://schemas.microsoft.com/office/drawing/2012/chart" uri="{CE6537A1-D6FC-4f65-9D91-7224C49458BB}"/>
                <c:ext xmlns:c16="http://schemas.microsoft.com/office/drawing/2014/chart" uri="{C3380CC4-5D6E-409C-BE32-E72D297353CC}">
                  <c16:uniqueId val="{00000027-671E-4844-9CE4-32AC1C9352DF}"/>
                </c:ext>
              </c:extLst>
            </c:dLbl>
            <c:dLbl>
              <c:idx val="17"/>
              <c:delete val="1"/>
              <c:extLst>
                <c:ext xmlns:c15="http://schemas.microsoft.com/office/drawing/2012/chart" uri="{CE6537A1-D6FC-4f65-9D91-7224C49458BB}"/>
                <c:ext xmlns:c16="http://schemas.microsoft.com/office/drawing/2014/chart" uri="{C3380CC4-5D6E-409C-BE32-E72D297353CC}">
                  <c16:uniqueId val="{00000028-671E-4844-9CE4-32AC1C9352DF}"/>
                </c:ext>
              </c:extLst>
            </c:dLbl>
            <c:dLbl>
              <c:idx val="18"/>
              <c:delete val="1"/>
              <c:extLst>
                <c:ext xmlns:c15="http://schemas.microsoft.com/office/drawing/2012/chart" uri="{CE6537A1-D6FC-4f65-9D91-7224C49458BB}"/>
                <c:ext xmlns:c16="http://schemas.microsoft.com/office/drawing/2014/chart" uri="{C3380CC4-5D6E-409C-BE32-E72D297353CC}">
                  <c16:uniqueId val="{00000029-671E-4844-9CE4-32AC1C9352DF}"/>
                </c:ext>
              </c:extLst>
            </c:dLbl>
            <c:dLbl>
              <c:idx val="19"/>
              <c:delete val="1"/>
              <c:extLst>
                <c:ext xmlns:c15="http://schemas.microsoft.com/office/drawing/2012/chart" uri="{CE6537A1-D6FC-4f65-9D91-7224C49458BB}"/>
                <c:ext xmlns:c16="http://schemas.microsoft.com/office/drawing/2014/chart" uri="{C3380CC4-5D6E-409C-BE32-E72D297353CC}">
                  <c16:uniqueId val="{0000002A-671E-4844-9CE4-32AC1C9352DF}"/>
                </c:ext>
              </c:extLst>
            </c:dLbl>
            <c:dLbl>
              <c:idx val="20"/>
              <c:delete val="1"/>
              <c:extLst>
                <c:ext xmlns:c15="http://schemas.microsoft.com/office/drawing/2012/chart" uri="{CE6537A1-D6FC-4f65-9D91-7224C49458BB}"/>
                <c:ext xmlns:c16="http://schemas.microsoft.com/office/drawing/2014/chart" uri="{C3380CC4-5D6E-409C-BE32-E72D297353CC}">
                  <c16:uniqueId val="{0000002B-671E-4844-9CE4-32AC1C9352DF}"/>
                </c:ext>
              </c:extLst>
            </c:dLbl>
            <c:dLbl>
              <c:idx val="21"/>
              <c:delete val="1"/>
              <c:extLst>
                <c:ext xmlns:c15="http://schemas.microsoft.com/office/drawing/2012/chart" uri="{CE6537A1-D6FC-4f65-9D91-7224C49458BB}"/>
                <c:ext xmlns:c16="http://schemas.microsoft.com/office/drawing/2014/chart" uri="{C3380CC4-5D6E-409C-BE32-E72D297353CC}">
                  <c16:uniqueId val="{0000002C-671E-4844-9CE4-32AC1C9352DF}"/>
                </c:ext>
              </c:extLst>
            </c:dLbl>
            <c:dLbl>
              <c:idx val="22"/>
              <c:delete val="1"/>
              <c:extLst>
                <c:ext xmlns:c15="http://schemas.microsoft.com/office/drawing/2012/chart" uri="{CE6537A1-D6FC-4f65-9D91-7224C49458BB}"/>
                <c:ext xmlns:c16="http://schemas.microsoft.com/office/drawing/2014/chart" uri="{C3380CC4-5D6E-409C-BE32-E72D297353CC}">
                  <c16:uniqueId val="{0000002D-671E-4844-9CE4-32AC1C9352DF}"/>
                </c:ext>
              </c:extLst>
            </c:dLbl>
            <c:dLbl>
              <c:idx val="23"/>
              <c:delete val="1"/>
              <c:extLst>
                <c:ext xmlns:c15="http://schemas.microsoft.com/office/drawing/2012/chart" uri="{CE6537A1-D6FC-4f65-9D91-7224C49458BB}"/>
                <c:ext xmlns:c16="http://schemas.microsoft.com/office/drawing/2014/chart" uri="{C3380CC4-5D6E-409C-BE32-E72D297353CC}">
                  <c16:uniqueId val="{0000002E-671E-4844-9CE4-32AC1C9352DF}"/>
                </c:ext>
              </c:extLst>
            </c:dLbl>
            <c:dLbl>
              <c:idx val="24"/>
              <c:layout>
                <c:manualLayout>
                  <c:x val="-2.3819444444445523E-3"/>
                  <c:y val="-7.3782638888888891E-2"/>
                </c:manualLayout>
              </c:layout>
              <c:numFmt formatCode="#,##0.0" sourceLinked="0"/>
              <c:spPr>
                <a:solidFill>
                  <a:srgbClr val="FFFF0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671E-4844-9CE4-32AC1C9352DF}"/>
                </c:ext>
              </c:extLst>
            </c:dLbl>
            <c:numFmt formatCode="#,##0.0" sourceLinked="0"/>
            <c:spPr>
              <a:solidFill>
                <a:srgbClr val="FFFF00"/>
              </a:solidFill>
            </c:spPr>
            <c:txPr>
              <a:bodyPr wrap="square" lIns="38100" tIns="19050" rIns="38100" bIns="19050" anchor="ctr">
                <a:spAutoFit/>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Données!$C$285:$AA$285</c:f>
              <c:numCache>
                <c:formatCode>#,##0.0</c:formatCode>
                <c:ptCount val="25"/>
                <c:pt idx="0">
                  <c:v>68.785999697146423</c:v>
                </c:pt>
                <c:pt idx="1">
                  <c:v>74.590729505137901</c:v>
                </c:pt>
                <c:pt idx="2">
                  <c:v>70.062746237002045</c:v>
                </c:pt>
                <c:pt idx="3">
                  <c:v>78.682427079886992</c:v>
                </c:pt>
                <c:pt idx="4">
                  <c:v>75.275340641295557</c:v>
                </c:pt>
                <c:pt idx="5">
                  <c:v>73.862620953621104</c:v>
                </c:pt>
                <c:pt idx="6">
                  <c:v>73.532122770075546</c:v>
                </c:pt>
                <c:pt idx="7">
                  <c:v>72.485663742489322</c:v>
                </c:pt>
                <c:pt idx="8">
                  <c:v>71.523900340255054</c:v>
                </c:pt>
                <c:pt idx="9">
                  <c:v>68.776342974356652</c:v>
                </c:pt>
                <c:pt idx="10">
                  <c:v>72.122889325624115</c:v>
                </c:pt>
                <c:pt idx="11">
                  <c:v>73.341926361354552</c:v>
                </c:pt>
                <c:pt idx="12">
                  <c:v>71.552134345794911</c:v>
                </c:pt>
                <c:pt idx="13">
                  <c:v>69.50701350544054</c:v>
                </c:pt>
                <c:pt idx="14">
                  <c:v>73.138821914917941</c:v>
                </c:pt>
                <c:pt idx="15">
                  <c:v>79.967430726914813</c:v>
                </c:pt>
                <c:pt idx="16">
                  <c:v>76.462458768014827</c:v>
                </c:pt>
                <c:pt idx="17">
                  <c:v>78.003277623817269</c:v>
                </c:pt>
                <c:pt idx="18">
                  <c:v>76.382380177145052</c:v>
                </c:pt>
                <c:pt idx="19">
                  <c:v>77.352529711828169</c:v>
                </c:pt>
                <c:pt idx="20">
                  <c:v>77.824192014566009</c:v>
                </c:pt>
                <c:pt idx="21">
                  <c:v>75.94675453773263</c:v>
                </c:pt>
                <c:pt idx="22">
                  <c:v>78.297124959681057</c:v>
                </c:pt>
                <c:pt idx="23">
                  <c:v>79.871923156363081</c:v>
                </c:pt>
                <c:pt idx="24">
                  <c:v>74.850789923339775</c:v>
                </c:pt>
              </c:numCache>
            </c:numRef>
          </c:val>
          <c:smooth val="0"/>
          <c:extLst>
            <c:ext xmlns:c16="http://schemas.microsoft.com/office/drawing/2014/chart" uri="{C3380CC4-5D6E-409C-BE32-E72D297353CC}">
              <c16:uniqueId val="{00000030-671E-4844-9CE4-32AC1C9352DF}"/>
            </c:ext>
          </c:extLst>
        </c:ser>
        <c:ser>
          <c:idx val="1"/>
          <c:order val="2"/>
          <c:tx>
            <c:strRef>
              <c:f>Données!$A$286</c:f>
              <c:strCache>
                <c:ptCount val="1"/>
                <c:pt idx="0">
                  <c:v>Trafic Off-net / abonné moyen</c:v>
                </c:pt>
              </c:strCache>
            </c:strRef>
          </c:tx>
          <c:spPr>
            <a:ln w="12700">
              <a:solidFill>
                <a:srgbClr val="7030A0"/>
              </a:solidFill>
            </a:ln>
          </c:spPr>
          <c:marker>
            <c:symbol val="none"/>
          </c:marker>
          <c:dLbls>
            <c:dLbl>
              <c:idx val="0"/>
              <c:layout>
                <c:manualLayout>
                  <c:x val="-4.5258564814814814E-2"/>
                  <c:y val="-8.0843973490926958E-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671E-4844-9CE4-32AC1C9352DF}"/>
                </c:ext>
              </c:extLst>
            </c:dLbl>
            <c:dLbl>
              <c:idx val="1"/>
              <c:delete val="1"/>
              <c:extLst>
                <c:ext xmlns:c15="http://schemas.microsoft.com/office/drawing/2012/chart" uri="{CE6537A1-D6FC-4f65-9D91-7224C49458BB}"/>
                <c:ext xmlns:c16="http://schemas.microsoft.com/office/drawing/2014/chart" uri="{C3380CC4-5D6E-409C-BE32-E72D297353CC}">
                  <c16:uniqueId val="{00000032-671E-4844-9CE4-32AC1C9352DF}"/>
                </c:ext>
              </c:extLst>
            </c:dLbl>
            <c:dLbl>
              <c:idx val="2"/>
              <c:delete val="1"/>
              <c:extLst>
                <c:ext xmlns:c15="http://schemas.microsoft.com/office/drawing/2012/chart" uri="{CE6537A1-D6FC-4f65-9D91-7224C49458BB}"/>
                <c:ext xmlns:c16="http://schemas.microsoft.com/office/drawing/2014/chart" uri="{C3380CC4-5D6E-409C-BE32-E72D297353CC}">
                  <c16:uniqueId val="{00000033-671E-4844-9CE4-32AC1C9352DF}"/>
                </c:ext>
              </c:extLst>
            </c:dLbl>
            <c:dLbl>
              <c:idx val="3"/>
              <c:delete val="1"/>
              <c:extLst>
                <c:ext xmlns:c15="http://schemas.microsoft.com/office/drawing/2012/chart" uri="{CE6537A1-D6FC-4f65-9D91-7224C49458BB}"/>
                <c:ext xmlns:c16="http://schemas.microsoft.com/office/drawing/2014/chart" uri="{C3380CC4-5D6E-409C-BE32-E72D297353CC}">
                  <c16:uniqueId val="{00000034-671E-4844-9CE4-32AC1C9352DF}"/>
                </c:ext>
              </c:extLst>
            </c:dLbl>
            <c:dLbl>
              <c:idx val="4"/>
              <c:delete val="1"/>
              <c:extLst>
                <c:ext xmlns:c15="http://schemas.microsoft.com/office/drawing/2012/chart" uri="{CE6537A1-D6FC-4f65-9D91-7224C49458BB}"/>
                <c:ext xmlns:c16="http://schemas.microsoft.com/office/drawing/2014/chart" uri="{C3380CC4-5D6E-409C-BE32-E72D297353CC}">
                  <c16:uniqueId val="{00000035-671E-4844-9CE4-32AC1C9352DF}"/>
                </c:ext>
              </c:extLst>
            </c:dLbl>
            <c:dLbl>
              <c:idx val="5"/>
              <c:delete val="1"/>
              <c:extLst>
                <c:ext xmlns:c15="http://schemas.microsoft.com/office/drawing/2012/chart" uri="{CE6537A1-D6FC-4f65-9D91-7224C49458BB}"/>
                <c:ext xmlns:c16="http://schemas.microsoft.com/office/drawing/2014/chart" uri="{C3380CC4-5D6E-409C-BE32-E72D297353CC}">
                  <c16:uniqueId val="{00000036-671E-4844-9CE4-32AC1C9352DF}"/>
                </c:ext>
              </c:extLst>
            </c:dLbl>
            <c:dLbl>
              <c:idx val="6"/>
              <c:delete val="1"/>
              <c:extLst>
                <c:ext xmlns:c15="http://schemas.microsoft.com/office/drawing/2012/chart" uri="{CE6537A1-D6FC-4f65-9D91-7224C49458BB}"/>
                <c:ext xmlns:c16="http://schemas.microsoft.com/office/drawing/2014/chart" uri="{C3380CC4-5D6E-409C-BE32-E72D297353CC}">
                  <c16:uniqueId val="{00000037-671E-4844-9CE4-32AC1C9352DF}"/>
                </c:ext>
              </c:extLst>
            </c:dLbl>
            <c:dLbl>
              <c:idx val="7"/>
              <c:delete val="1"/>
              <c:extLst>
                <c:ext xmlns:c15="http://schemas.microsoft.com/office/drawing/2012/chart" uri="{CE6537A1-D6FC-4f65-9D91-7224C49458BB}"/>
                <c:ext xmlns:c16="http://schemas.microsoft.com/office/drawing/2014/chart" uri="{C3380CC4-5D6E-409C-BE32-E72D297353CC}">
                  <c16:uniqueId val="{00000038-671E-4844-9CE4-32AC1C9352DF}"/>
                </c:ext>
              </c:extLst>
            </c:dLbl>
            <c:dLbl>
              <c:idx val="8"/>
              <c:delete val="1"/>
              <c:extLst>
                <c:ext xmlns:c15="http://schemas.microsoft.com/office/drawing/2012/chart" uri="{CE6537A1-D6FC-4f65-9D91-7224C49458BB}"/>
                <c:ext xmlns:c16="http://schemas.microsoft.com/office/drawing/2014/chart" uri="{C3380CC4-5D6E-409C-BE32-E72D297353CC}">
                  <c16:uniqueId val="{00000039-671E-4844-9CE4-32AC1C9352DF}"/>
                </c:ext>
              </c:extLst>
            </c:dLbl>
            <c:dLbl>
              <c:idx val="9"/>
              <c:delete val="1"/>
              <c:extLst>
                <c:ext xmlns:c15="http://schemas.microsoft.com/office/drawing/2012/chart" uri="{CE6537A1-D6FC-4f65-9D91-7224C49458BB}"/>
                <c:ext xmlns:c16="http://schemas.microsoft.com/office/drawing/2014/chart" uri="{C3380CC4-5D6E-409C-BE32-E72D297353CC}">
                  <c16:uniqueId val="{0000003A-671E-4844-9CE4-32AC1C9352DF}"/>
                </c:ext>
              </c:extLst>
            </c:dLbl>
            <c:dLbl>
              <c:idx val="10"/>
              <c:delete val="1"/>
              <c:extLst>
                <c:ext xmlns:c15="http://schemas.microsoft.com/office/drawing/2012/chart" uri="{CE6537A1-D6FC-4f65-9D91-7224C49458BB}"/>
                <c:ext xmlns:c16="http://schemas.microsoft.com/office/drawing/2014/chart" uri="{C3380CC4-5D6E-409C-BE32-E72D297353CC}">
                  <c16:uniqueId val="{0000003B-671E-4844-9CE4-32AC1C9352DF}"/>
                </c:ext>
              </c:extLst>
            </c:dLbl>
            <c:dLbl>
              <c:idx val="11"/>
              <c:delete val="1"/>
              <c:extLst>
                <c:ext xmlns:c15="http://schemas.microsoft.com/office/drawing/2012/chart" uri="{CE6537A1-D6FC-4f65-9D91-7224C49458BB}"/>
                <c:ext xmlns:c16="http://schemas.microsoft.com/office/drawing/2014/chart" uri="{C3380CC4-5D6E-409C-BE32-E72D297353CC}">
                  <c16:uniqueId val="{0000003C-671E-4844-9CE4-32AC1C9352DF}"/>
                </c:ext>
              </c:extLst>
            </c:dLbl>
            <c:dLbl>
              <c:idx val="13"/>
              <c:delete val="1"/>
              <c:extLst>
                <c:ext xmlns:c15="http://schemas.microsoft.com/office/drawing/2012/chart" uri="{CE6537A1-D6FC-4f65-9D91-7224C49458BB}"/>
                <c:ext xmlns:c16="http://schemas.microsoft.com/office/drawing/2014/chart" uri="{C3380CC4-5D6E-409C-BE32-E72D297353CC}">
                  <c16:uniqueId val="{0000003D-671E-4844-9CE4-32AC1C9352DF}"/>
                </c:ext>
              </c:extLst>
            </c:dLbl>
            <c:dLbl>
              <c:idx val="14"/>
              <c:delete val="1"/>
              <c:extLst>
                <c:ext xmlns:c15="http://schemas.microsoft.com/office/drawing/2012/chart" uri="{CE6537A1-D6FC-4f65-9D91-7224C49458BB}"/>
                <c:ext xmlns:c16="http://schemas.microsoft.com/office/drawing/2014/chart" uri="{C3380CC4-5D6E-409C-BE32-E72D297353CC}">
                  <c16:uniqueId val="{0000003E-671E-4844-9CE4-32AC1C9352DF}"/>
                </c:ext>
              </c:extLst>
            </c:dLbl>
            <c:dLbl>
              <c:idx val="15"/>
              <c:delete val="1"/>
              <c:extLst>
                <c:ext xmlns:c15="http://schemas.microsoft.com/office/drawing/2012/chart" uri="{CE6537A1-D6FC-4f65-9D91-7224C49458BB}"/>
                <c:ext xmlns:c16="http://schemas.microsoft.com/office/drawing/2014/chart" uri="{C3380CC4-5D6E-409C-BE32-E72D297353CC}">
                  <c16:uniqueId val="{0000003F-671E-4844-9CE4-32AC1C9352DF}"/>
                </c:ext>
              </c:extLst>
            </c:dLbl>
            <c:dLbl>
              <c:idx val="16"/>
              <c:delete val="1"/>
              <c:extLst>
                <c:ext xmlns:c15="http://schemas.microsoft.com/office/drawing/2012/chart" uri="{CE6537A1-D6FC-4f65-9D91-7224C49458BB}"/>
                <c:ext xmlns:c16="http://schemas.microsoft.com/office/drawing/2014/chart" uri="{C3380CC4-5D6E-409C-BE32-E72D297353CC}">
                  <c16:uniqueId val="{00000040-671E-4844-9CE4-32AC1C9352DF}"/>
                </c:ext>
              </c:extLst>
            </c:dLbl>
            <c:dLbl>
              <c:idx val="17"/>
              <c:delete val="1"/>
              <c:extLst>
                <c:ext xmlns:c15="http://schemas.microsoft.com/office/drawing/2012/chart" uri="{CE6537A1-D6FC-4f65-9D91-7224C49458BB}"/>
                <c:ext xmlns:c16="http://schemas.microsoft.com/office/drawing/2014/chart" uri="{C3380CC4-5D6E-409C-BE32-E72D297353CC}">
                  <c16:uniqueId val="{00000041-671E-4844-9CE4-32AC1C9352DF}"/>
                </c:ext>
              </c:extLst>
            </c:dLbl>
            <c:dLbl>
              <c:idx val="18"/>
              <c:delete val="1"/>
              <c:extLst>
                <c:ext xmlns:c15="http://schemas.microsoft.com/office/drawing/2012/chart" uri="{CE6537A1-D6FC-4f65-9D91-7224C49458BB}"/>
                <c:ext xmlns:c16="http://schemas.microsoft.com/office/drawing/2014/chart" uri="{C3380CC4-5D6E-409C-BE32-E72D297353CC}">
                  <c16:uniqueId val="{00000042-671E-4844-9CE4-32AC1C9352DF}"/>
                </c:ext>
              </c:extLst>
            </c:dLbl>
            <c:dLbl>
              <c:idx val="19"/>
              <c:delete val="1"/>
              <c:extLst>
                <c:ext xmlns:c15="http://schemas.microsoft.com/office/drawing/2012/chart" uri="{CE6537A1-D6FC-4f65-9D91-7224C49458BB}"/>
                <c:ext xmlns:c16="http://schemas.microsoft.com/office/drawing/2014/chart" uri="{C3380CC4-5D6E-409C-BE32-E72D297353CC}">
                  <c16:uniqueId val="{00000043-671E-4844-9CE4-32AC1C9352DF}"/>
                </c:ext>
              </c:extLst>
            </c:dLbl>
            <c:dLbl>
              <c:idx val="20"/>
              <c:delete val="1"/>
              <c:extLst>
                <c:ext xmlns:c15="http://schemas.microsoft.com/office/drawing/2012/chart" uri="{CE6537A1-D6FC-4f65-9D91-7224C49458BB}"/>
                <c:ext xmlns:c16="http://schemas.microsoft.com/office/drawing/2014/chart" uri="{C3380CC4-5D6E-409C-BE32-E72D297353CC}">
                  <c16:uniqueId val="{00000044-671E-4844-9CE4-32AC1C9352DF}"/>
                </c:ext>
              </c:extLst>
            </c:dLbl>
            <c:dLbl>
              <c:idx val="21"/>
              <c:delete val="1"/>
              <c:extLst>
                <c:ext xmlns:c15="http://schemas.microsoft.com/office/drawing/2012/chart" uri="{CE6537A1-D6FC-4f65-9D91-7224C49458BB}"/>
                <c:ext xmlns:c16="http://schemas.microsoft.com/office/drawing/2014/chart" uri="{C3380CC4-5D6E-409C-BE32-E72D297353CC}">
                  <c16:uniqueId val="{00000045-671E-4844-9CE4-32AC1C9352DF}"/>
                </c:ext>
              </c:extLst>
            </c:dLbl>
            <c:dLbl>
              <c:idx val="22"/>
              <c:delete val="1"/>
              <c:extLst>
                <c:ext xmlns:c15="http://schemas.microsoft.com/office/drawing/2012/chart" uri="{CE6537A1-D6FC-4f65-9D91-7224C49458BB}"/>
                <c:ext xmlns:c16="http://schemas.microsoft.com/office/drawing/2014/chart" uri="{C3380CC4-5D6E-409C-BE32-E72D297353CC}">
                  <c16:uniqueId val="{00000046-671E-4844-9CE4-32AC1C9352DF}"/>
                </c:ext>
              </c:extLst>
            </c:dLbl>
            <c:dLbl>
              <c:idx val="23"/>
              <c:delete val="1"/>
              <c:extLst>
                <c:ext xmlns:c15="http://schemas.microsoft.com/office/drawing/2012/chart" uri="{CE6537A1-D6FC-4f65-9D91-7224C49458BB}"/>
                <c:ext xmlns:c16="http://schemas.microsoft.com/office/drawing/2014/chart" uri="{C3380CC4-5D6E-409C-BE32-E72D297353CC}">
                  <c16:uniqueId val="{00000047-671E-4844-9CE4-32AC1C9352DF}"/>
                </c:ext>
              </c:extLst>
            </c:dLbl>
            <c:dLbl>
              <c:idx val="24"/>
              <c:layout>
                <c:manualLayout>
                  <c:x val="-5.8796296296296296E-3"/>
                  <c:y val="3.52777777777777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A4-42D8-93EB-037FEBF3100D}"/>
                </c:ext>
              </c:extLst>
            </c:dLbl>
            <c:numFmt formatCode="#,##0.0" sourceLinked="0"/>
            <c:spPr>
              <a:solidFill>
                <a:srgbClr val="7030A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Données!$C$292:$AA$292</c:f>
              <c:numCache>
                <c:formatCode>#,##0.0</c:formatCode>
                <c:ptCount val="25"/>
                <c:pt idx="0">
                  <c:v>59.423396196974473</c:v>
                </c:pt>
                <c:pt idx="1">
                  <c:v>64.64635847757549</c:v>
                </c:pt>
                <c:pt idx="2">
                  <c:v>61.420459920738594</c:v>
                </c:pt>
                <c:pt idx="3">
                  <c:v>69.171146819651923</c:v>
                </c:pt>
                <c:pt idx="4">
                  <c:v>67.679449432978871</c:v>
                </c:pt>
                <c:pt idx="5">
                  <c:v>67.406670548202968</c:v>
                </c:pt>
                <c:pt idx="6">
                  <c:v>67.343172761928358</c:v>
                </c:pt>
                <c:pt idx="7">
                  <c:v>65.79029186928669</c:v>
                </c:pt>
                <c:pt idx="8">
                  <c:v>64.070556561242171</c:v>
                </c:pt>
                <c:pt idx="9">
                  <c:v>61.452164906921013</c:v>
                </c:pt>
                <c:pt idx="10">
                  <c:v>64.643380431848996</c:v>
                </c:pt>
                <c:pt idx="11">
                  <c:v>65.519680079758345</c:v>
                </c:pt>
                <c:pt idx="12">
                  <c:v>63.785992906153361</c:v>
                </c:pt>
                <c:pt idx="13">
                  <c:v>61.57920134658675</c:v>
                </c:pt>
                <c:pt idx="14">
                  <c:v>66.534900913055523</c:v>
                </c:pt>
                <c:pt idx="15">
                  <c:v>71.630943474729875</c:v>
                </c:pt>
                <c:pt idx="16">
                  <c:v>70.55083827478262</c:v>
                </c:pt>
                <c:pt idx="17">
                  <c:v>71.791435702469116</c:v>
                </c:pt>
                <c:pt idx="18">
                  <c:v>71.598625527030777</c:v>
                </c:pt>
                <c:pt idx="19">
                  <c:v>71.79169998195556</c:v>
                </c:pt>
                <c:pt idx="20">
                  <c:v>71.355795993770712</c:v>
                </c:pt>
                <c:pt idx="21">
                  <c:v>69.454321839042322</c:v>
                </c:pt>
                <c:pt idx="22">
                  <c:v>71.605082533347371</c:v>
                </c:pt>
                <c:pt idx="23">
                  <c:v>73.486607684310485</c:v>
                </c:pt>
                <c:pt idx="24">
                  <c:v>69.307616552719907</c:v>
                </c:pt>
              </c:numCache>
            </c:numRef>
          </c:val>
          <c:smooth val="0"/>
          <c:extLst>
            <c:ext xmlns:c16="http://schemas.microsoft.com/office/drawing/2014/chart" uri="{C3380CC4-5D6E-409C-BE32-E72D297353CC}">
              <c16:uniqueId val="{00000048-671E-4844-9CE4-32AC1C9352DF}"/>
            </c:ext>
          </c:extLst>
        </c:ser>
        <c:dLbls>
          <c:showLegendKey val="0"/>
          <c:showVal val="0"/>
          <c:showCatName val="0"/>
          <c:showSerName val="0"/>
          <c:showPercent val="0"/>
          <c:showBubbleSize val="0"/>
        </c:dLbls>
        <c:smooth val="0"/>
        <c:axId val="1675776895"/>
        <c:axId val="1"/>
      </c:lineChart>
      <c:catAx>
        <c:axId val="1675776895"/>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200"/>
          <c:min val="0"/>
        </c:scaling>
        <c:delete val="0"/>
        <c:axPos val="l"/>
        <c:numFmt formatCode="#,##0" sourceLinked="0"/>
        <c:majorTickMark val="out"/>
        <c:minorTickMark val="none"/>
        <c:tickLblPos val="nextTo"/>
        <c:txPr>
          <a:bodyPr rot="0" vert="horz"/>
          <a:lstStyle/>
          <a:p>
            <a:pPr algn="ctr">
              <a:defRPr lang="en-US" sz="600" b="0" i="0" u="none" strike="noStrike" kern="1200" baseline="0">
                <a:solidFill>
                  <a:srgbClr val="000000"/>
                </a:solidFill>
                <a:latin typeface="Philosopher" panose="02000503000000020004" pitchFamily="2" charset="0"/>
                <a:ea typeface="Calibri"/>
                <a:cs typeface="Calibri"/>
              </a:defRPr>
            </a:pPr>
            <a:endParaRPr lang="fr-FR"/>
          </a:p>
        </c:txPr>
        <c:crossAx val="1675776895"/>
        <c:crosses val="autoZero"/>
        <c:crossBetween val="between"/>
        <c:majorUnit val="50"/>
      </c:valAx>
      <c:spPr>
        <a:noFill/>
        <a:ln w="25400">
          <a:noFill/>
        </a:ln>
      </c:spPr>
    </c:plotArea>
    <c:legend>
      <c:legendPos val="b"/>
      <c:layout>
        <c:manualLayout>
          <c:xMode val="edge"/>
          <c:yMode val="edge"/>
          <c:x val="3.6352753756343406E-2"/>
          <c:y val="0.91921161108779903"/>
          <c:w val="0.94776522189067536"/>
          <c:h val="5.787832858920805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9574351361817486E-2"/>
          <c:y val="0.12669791666666666"/>
          <c:w val="0.94870552041650535"/>
          <c:h val="0.63382361111111107"/>
        </c:manualLayout>
      </c:layout>
      <c:lineChart>
        <c:grouping val="standard"/>
        <c:varyColors val="0"/>
        <c:ser>
          <c:idx val="0"/>
          <c:order val="0"/>
          <c:tx>
            <c:v>Tunisie Télécom</c:v>
          </c:tx>
          <c:spPr>
            <a:ln w="12700">
              <a:solidFill>
                <a:srgbClr val="0070C0"/>
              </a:solidFill>
            </a:ln>
          </c:spPr>
          <c:marker>
            <c:symbol val="none"/>
          </c:marker>
          <c:dLbls>
            <c:dLbl>
              <c:idx val="0"/>
              <c:layout>
                <c:manualLayout>
                  <c:x val="-3.0190740740740747E-2"/>
                  <c:y val="-5.8703472222222261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73-4C33-92F1-84F96F6012F1}"/>
                </c:ext>
              </c:extLst>
            </c:dLbl>
            <c:dLbl>
              <c:idx val="1"/>
              <c:delete val="1"/>
              <c:extLst>
                <c:ext xmlns:c15="http://schemas.microsoft.com/office/drawing/2012/chart" uri="{CE6537A1-D6FC-4f65-9D91-7224C49458BB}"/>
                <c:ext xmlns:c16="http://schemas.microsoft.com/office/drawing/2014/chart" uri="{C3380CC4-5D6E-409C-BE32-E72D297353CC}">
                  <c16:uniqueId val="{00000001-B373-4C33-92F1-84F96F6012F1}"/>
                </c:ext>
              </c:extLst>
            </c:dLbl>
            <c:dLbl>
              <c:idx val="2"/>
              <c:delete val="1"/>
              <c:extLst>
                <c:ext xmlns:c15="http://schemas.microsoft.com/office/drawing/2012/chart" uri="{CE6537A1-D6FC-4f65-9D91-7224C49458BB}"/>
                <c:ext xmlns:c16="http://schemas.microsoft.com/office/drawing/2014/chart" uri="{C3380CC4-5D6E-409C-BE32-E72D297353CC}">
                  <c16:uniqueId val="{00000002-B373-4C33-92F1-84F96F6012F1}"/>
                </c:ext>
              </c:extLst>
            </c:dLbl>
            <c:dLbl>
              <c:idx val="3"/>
              <c:delete val="1"/>
              <c:extLst>
                <c:ext xmlns:c15="http://schemas.microsoft.com/office/drawing/2012/chart" uri="{CE6537A1-D6FC-4f65-9D91-7224C49458BB}"/>
                <c:ext xmlns:c16="http://schemas.microsoft.com/office/drawing/2014/chart" uri="{C3380CC4-5D6E-409C-BE32-E72D297353CC}">
                  <c16:uniqueId val="{00000003-B373-4C33-92F1-84F96F6012F1}"/>
                </c:ext>
              </c:extLst>
            </c:dLbl>
            <c:dLbl>
              <c:idx val="4"/>
              <c:delete val="1"/>
              <c:extLst>
                <c:ext xmlns:c15="http://schemas.microsoft.com/office/drawing/2012/chart" uri="{CE6537A1-D6FC-4f65-9D91-7224C49458BB}"/>
                <c:ext xmlns:c16="http://schemas.microsoft.com/office/drawing/2014/chart" uri="{C3380CC4-5D6E-409C-BE32-E72D297353CC}">
                  <c16:uniqueId val="{00000004-B373-4C33-92F1-84F96F6012F1}"/>
                </c:ext>
              </c:extLst>
            </c:dLbl>
            <c:dLbl>
              <c:idx val="5"/>
              <c:delete val="1"/>
              <c:extLst>
                <c:ext xmlns:c15="http://schemas.microsoft.com/office/drawing/2012/chart" uri="{CE6537A1-D6FC-4f65-9D91-7224C49458BB}"/>
                <c:ext xmlns:c16="http://schemas.microsoft.com/office/drawing/2014/chart" uri="{C3380CC4-5D6E-409C-BE32-E72D297353CC}">
                  <c16:uniqueId val="{00000005-B373-4C33-92F1-84F96F6012F1}"/>
                </c:ext>
              </c:extLst>
            </c:dLbl>
            <c:dLbl>
              <c:idx val="6"/>
              <c:delete val="1"/>
              <c:extLst>
                <c:ext xmlns:c15="http://schemas.microsoft.com/office/drawing/2012/chart" uri="{CE6537A1-D6FC-4f65-9D91-7224C49458BB}"/>
                <c:ext xmlns:c16="http://schemas.microsoft.com/office/drawing/2014/chart" uri="{C3380CC4-5D6E-409C-BE32-E72D297353CC}">
                  <c16:uniqueId val="{00000006-B373-4C33-92F1-84F96F6012F1}"/>
                </c:ext>
              </c:extLst>
            </c:dLbl>
            <c:dLbl>
              <c:idx val="7"/>
              <c:delete val="1"/>
              <c:extLst>
                <c:ext xmlns:c15="http://schemas.microsoft.com/office/drawing/2012/chart" uri="{CE6537A1-D6FC-4f65-9D91-7224C49458BB}"/>
                <c:ext xmlns:c16="http://schemas.microsoft.com/office/drawing/2014/chart" uri="{C3380CC4-5D6E-409C-BE32-E72D297353CC}">
                  <c16:uniqueId val="{00000007-B373-4C33-92F1-84F96F6012F1}"/>
                </c:ext>
              </c:extLst>
            </c:dLbl>
            <c:dLbl>
              <c:idx val="8"/>
              <c:delete val="1"/>
              <c:extLst>
                <c:ext xmlns:c15="http://schemas.microsoft.com/office/drawing/2012/chart" uri="{CE6537A1-D6FC-4f65-9D91-7224C49458BB}"/>
                <c:ext xmlns:c16="http://schemas.microsoft.com/office/drawing/2014/chart" uri="{C3380CC4-5D6E-409C-BE32-E72D297353CC}">
                  <c16:uniqueId val="{00000008-B373-4C33-92F1-84F96F6012F1}"/>
                </c:ext>
              </c:extLst>
            </c:dLbl>
            <c:dLbl>
              <c:idx val="9"/>
              <c:delete val="1"/>
              <c:extLst>
                <c:ext xmlns:c15="http://schemas.microsoft.com/office/drawing/2012/chart" uri="{CE6537A1-D6FC-4f65-9D91-7224C49458BB}"/>
                <c:ext xmlns:c16="http://schemas.microsoft.com/office/drawing/2014/chart" uri="{C3380CC4-5D6E-409C-BE32-E72D297353CC}">
                  <c16:uniqueId val="{00000009-B373-4C33-92F1-84F96F6012F1}"/>
                </c:ext>
              </c:extLst>
            </c:dLbl>
            <c:dLbl>
              <c:idx val="10"/>
              <c:delete val="1"/>
              <c:extLst>
                <c:ext xmlns:c15="http://schemas.microsoft.com/office/drawing/2012/chart" uri="{CE6537A1-D6FC-4f65-9D91-7224C49458BB}"/>
                <c:ext xmlns:c16="http://schemas.microsoft.com/office/drawing/2014/chart" uri="{C3380CC4-5D6E-409C-BE32-E72D297353CC}">
                  <c16:uniqueId val="{0000000A-B373-4C33-92F1-84F96F6012F1}"/>
                </c:ext>
              </c:extLst>
            </c:dLbl>
            <c:dLbl>
              <c:idx val="11"/>
              <c:delete val="1"/>
              <c:extLst>
                <c:ext xmlns:c15="http://schemas.microsoft.com/office/drawing/2012/chart" uri="{CE6537A1-D6FC-4f65-9D91-7224C49458BB}"/>
                <c:ext xmlns:c16="http://schemas.microsoft.com/office/drawing/2014/chart" uri="{C3380CC4-5D6E-409C-BE32-E72D297353CC}">
                  <c16:uniqueId val="{0000000B-B373-4C33-92F1-84F96F6012F1}"/>
                </c:ext>
              </c:extLst>
            </c:dLbl>
            <c:dLbl>
              <c:idx val="12"/>
              <c:layout>
                <c:manualLayout>
                  <c:x val="-2.7736111111111218E-2"/>
                  <c:y val="-4.0581250000000041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373-4C33-92F1-84F96F6012F1}"/>
                </c:ext>
              </c:extLst>
            </c:dLbl>
            <c:dLbl>
              <c:idx val="13"/>
              <c:delete val="1"/>
              <c:extLst>
                <c:ext xmlns:c15="http://schemas.microsoft.com/office/drawing/2012/chart" uri="{CE6537A1-D6FC-4f65-9D91-7224C49458BB}"/>
                <c:ext xmlns:c16="http://schemas.microsoft.com/office/drawing/2014/chart" uri="{C3380CC4-5D6E-409C-BE32-E72D297353CC}">
                  <c16:uniqueId val="{0000000D-B373-4C33-92F1-84F96F6012F1}"/>
                </c:ext>
              </c:extLst>
            </c:dLbl>
            <c:dLbl>
              <c:idx val="14"/>
              <c:delete val="1"/>
              <c:extLst>
                <c:ext xmlns:c15="http://schemas.microsoft.com/office/drawing/2012/chart" uri="{CE6537A1-D6FC-4f65-9D91-7224C49458BB}"/>
                <c:ext xmlns:c16="http://schemas.microsoft.com/office/drawing/2014/chart" uri="{C3380CC4-5D6E-409C-BE32-E72D297353CC}">
                  <c16:uniqueId val="{0000000E-B373-4C33-92F1-84F96F6012F1}"/>
                </c:ext>
              </c:extLst>
            </c:dLbl>
            <c:dLbl>
              <c:idx val="15"/>
              <c:delete val="1"/>
              <c:extLst>
                <c:ext xmlns:c15="http://schemas.microsoft.com/office/drawing/2012/chart" uri="{CE6537A1-D6FC-4f65-9D91-7224C49458BB}"/>
                <c:ext xmlns:c16="http://schemas.microsoft.com/office/drawing/2014/chart" uri="{C3380CC4-5D6E-409C-BE32-E72D297353CC}">
                  <c16:uniqueId val="{0000000F-B373-4C33-92F1-84F96F6012F1}"/>
                </c:ext>
              </c:extLst>
            </c:dLbl>
            <c:dLbl>
              <c:idx val="16"/>
              <c:delete val="1"/>
              <c:extLst>
                <c:ext xmlns:c15="http://schemas.microsoft.com/office/drawing/2012/chart" uri="{CE6537A1-D6FC-4f65-9D91-7224C49458BB}"/>
                <c:ext xmlns:c16="http://schemas.microsoft.com/office/drawing/2014/chart" uri="{C3380CC4-5D6E-409C-BE32-E72D297353CC}">
                  <c16:uniqueId val="{00000010-B373-4C33-92F1-84F96F6012F1}"/>
                </c:ext>
              </c:extLst>
            </c:dLbl>
            <c:dLbl>
              <c:idx val="17"/>
              <c:delete val="1"/>
              <c:extLst>
                <c:ext xmlns:c15="http://schemas.microsoft.com/office/drawing/2012/chart" uri="{CE6537A1-D6FC-4f65-9D91-7224C49458BB}"/>
                <c:ext xmlns:c16="http://schemas.microsoft.com/office/drawing/2014/chart" uri="{C3380CC4-5D6E-409C-BE32-E72D297353CC}">
                  <c16:uniqueId val="{00000011-B373-4C33-92F1-84F96F6012F1}"/>
                </c:ext>
              </c:extLst>
            </c:dLbl>
            <c:dLbl>
              <c:idx val="18"/>
              <c:delete val="1"/>
              <c:extLst>
                <c:ext xmlns:c15="http://schemas.microsoft.com/office/drawing/2012/chart" uri="{CE6537A1-D6FC-4f65-9D91-7224C49458BB}"/>
                <c:ext xmlns:c16="http://schemas.microsoft.com/office/drawing/2014/chart" uri="{C3380CC4-5D6E-409C-BE32-E72D297353CC}">
                  <c16:uniqueId val="{00000012-B373-4C33-92F1-84F96F6012F1}"/>
                </c:ext>
              </c:extLst>
            </c:dLbl>
            <c:dLbl>
              <c:idx val="19"/>
              <c:delete val="1"/>
              <c:extLst>
                <c:ext xmlns:c15="http://schemas.microsoft.com/office/drawing/2012/chart" uri="{CE6537A1-D6FC-4f65-9D91-7224C49458BB}"/>
                <c:ext xmlns:c16="http://schemas.microsoft.com/office/drawing/2014/chart" uri="{C3380CC4-5D6E-409C-BE32-E72D297353CC}">
                  <c16:uniqueId val="{00000013-B373-4C33-92F1-84F96F6012F1}"/>
                </c:ext>
              </c:extLst>
            </c:dLbl>
            <c:dLbl>
              <c:idx val="20"/>
              <c:delete val="1"/>
              <c:extLst>
                <c:ext xmlns:c15="http://schemas.microsoft.com/office/drawing/2012/chart" uri="{CE6537A1-D6FC-4f65-9D91-7224C49458BB}"/>
                <c:ext xmlns:c16="http://schemas.microsoft.com/office/drawing/2014/chart" uri="{C3380CC4-5D6E-409C-BE32-E72D297353CC}">
                  <c16:uniqueId val="{00000014-B373-4C33-92F1-84F96F6012F1}"/>
                </c:ext>
              </c:extLst>
            </c:dLbl>
            <c:dLbl>
              <c:idx val="21"/>
              <c:delete val="1"/>
              <c:extLst>
                <c:ext xmlns:c15="http://schemas.microsoft.com/office/drawing/2012/chart" uri="{CE6537A1-D6FC-4f65-9D91-7224C49458BB}"/>
                <c:ext xmlns:c16="http://schemas.microsoft.com/office/drawing/2014/chart" uri="{C3380CC4-5D6E-409C-BE32-E72D297353CC}">
                  <c16:uniqueId val="{00000015-B373-4C33-92F1-84F96F6012F1}"/>
                </c:ext>
              </c:extLst>
            </c:dLbl>
            <c:dLbl>
              <c:idx val="22"/>
              <c:delete val="1"/>
              <c:extLst>
                <c:ext xmlns:c15="http://schemas.microsoft.com/office/drawing/2012/chart" uri="{CE6537A1-D6FC-4f65-9D91-7224C49458BB}"/>
                <c:ext xmlns:c16="http://schemas.microsoft.com/office/drawing/2014/chart" uri="{C3380CC4-5D6E-409C-BE32-E72D297353CC}">
                  <c16:uniqueId val="{00000016-B373-4C33-92F1-84F96F6012F1}"/>
                </c:ext>
              </c:extLst>
            </c:dLbl>
            <c:dLbl>
              <c:idx val="23"/>
              <c:delete val="1"/>
              <c:extLst>
                <c:ext xmlns:c15="http://schemas.microsoft.com/office/drawing/2012/chart" uri="{CE6537A1-D6FC-4f65-9D91-7224C49458BB}"/>
                <c:ext xmlns:c16="http://schemas.microsoft.com/office/drawing/2014/chart" uri="{C3380CC4-5D6E-409C-BE32-E72D297353CC}">
                  <c16:uniqueId val="{00000017-B373-4C33-92F1-84F96F6012F1}"/>
                </c:ext>
              </c:extLst>
            </c:dLbl>
            <c:dLbl>
              <c:idx val="24"/>
              <c:layout>
                <c:manualLayout>
                  <c:x val="-1.7653960695764255E-2"/>
                  <c:y val="-1.5984209940918905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373-4C33-92F1-84F96F6012F1}"/>
                </c:ext>
              </c:extLst>
            </c:dLbl>
            <c:numFmt formatCode="#,##0.0" sourceLinked="0"/>
            <c:spPr>
              <a:solidFill>
                <a:srgbClr val="0070C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Données!$C$247:$AA$247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Données!$C$248:$AA$248</c:f>
              <c:numCache>
                <c:formatCode>#,##0</c:formatCode>
                <c:ptCount val="25"/>
                <c:pt idx="0">
                  <c:v>19900058.637499999</c:v>
                </c:pt>
                <c:pt idx="1">
                  <c:v>19681324.166645166</c:v>
                </c:pt>
                <c:pt idx="2">
                  <c:v>19259452.613322224</c:v>
                </c:pt>
                <c:pt idx="3">
                  <c:v>21048747.009698924</c:v>
                </c:pt>
                <c:pt idx="4">
                  <c:v>21245926.373899985</c:v>
                </c:pt>
                <c:pt idx="5">
                  <c:v>20357386.909139771</c:v>
                </c:pt>
                <c:pt idx="6">
                  <c:v>20371213.772591397</c:v>
                </c:pt>
                <c:pt idx="7">
                  <c:v>20992226.117211103</c:v>
                </c:pt>
                <c:pt idx="8">
                  <c:v>20132329.83172043</c:v>
                </c:pt>
                <c:pt idx="9">
                  <c:v>20033220.091222223</c:v>
                </c:pt>
                <c:pt idx="10">
                  <c:v>20225852.70589247</c:v>
                </c:pt>
                <c:pt idx="11">
                  <c:v>20503903.355913978</c:v>
                </c:pt>
                <c:pt idx="12">
                  <c:v>20907843.563218396</c:v>
                </c:pt>
                <c:pt idx="13">
                  <c:v>19087743.21129033</c:v>
                </c:pt>
                <c:pt idx="14">
                  <c:v>20678009.45777778</c:v>
                </c:pt>
                <c:pt idx="15">
                  <c:v>21489907.987096779</c:v>
                </c:pt>
                <c:pt idx="16">
                  <c:v>21371491.657222215</c:v>
                </c:pt>
                <c:pt idx="17">
                  <c:v>20859064.382258061</c:v>
                </c:pt>
                <c:pt idx="18">
                  <c:v>20518997.211290322</c:v>
                </c:pt>
                <c:pt idx="19">
                  <c:v>21694485.914444447</c:v>
                </c:pt>
                <c:pt idx="20">
                  <c:v>21107506.612365585</c:v>
                </c:pt>
                <c:pt idx="21">
                  <c:v>21285900.695000004</c:v>
                </c:pt>
                <c:pt idx="22">
                  <c:v>21035082.820967745</c:v>
                </c:pt>
                <c:pt idx="23">
                  <c:v>21515195.394623656</c:v>
                </c:pt>
                <c:pt idx="24">
                  <c:v>22550071.030357141</c:v>
                </c:pt>
              </c:numCache>
            </c:numRef>
          </c:val>
          <c:smooth val="0"/>
          <c:extLst>
            <c:ext xmlns:c16="http://schemas.microsoft.com/office/drawing/2014/chart" uri="{C3380CC4-5D6E-409C-BE32-E72D297353CC}">
              <c16:uniqueId val="{00000019-B373-4C33-92F1-84F96F6012F1}"/>
            </c:ext>
          </c:extLst>
        </c:ser>
        <c:ser>
          <c:idx val="1"/>
          <c:order val="1"/>
          <c:tx>
            <c:v>Ooredoo Tunisie</c:v>
          </c:tx>
          <c:spPr>
            <a:ln w="12700">
              <a:solidFill>
                <a:srgbClr val="FF0000"/>
              </a:solidFill>
            </a:ln>
          </c:spPr>
          <c:marker>
            <c:symbol val="none"/>
          </c:marker>
          <c:dLbls>
            <c:dLbl>
              <c:idx val="0"/>
              <c:layout>
                <c:manualLayout>
                  <c:x val="-3.0406481481481489E-2"/>
                  <c:y val="-3.4804861111111113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373-4C33-92F1-84F96F6012F1}"/>
                </c:ext>
              </c:extLst>
            </c:dLbl>
            <c:dLbl>
              <c:idx val="1"/>
              <c:delete val="1"/>
              <c:extLst>
                <c:ext xmlns:c15="http://schemas.microsoft.com/office/drawing/2012/chart" uri="{CE6537A1-D6FC-4f65-9D91-7224C49458BB}"/>
                <c:ext xmlns:c16="http://schemas.microsoft.com/office/drawing/2014/chart" uri="{C3380CC4-5D6E-409C-BE32-E72D297353CC}">
                  <c16:uniqueId val="{0000001B-B373-4C33-92F1-84F96F6012F1}"/>
                </c:ext>
              </c:extLst>
            </c:dLbl>
            <c:dLbl>
              <c:idx val="2"/>
              <c:delete val="1"/>
              <c:extLst>
                <c:ext xmlns:c15="http://schemas.microsoft.com/office/drawing/2012/chart" uri="{CE6537A1-D6FC-4f65-9D91-7224C49458BB}"/>
                <c:ext xmlns:c16="http://schemas.microsoft.com/office/drawing/2014/chart" uri="{C3380CC4-5D6E-409C-BE32-E72D297353CC}">
                  <c16:uniqueId val="{0000001C-B373-4C33-92F1-84F96F6012F1}"/>
                </c:ext>
              </c:extLst>
            </c:dLbl>
            <c:dLbl>
              <c:idx val="3"/>
              <c:delete val="1"/>
              <c:extLst>
                <c:ext xmlns:c15="http://schemas.microsoft.com/office/drawing/2012/chart" uri="{CE6537A1-D6FC-4f65-9D91-7224C49458BB}"/>
                <c:ext xmlns:c16="http://schemas.microsoft.com/office/drawing/2014/chart" uri="{C3380CC4-5D6E-409C-BE32-E72D297353CC}">
                  <c16:uniqueId val="{0000001D-B373-4C33-92F1-84F96F6012F1}"/>
                </c:ext>
              </c:extLst>
            </c:dLbl>
            <c:dLbl>
              <c:idx val="4"/>
              <c:delete val="1"/>
              <c:extLst>
                <c:ext xmlns:c15="http://schemas.microsoft.com/office/drawing/2012/chart" uri="{CE6537A1-D6FC-4f65-9D91-7224C49458BB}"/>
                <c:ext xmlns:c16="http://schemas.microsoft.com/office/drawing/2014/chart" uri="{C3380CC4-5D6E-409C-BE32-E72D297353CC}">
                  <c16:uniqueId val="{0000001E-B373-4C33-92F1-84F96F6012F1}"/>
                </c:ext>
              </c:extLst>
            </c:dLbl>
            <c:dLbl>
              <c:idx val="5"/>
              <c:delete val="1"/>
              <c:extLst>
                <c:ext xmlns:c15="http://schemas.microsoft.com/office/drawing/2012/chart" uri="{CE6537A1-D6FC-4f65-9D91-7224C49458BB}"/>
                <c:ext xmlns:c16="http://schemas.microsoft.com/office/drawing/2014/chart" uri="{C3380CC4-5D6E-409C-BE32-E72D297353CC}">
                  <c16:uniqueId val="{0000001F-B373-4C33-92F1-84F96F6012F1}"/>
                </c:ext>
              </c:extLst>
            </c:dLbl>
            <c:dLbl>
              <c:idx val="6"/>
              <c:delete val="1"/>
              <c:extLst>
                <c:ext xmlns:c15="http://schemas.microsoft.com/office/drawing/2012/chart" uri="{CE6537A1-D6FC-4f65-9D91-7224C49458BB}"/>
                <c:ext xmlns:c16="http://schemas.microsoft.com/office/drawing/2014/chart" uri="{C3380CC4-5D6E-409C-BE32-E72D297353CC}">
                  <c16:uniqueId val="{00000020-B373-4C33-92F1-84F96F6012F1}"/>
                </c:ext>
              </c:extLst>
            </c:dLbl>
            <c:dLbl>
              <c:idx val="7"/>
              <c:delete val="1"/>
              <c:extLst>
                <c:ext xmlns:c15="http://schemas.microsoft.com/office/drawing/2012/chart" uri="{CE6537A1-D6FC-4f65-9D91-7224C49458BB}"/>
                <c:ext xmlns:c16="http://schemas.microsoft.com/office/drawing/2014/chart" uri="{C3380CC4-5D6E-409C-BE32-E72D297353CC}">
                  <c16:uniqueId val="{00000021-B373-4C33-92F1-84F96F6012F1}"/>
                </c:ext>
              </c:extLst>
            </c:dLbl>
            <c:dLbl>
              <c:idx val="8"/>
              <c:delete val="1"/>
              <c:extLst>
                <c:ext xmlns:c15="http://schemas.microsoft.com/office/drawing/2012/chart" uri="{CE6537A1-D6FC-4f65-9D91-7224C49458BB}"/>
                <c:ext xmlns:c16="http://schemas.microsoft.com/office/drawing/2014/chart" uri="{C3380CC4-5D6E-409C-BE32-E72D297353CC}">
                  <c16:uniqueId val="{00000022-B373-4C33-92F1-84F96F6012F1}"/>
                </c:ext>
              </c:extLst>
            </c:dLbl>
            <c:dLbl>
              <c:idx val="9"/>
              <c:delete val="1"/>
              <c:extLst>
                <c:ext xmlns:c15="http://schemas.microsoft.com/office/drawing/2012/chart" uri="{CE6537A1-D6FC-4f65-9D91-7224C49458BB}"/>
                <c:ext xmlns:c16="http://schemas.microsoft.com/office/drawing/2014/chart" uri="{C3380CC4-5D6E-409C-BE32-E72D297353CC}">
                  <c16:uniqueId val="{00000023-B373-4C33-92F1-84F96F6012F1}"/>
                </c:ext>
              </c:extLst>
            </c:dLbl>
            <c:dLbl>
              <c:idx val="10"/>
              <c:delete val="1"/>
              <c:extLst>
                <c:ext xmlns:c15="http://schemas.microsoft.com/office/drawing/2012/chart" uri="{CE6537A1-D6FC-4f65-9D91-7224C49458BB}"/>
                <c:ext xmlns:c16="http://schemas.microsoft.com/office/drawing/2014/chart" uri="{C3380CC4-5D6E-409C-BE32-E72D297353CC}">
                  <c16:uniqueId val="{00000024-B373-4C33-92F1-84F96F6012F1}"/>
                </c:ext>
              </c:extLst>
            </c:dLbl>
            <c:dLbl>
              <c:idx val="11"/>
              <c:delete val="1"/>
              <c:extLst>
                <c:ext xmlns:c15="http://schemas.microsoft.com/office/drawing/2012/chart" uri="{CE6537A1-D6FC-4f65-9D91-7224C49458BB}"/>
                <c:ext xmlns:c16="http://schemas.microsoft.com/office/drawing/2014/chart" uri="{C3380CC4-5D6E-409C-BE32-E72D297353CC}">
                  <c16:uniqueId val="{00000025-B373-4C33-92F1-84F96F6012F1}"/>
                </c:ext>
              </c:extLst>
            </c:dLbl>
            <c:dLbl>
              <c:idx val="12"/>
              <c:layout>
                <c:manualLayout>
                  <c:x val="-2.6158247073048452E-2"/>
                  <c:y val="-2.6123495126508597E-5"/>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373-4C33-92F1-84F96F6012F1}"/>
                </c:ext>
              </c:extLst>
            </c:dLbl>
            <c:dLbl>
              <c:idx val="13"/>
              <c:delete val="1"/>
              <c:extLst>
                <c:ext xmlns:c15="http://schemas.microsoft.com/office/drawing/2012/chart" uri="{CE6537A1-D6FC-4f65-9D91-7224C49458BB}"/>
                <c:ext xmlns:c16="http://schemas.microsoft.com/office/drawing/2014/chart" uri="{C3380CC4-5D6E-409C-BE32-E72D297353CC}">
                  <c16:uniqueId val="{00000027-B373-4C33-92F1-84F96F6012F1}"/>
                </c:ext>
              </c:extLst>
            </c:dLbl>
            <c:dLbl>
              <c:idx val="14"/>
              <c:delete val="1"/>
              <c:extLst>
                <c:ext xmlns:c15="http://schemas.microsoft.com/office/drawing/2012/chart" uri="{CE6537A1-D6FC-4f65-9D91-7224C49458BB}"/>
                <c:ext xmlns:c16="http://schemas.microsoft.com/office/drawing/2014/chart" uri="{C3380CC4-5D6E-409C-BE32-E72D297353CC}">
                  <c16:uniqueId val="{00000028-B373-4C33-92F1-84F96F6012F1}"/>
                </c:ext>
              </c:extLst>
            </c:dLbl>
            <c:dLbl>
              <c:idx val="15"/>
              <c:delete val="1"/>
              <c:extLst>
                <c:ext xmlns:c15="http://schemas.microsoft.com/office/drawing/2012/chart" uri="{CE6537A1-D6FC-4f65-9D91-7224C49458BB}"/>
                <c:ext xmlns:c16="http://schemas.microsoft.com/office/drawing/2014/chart" uri="{C3380CC4-5D6E-409C-BE32-E72D297353CC}">
                  <c16:uniqueId val="{00000029-B373-4C33-92F1-84F96F6012F1}"/>
                </c:ext>
              </c:extLst>
            </c:dLbl>
            <c:dLbl>
              <c:idx val="16"/>
              <c:delete val="1"/>
              <c:extLst>
                <c:ext xmlns:c15="http://schemas.microsoft.com/office/drawing/2012/chart" uri="{CE6537A1-D6FC-4f65-9D91-7224C49458BB}"/>
                <c:ext xmlns:c16="http://schemas.microsoft.com/office/drawing/2014/chart" uri="{C3380CC4-5D6E-409C-BE32-E72D297353CC}">
                  <c16:uniqueId val="{0000002A-B373-4C33-92F1-84F96F6012F1}"/>
                </c:ext>
              </c:extLst>
            </c:dLbl>
            <c:dLbl>
              <c:idx val="17"/>
              <c:delete val="1"/>
              <c:extLst>
                <c:ext xmlns:c15="http://schemas.microsoft.com/office/drawing/2012/chart" uri="{CE6537A1-D6FC-4f65-9D91-7224C49458BB}"/>
                <c:ext xmlns:c16="http://schemas.microsoft.com/office/drawing/2014/chart" uri="{C3380CC4-5D6E-409C-BE32-E72D297353CC}">
                  <c16:uniqueId val="{0000002B-B373-4C33-92F1-84F96F6012F1}"/>
                </c:ext>
              </c:extLst>
            </c:dLbl>
            <c:dLbl>
              <c:idx val="18"/>
              <c:delete val="1"/>
              <c:extLst>
                <c:ext xmlns:c15="http://schemas.microsoft.com/office/drawing/2012/chart" uri="{CE6537A1-D6FC-4f65-9D91-7224C49458BB}"/>
                <c:ext xmlns:c16="http://schemas.microsoft.com/office/drawing/2014/chart" uri="{C3380CC4-5D6E-409C-BE32-E72D297353CC}">
                  <c16:uniqueId val="{0000002C-B373-4C33-92F1-84F96F6012F1}"/>
                </c:ext>
              </c:extLst>
            </c:dLbl>
            <c:dLbl>
              <c:idx val="19"/>
              <c:delete val="1"/>
              <c:extLst>
                <c:ext xmlns:c15="http://schemas.microsoft.com/office/drawing/2012/chart" uri="{CE6537A1-D6FC-4f65-9D91-7224C49458BB}"/>
                <c:ext xmlns:c16="http://schemas.microsoft.com/office/drawing/2014/chart" uri="{C3380CC4-5D6E-409C-BE32-E72D297353CC}">
                  <c16:uniqueId val="{0000002D-B373-4C33-92F1-84F96F6012F1}"/>
                </c:ext>
              </c:extLst>
            </c:dLbl>
            <c:dLbl>
              <c:idx val="20"/>
              <c:delete val="1"/>
              <c:extLst>
                <c:ext xmlns:c15="http://schemas.microsoft.com/office/drawing/2012/chart" uri="{CE6537A1-D6FC-4f65-9D91-7224C49458BB}"/>
                <c:ext xmlns:c16="http://schemas.microsoft.com/office/drawing/2014/chart" uri="{C3380CC4-5D6E-409C-BE32-E72D297353CC}">
                  <c16:uniqueId val="{0000002E-B373-4C33-92F1-84F96F6012F1}"/>
                </c:ext>
              </c:extLst>
            </c:dLbl>
            <c:dLbl>
              <c:idx val="21"/>
              <c:delete val="1"/>
              <c:extLst>
                <c:ext xmlns:c15="http://schemas.microsoft.com/office/drawing/2012/chart" uri="{CE6537A1-D6FC-4f65-9D91-7224C49458BB}"/>
                <c:ext xmlns:c16="http://schemas.microsoft.com/office/drawing/2014/chart" uri="{C3380CC4-5D6E-409C-BE32-E72D297353CC}">
                  <c16:uniqueId val="{0000002F-B373-4C33-92F1-84F96F6012F1}"/>
                </c:ext>
              </c:extLst>
            </c:dLbl>
            <c:dLbl>
              <c:idx val="22"/>
              <c:delete val="1"/>
              <c:extLst>
                <c:ext xmlns:c15="http://schemas.microsoft.com/office/drawing/2012/chart" uri="{CE6537A1-D6FC-4f65-9D91-7224C49458BB}"/>
                <c:ext xmlns:c16="http://schemas.microsoft.com/office/drawing/2014/chart" uri="{C3380CC4-5D6E-409C-BE32-E72D297353CC}">
                  <c16:uniqueId val="{00000030-B373-4C33-92F1-84F96F6012F1}"/>
                </c:ext>
              </c:extLst>
            </c:dLbl>
            <c:dLbl>
              <c:idx val="23"/>
              <c:delete val="1"/>
              <c:extLst>
                <c:ext xmlns:c15="http://schemas.microsoft.com/office/drawing/2012/chart" uri="{CE6537A1-D6FC-4f65-9D91-7224C49458BB}"/>
                <c:ext xmlns:c16="http://schemas.microsoft.com/office/drawing/2014/chart" uri="{C3380CC4-5D6E-409C-BE32-E72D297353CC}">
                  <c16:uniqueId val="{00000031-B373-4C33-92F1-84F96F6012F1}"/>
                </c:ext>
              </c:extLst>
            </c:dLbl>
            <c:dLbl>
              <c:idx val="24"/>
              <c:layout>
                <c:manualLayout>
                  <c:x val="-1.5712500000000001E-2"/>
                  <c:y val="-1.4606249999999999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B373-4C33-92F1-84F96F6012F1}"/>
                </c:ext>
              </c:extLst>
            </c:dLbl>
            <c:numFmt formatCode="#,##0.0" sourceLinked="0"/>
            <c:spPr>
              <a:solidFill>
                <a:srgbClr val="FF000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Données!$C$247:$AA$247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Données!$C$249:$AA$249</c:f>
              <c:numCache>
                <c:formatCode>#,##0</c:formatCode>
                <c:ptCount val="25"/>
                <c:pt idx="0">
                  <c:v>33966807.13154763</c:v>
                </c:pt>
                <c:pt idx="1">
                  <c:v>33298975.483870976</c:v>
                </c:pt>
                <c:pt idx="2">
                  <c:v>32207610.55555556</c:v>
                </c:pt>
                <c:pt idx="3">
                  <c:v>34868088.146236561</c:v>
                </c:pt>
                <c:pt idx="4">
                  <c:v>34727148.210555546</c:v>
                </c:pt>
                <c:pt idx="5">
                  <c:v>33413455.149999987</c:v>
                </c:pt>
                <c:pt idx="6">
                  <c:v>33850026.038709678</c:v>
                </c:pt>
                <c:pt idx="7">
                  <c:v>34504084.967777781</c:v>
                </c:pt>
                <c:pt idx="8">
                  <c:v>32526729.501612894</c:v>
                </c:pt>
                <c:pt idx="9">
                  <c:v>32236829.050555546</c:v>
                </c:pt>
                <c:pt idx="10">
                  <c:v>32536605.30752689</c:v>
                </c:pt>
                <c:pt idx="11">
                  <c:v>32735508.76827956</c:v>
                </c:pt>
                <c:pt idx="12">
                  <c:v>34780882.208620705</c:v>
                </c:pt>
                <c:pt idx="13">
                  <c:v>30523600.939784933</c:v>
                </c:pt>
                <c:pt idx="14">
                  <c:v>33169589.783333346</c:v>
                </c:pt>
                <c:pt idx="15">
                  <c:v>34217314.398387097</c:v>
                </c:pt>
                <c:pt idx="16">
                  <c:v>33592325.888888881</c:v>
                </c:pt>
                <c:pt idx="17">
                  <c:v>32777115.256989237</c:v>
                </c:pt>
                <c:pt idx="18">
                  <c:v>32537655.926344085</c:v>
                </c:pt>
                <c:pt idx="19">
                  <c:v>33802100.86999999</c:v>
                </c:pt>
                <c:pt idx="20">
                  <c:v>32643199.754301086</c:v>
                </c:pt>
                <c:pt idx="21">
                  <c:v>32366762.172222234</c:v>
                </c:pt>
                <c:pt idx="22">
                  <c:v>31729267.238709688</c:v>
                </c:pt>
                <c:pt idx="23">
                  <c:v>31981682.032258064</c:v>
                </c:pt>
                <c:pt idx="24">
                  <c:v>33082424.392857142</c:v>
                </c:pt>
              </c:numCache>
            </c:numRef>
          </c:val>
          <c:smooth val="0"/>
          <c:extLst>
            <c:ext xmlns:c16="http://schemas.microsoft.com/office/drawing/2014/chart" uri="{C3380CC4-5D6E-409C-BE32-E72D297353CC}">
              <c16:uniqueId val="{00000033-B373-4C33-92F1-84F96F6012F1}"/>
            </c:ext>
          </c:extLst>
        </c:ser>
        <c:ser>
          <c:idx val="2"/>
          <c:order val="2"/>
          <c:tx>
            <c:v>Orange Tunisie</c:v>
          </c:tx>
          <c:spPr>
            <a:ln w="12700">
              <a:solidFill>
                <a:srgbClr val="E46C0A"/>
              </a:solidFill>
            </a:ln>
          </c:spPr>
          <c:marker>
            <c:symbol val="none"/>
          </c:marker>
          <c:dLbls>
            <c:dLbl>
              <c:idx val="0"/>
              <c:layout>
                <c:manualLayout>
                  <c:x val="-3.1768518518518515E-2"/>
                  <c:y val="4.5237499999999917E-2"/>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B373-4C33-92F1-84F96F6012F1}"/>
                </c:ext>
              </c:extLst>
            </c:dLbl>
            <c:dLbl>
              <c:idx val="1"/>
              <c:delete val="1"/>
              <c:extLst>
                <c:ext xmlns:c15="http://schemas.microsoft.com/office/drawing/2012/chart" uri="{CE6537A1-D6FC-4f65-9D91-7224C49458BB}"/>
                <c:ext xmlns:c16="http://schemas.microsoft.com/office/drawing/2014/chart" uri="{C3380CC4-5D6E-409C-BE32-E72D297353CC}">
                  <c16:uniqueId val="{00000035-B373-4C33-92F1-84F96F6012F1}"/>
                </c:ext>
              </c:extLst>
            </c:dLbl>
            <c:dLbl>
              <c:idx val="2"/>
              <c:delete val="1"/>
              <c:extLst>
                <c:ext xmlns:c15="http://schemas.microsoft.com/office/drawing/2012/chart" uri="{CE6537A1-D6FC-4f65-9D91-7224C49458BB}"/>
                <c:ext xmlns:c16="http://schemas.microsoft.com/office/drawing/2014/chart" uri="{C3380CC4-5D6E-409C-BE32-E72D297353CC}">
                  <c16:uniqueId val="{00000036-B373-4C33-92F1-84F96F6012F1}"/>
                </c:ext>
              </c:extLst>
            </c:dLbl>
            <c:dLbl>
              <c:idx val="3"/>
              <c:delete val="1"/>
              <c:extLst>
                <c:ext xmlns:c15="http://schemas.microsoft.com/office/drawing/2012/chart" uri="{CE6537A1-D6FC-4f65-9D91-7224C49458BB}"/>
                <c:ext xmlns:c16="http://schemas.microsoft.com/office/drawing/2014/chart" uri="{C3380CC4-5D6E-409C-BE32-E72D297353CC}">
                  <c16:uniqueId val="{00000037-B373-4C33-92F1-84F96F6012F1}"/>
                </c:ext>
              </c:extLst>
            </c:dLbl>
            <c:dLbl>
              <c:idx val="4"/>
              <c:delete val="1"/>
              <c:extLst>
                <c:ext xmlns:c15="http://schemas.microsoft.com/office/drawing/2012/chart" uri="{CE6537A1-D6FC-4f65-9D91-7224C49458BB}"/>
                <c:ext xmlns:c16="http://schemas.microsoft.com/office/drawing/2014/chart" uri="{C3380CC4-5D6E-409C-BE32-E72D297353CC}">
                  <c16:uniqueId val="{00000038-B373-4C33-92F1-84F96F6012F1}"/>
                </c:ext>
              </c:extLst>
            </c:dLbl>
            <c:dLbl>
              <c:idx val="5"/>
              <c:delete val="1"/>
              <c:extLst>
                <c:ext xmlns:c15="http://schemas.microsoft.com/office/drawing/2012/chart" uri="{CE6537A1-D6FC-4f65-9D91-7224C49458BB}"/>
                <c:ext xmlns:c16="http://schemas.microsoft.com/office/drawing/2014/chart" uri="{C3380CC4-5D6E-409C-BE32-E72D297353CC}">
                  <c16:uniqueId val="{00000039-B373-4C33-92F1-84F96F6012F1}"/>
                </c:ext>
              </c:extLst>
            </c:dLbl>
            <c:dLbl>
              <c:idx val="6"/>
              <c:delete val="1"/>
              <c:extLst>
                <c:ext xmlns:c15="http://schemas.microsoft.com/office/drawing/2012/chart" uri="{CE6537A1-D6FC-4f65-9D91-7224C49458BB}"/>
                <c:ext xmlns:c16="http://schemas.microsoft.com/office/drawing/2014/chart" uri="{C3380CC4-5D6E-409C-BE32-E72D297353CC}">
                  <c16:uniqueId val="{0000003A-B373-4C33-92F1-84F96F6012F1}"/>
                </c:ext>
              </c:extLst>
            </c:dLbl>
            <c:dLbl>
              <c:idx val="7"/>
              <c:delete val="1"/>
              <c:extLst>
                <c:ext xmlns:c15="http://schemas.microsoft.com/office/drawing/2012/chart" uri="{CE6537A1-D6FC-4f65-9D91-7224C49458BB}"/>
                <c:ext xmlns:c16="http://schemas.microsoft.com/office/drawing/2014/chart" uri="{C3380CC4-5D6E-409C-BE32-E72D297353CC}">
                  <c16:uniqueId val="{0000003B-B373-4C33-92F1-84F96F6012F1}"/>
                </c:ext>
              </c:extLst>
            </c:dLbl>
            <c:dLbl>
              <c:idx val="8"/>
              <c:delete val="1"/>
              <c:extLst>
                <c:ext xmlns:c15="http://schemas.microsoft.com/office/drawing/2012/chart" uri="{CE6537A1-D6FC-4f65-9D91-7224C49458BB}"/>
                <c:ext xmlns:c16="http://schemas.microsoft.com/office/drawing/2014/chart" uri="{C3380CC4-5D6E-409C-BE32-E72D297353CC}">
                  <c16:uniqueId val="{0000003C-B373-4C33-92F1-84F96F6012F1}"/>
                </c:ext>
              </c:extLst>
            </c:dLbl>
            <c:dLbl>
              <c:idx val="9"/>
              <c:delete val="1"/>
              <c:extLst>
                <c:ext xmlns:c15="http://schemas.microsoft.com/office/drawing/2012/chart" uri="{CE6537A1-D6FC-4f65-9D91-7224C49458BB}"/>
                <c:ext xmlns:c16="http://schemas.microsoft.com/office/drawing/2014/chart" uri="{C3380CC4-5D6E-409C-BE32-E72D297353CC}">
                  <c16:uniqueId val="{0000003D-B373-4C33-92F1-84F96F6012F1}"/>
                </c:ext>
              </c:extLst>
            </c:dLbl>
            <c:dLbl>
              <c:idx val="10"/>
              <c:delete val="1"/>
              <c:extLst>
                <c:ext xmlns:c15="http://schemas.microsoft.com/office/drawing/2012/chart" uri="{CE6537A1-D6FC-4f65-9D91-7224C49458BB}"/>
                <c:ext xmlns:c16="http://schemas.microsoft.com/office/drawing/2014/chart" uri="{C3380CC4-5D6E-409C-BE32-E72D297353CC}">
                  <c16:uniqueId val="{0000003E-B373-4C33-92F1-84F96F6012F1}"/>
                </c:ext>
              </c:extLst>
            </c:dLbl>
            <c:dLbl>
              <c:idx val="11"/>
              <c:delete val="1"/>
              <c:extLst>
                <c:ext xmlns:c15="http://schemas.microsoft.com/office/drawing/2012/chart" uri="{CE6537A1-D6FC-4f65-9D91-7224C49458BB}"/>
                <c:ext xmlns:c16="http://schemas.microsoft.com/office/drawing/2014/chart" uri="{C3380CC4-5D6E-409C-BE32-E72D297353CC}">
                  <c16:uniqueId val="{0000003F-B373-4C33-92F1-84F96F6012F1}"/>
                </c:ext>
              </c:extLst>
            </c:dLbl>
            <c:dLbl>
              <c:idx val="12"/>
              <c:layout>
                <c:manualLayout>
                  <c:x val="-2.9044675925925925E-2"/>
                  <c:y val="8.5161805555555553E-2"/>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B373-4C33-92F1-84F96F6012F1}"/>
                </c:ext>
              </c:extLst>
            </c:dLbl>
            <c:dLbl>
              <c:idx val="13"/>
              <c:delete val="1"/>
              <c:extLst>
                <c:ext xmlns:c15="http://schemas.microsoft.com/office/drawing/2012/chart" uri="{CE6537A1-D6FC-4f65-9D91-7224C49458BB}"/>
                <c:ext xmlns:c16="http://schemas.microsoft.com/office/drawing/2014/chart" uri="{C3380CC4-5D6E-409C-BE32-E72D297353CC}">
                  <c16:uniqueId val="{00000041-B373-4C33-92F1-84F96F6012F1}"/>
                </c:ext>
              </c:extLst>
            </c:dLbl>
            <c:dLbl>
              <c:idx val="14"/>
              <c:delete val="1"/>
              <c:extLst>
                <c:ext xmlns:c15="http://schemas.microsoft.com/office/drawing/2012/chart" uri="{CE6537A1-D6FC-4f65-9D91-7224C49458BB}"/>
                <c:ext xmlns:c16="http://schemas.microsoft.com/office/drawing/2014/chart" uri="{C3380CC4-5D6E-409C-BE32-E72D297353CC}">
                  <c16:uniqueId val="{00000042-B373-4C33-92F1-84F96F6012F1}"/>
                </c:ext>
              </c:extLst>
            </c:dLbl>
            <c:dLbl>
              <c:idx val="15"/>
              <c:delete val="1"/>
              <c:extLst>
                <c:ext xmlns:c15="http://schemas.microsoft.com/office/drawing/2012/chart" uri="{CE6537A1-D6FC-4f65-9D91-7224C49458BB}"/>
                <c:ext xmlns:c16="http://schemas.microsoft.com/office/drawing/2014/chart" uri="{C3380CC4-5D6E-409C-BE32-E72D297353CC}">
                  <c16:uniqueId val="{00000043-B373-4C33-92F1-84F96F6012F1}"/>
                </c:ext>
              </c:extLst>
            </c:dLbl>
            <c:dLbl>
              <c:idx val="16"/>
              <c:delete val="1"/>
              <c:extLst>
                <c:ext xmlns:c15="http://schemas.microsoft.com/office/drawing/2012/chart" uri="{CE6537A1-D6FC-4f65-9D91-7224C49458BB}"/>
                <c:ext xmlns:c16="http://schemas.microsoft.com/office/drawing/2014/chart" uri="{C3380CC4-5D6E-409C-BE32-E72D297353CC}">
                  <c16:uniqueId val="{00000044-B373-4C33-92F1-84F96F6012F1}"/>
                </c:ext>
              </c:extLst>
            </c:dLbl>
            <c:dLbl>
              <c:idx val="17"/>
              <c:delete val="1"/>
              <c:extLst>
                <c:ext xmlns:c15="http://schemas.microsoft.com/office/drawing/2012/chart" uri="{CE6537A1-D6FC-4f65-9D91-7224C49458BB}"/>
                <c:ext xmlns:c16="http://schemas.microsoft.com/office/drawing/2014/chart" uri="{C3380CC4-5D6E-409C-BE32-E72D297353CC}">
                  <c16:uniqueId val="{00000045-B373-4C33-92F1-84F96F6012F1}"/>
                </c:ext>
              </c:extLst>
            </c:dLbl>
            <c:dLbl>
              <c:idx val="18"/>
              <c:delete val="1"/>
              <c:extLst>
                <c:ext xmlns:c15="http://schemas.microsoft.com/office/drawing/2012/chart" uri="{CE6537A1-D6FC-4f65-9D91-7224C49458BB}"/>
                <c:ext xmlns:c16="http://schemas.microsoft.com/office/drawing/2014/chart" uri="{C3380CC4-5D6E-409C-BE32-E72D297353CC}">
                  <c16:uniqueId val="{00000046-B373-4C33-92F1-84F96F6012F1}"/>
                </c:ext>
              </c:extLst>
            </c:dLbl>
            <c:dLbl>
              <c:idx val="19"/>
              <c:delete val="1"/>
              <c:extLst>
                <c:ext xmlns:c15="http://schemas.microsoft.com/office/drawing/2012/chart" uri="{CE6537A1-D6FC-4f65-9D91-7224C49458BB}"/>
                <c:ext xmlns:c16="http://schemas.microsoft.com/office/drawing/2014/chart" uri="{C3380CC4-5D6E-409C-BE32-E72D297353CC}">
                  <c16:uniqueId val="{00000047-B373-4C33-92F1-84F96F6012F1}"/>
                </c:ext>
              </c:extLst>
            </c:dLbl>
            <c:dLbl>
              <c:idx val="20"/>
              <c:delete val="1"/>
              <c:extLst>
                <c:ext xmlns:c15="http://schemas.microsoft.com/office/drawing/2012/chart" uri="{CE6537A1-D6FC-4f65-9D91-7224C49458BB}"/>
                <c:ext xmlns:c16="http://schemas.microsoft.com/office/drawing/2014/chart" uri="{C3380CC4-5D6E-409C-BE32-E72D297353CC}">
                  <c16:uniqueId val="{00000048-B373-4C33-92F1-84F96F6012F1}"/>
                </c:ext>
              </c:extLst>
            </c:dLbl>
            <c:dLbl>
              <c:idx val="21"/>
              <c:delete val="1"/>
              <c:extLst>
                <c:ext xmlns:c15="http://schemas.microsoft.com/office/drawing/2012/chart" uri="{CE6537A1-D6FC-4f65-9D91-7224C49458BB}"/>
                <c:ext xmlns:c16="http://schemas.microsoft.com/office/drawing/2014/chart" uri="{C3380CC4-5D6E-409C-BE32-E72D297353CC}">
                  <c16:uniqueId val="{00000049-B373-4C33-92F1-84F96F6012F1}"/>
                </c:ext>
              </c:extLst>
            </c:dLbl>
            <c:dLbl>
              <c:idx val="22"/>
              <c:delete val="1"/>
              <c:extLst>
                <c:ext xmlns:c15="http://schemas.microsoft.com/office/drawing/2012/chart" uri="{CE6537A1-D6FC-4f65-9D91-7224C49458BB}"/>
                <c:ext xmlns:c16="http://schemas.microsoft.com/office/drawing/2014/chart" uri="{C3380CC4-5D6E-409C-BE32-E72D297353CC}">
                  <c16:uniqueId val="{0000004A-B373-4C33-92F1-84F96F6012F1}"/>
                </c:ext>
              </c:extLst>
            </c:dLbl>
            <c:dLbl>
              <c:idx val="23"/>
              <c:delete val="1"/>
              <c:extLst>
                <c:ext xmlns:c15="http://schemas.microsoft.com/office/drawing/2012/chart" uri="{CE6537A1-D6FC-4f65-9D91-7224C49458BB}"/>
                <c:ext xmlns:c16="http://schemas.microsoft.com/office/drawing/2014/chart" uri="{C3380CC4-5D6E-409C-BE32-E72D297353CC}">
                  <c16:uniqueId val="{0000004B-B373-4C33-92F1-84F96F6012F1}"/>
                </c:ext>
              </c:extLst>
            </c:dLbl>
            <c:dLbl>
              <c:idx val="24"/>
              <c:layout>
                <c:manualLayout>
                  <c:x val="-1.6173379629629631E-2"/>
                  <c:y val="6.9615972222222142E-2"/>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B373-4C33-92F1-84F96F6012F1}"/>
                </c:ext>
              </c:extLst>
            </c:dLbl>
            <c:numFmt formatCode="#,##0.0" sourceLinked="0"/>
            <c:spPr>
              <a:solidFill>
                <a:srgbClr val="E46C0A"/>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Données!$C$247:$AA$247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Données!$C$250:$AA$250</c:f>
              <c:numCache>
                <c:formatCode>#,##0</c:formatCode>
                <c:ptCount val="25"/>
                <c:pt idx="0">
                  <c:v>19577412.529226143</c:v>
                </c:pt>
                <c:pt idx="1">
                  <c:v>19267265.630817171</c:v>
                </c:pt>
                <c:pt idx="2">
                  <c:v>18925756.049555525</c:v>
                </c:pt>
                <c:pt idx="3">
                  <c:v>20564314.005107496</c:v>
                </c:pt>
                <c:pt idx="4">
                  <c:v>20410547.396155525</c:v>
                </c:pt>
                <c:pt idx="5">
                  <c:v>19641519.671440829</c:v>
                </c:pt>
                <c:pt idx="6">
                  <c:v>19723307.784505345</c:v>
                </c:pt>
                <c:pt idx="7">
                  <c:v>19975818.880144414</c:v>
                </c:pt>
                <c:pt idx="8">
                  <c:v>19184201.224021472</c:v>
                </c:pt>
                <c:pt idx="9">
                  <c:v>18864236.755633298</c:v>
                </c:pt>
                <c:pt idx="10">
                  <c:v>18878541.61903223</c:v>
                </c:pt>
                <c:pt idx="11">
                  <c:v>19052765.902301043</c:v>
                </c:pt>
                <c:pt idx="12">
                  <c:v>19341131.741885021</c:v>
                </c:pt>
                <c:pt idx="13">
                  <c:v>17605752.951311797</c:v>
                </c:pt>
                <c:pt idx="14">
                  <c:v>18901393.868733298</c:v>
                </c:pt>
                <c:pt idx="15">
                  <c:v>19277726.097376313</c:v>
                </c:pt>
                <c:pt idx="16">
                  <c:v>18853797.873522185</c:v>
                </c:pt>
                <c:pt idx="17">
                  <c:v>18438735.880379893</c:v>
                </c:pt>
                <c:pt idx="18">
                  <c:v>18057753.448182765</c:v>
                </c:pt>
                <c:pt idx="19">
                  <c:v>18835149.076311074</c:v>
                </c:pt>
                <c:pt idx="20">
                  <c:v>18068549.676311795</c:v>
                </c:pt>
                <c:pt idx="21">
                  <c:v>17760036.352722187</c:v>
                </c:pt>
                <c:pt idx="22">
                  <c:v>17437563.0681828</c:v>
                </c:pt>
                <c:pt idx="23">
                  <c:v>17596068.85161287</c:v>
                </c:pt>
                <c:pt idx="24">
                  <c:v>17975362.00282139</c:v>
                </c:pt>
              </c:numCache>
            </c:numRef>
          </c:val>
          <c:smooth val="0"/>
          <c:extLst>
            <c:ext xmlns:c16="http://schemas.microsoft.com/office/drawing/2014/chart" uri="{C3380CC4-5D6E-409C-BE32-E72D297353CC}">
              <c16:uniqueId val="{0000004D-B373-4C33-92F1-84F96F6012F1}"/>
            </c:ext>
          </c:extLst>
        </c:ser>
        <c:dLbls>
          <c:showLegendKey val="0"/>
          <c:showVal val="0"/>
          <c:showCatName val="0"/>
          <c:showSerName val="0"/>
          <c:showPercent val="0"/>
          <c:showBubbleSize val="0"/>
        </c:dLbls>
        <c:smooth val="0"/>
        <c:axId val="1675780223"/>
        <c:axId val="1"/>
      </c:lineChart>
      <c:catAx>
        <c:axId val="1675780223"/>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50000000"/>
          <c:min val="0"/>
        </c:scaling>
        <c:delete val="0"/>
        <c:axPos val="l"/>
        <c:numFmt formatCode="#,##0" sourceLinked="0"/>
        <c:majorTickMark val="out"/>
        <c:minorTickMark val="none"/>
        <c:tickLblPos val="nextTo"/>
        <c:txPr>
          <a:bodyPr rot="0" vert="horz"/>
          <a:lstStyle/>
          <a:p>
            <a:pPr algn="ctr">
              <a:defRPr lang="en-US" sz="600" b="0" i="0" u="none" strike="noStrike" kern="1200" baseline="0">
                <a:solidFill>
                  <a:srgbClr val="000000"/>
                </a:solidFill>
                <a:latin typeface="Philosopher" panose="02000503000000020004" pitchFamily="2" charset="0"/>
                <a:ea typeface="Calibri"/>
                <a:cs typeface="Calibri"/>
              </a:defRPr>
            </a:pPr>
            <a:endParaRPr lang="fr-FR"/>
          </a:p>
        </c:txPr>
        <c:crossAx val="1675780223"/>
        <c:crosses val="autoZero"/>
        <c:crossBetween val="between"/>
        <c:majorUnit val="12500000"/>
        <c:dispUnits>
          <c:builtInUnit val="millions"/>
          <c:dispUnitsLbl>
            <c:layout>
              <c:manualLayout>
                <c:xMode val="edge"/>
                <c:yMode val="edge"/>
                <c:x val="0"/>
                <c:y val="6.7860602598176839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 minutes</a:t>
                  </a:r>
                </a:p>
              </c:rich>
            </c:tx>
          </c:dispUnitsLbl>
        </c:dispUnits>
      </c:valAx>
      <c:spPr>
        <a:noFill/>
        <a:ln w="25400">
          <a:noFill/>
        </a:ln>
      </c:spPr>
    </c:plotArea>
    <c:legend>
      <c:legendPos val="b"/>
      <c:layout>
        <c:manualLayout>
          <c:xMode val="edge"/>
          <c:yMode val="edge"/>
          <c:x val="2.7880946816141325E-2"/>
          <c:y val="0.91751520088202143"/>
          <c:w val="0.9496797578545787"/>
          <c:h val="5.7418292197043475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2840014897326426E-2"/>
          <c:y val="0.11488015686604386"/>
          <c:w val="0.93691803877637092"/>
          <c:h val="0.60761458333333329"/>
        </c:manualLayout>
      </c:layout>
      <c:lineChart>
        <c:grouping val="standard"/>
        <c:varyColors val="0"/>
        <c:ser>
          <c:idx val="0"/>
          <c:order val="0"/>
          <c:tx>
            <c:strRef>
              <c:f>Données!$A$273</c:f>
              <c:strCache>
                <c:ptCount val="1"/>
                <c:pt idx="0">
                  <c:v>Tunisie Télécom</c:v>
                </c:pt>
              </c:strCache>
            </c:strRef>
          </c:tx>
          <c:spPr>
            <a:ln w="12700">
              <a:solidFill>
                <a:srgbClr val="0070C0"/>
              </a:solidFill>
            </a:ln>
          </c:spPr>
          <c:marker>
            <c:symbol val="none"/>
          </c:marker>
          <c:dLbls>
            <c:dLbl>
              <c:idx val="0"/>
              <c:layout>
                <c:manualLayout>
                  <c:x val="-3.8526388888888888E-2"/>
                  <c:y val="4.4097222222222225E-2"/>
                </c:manualLayout>
              </c:layout>
              <c:numFmt formatCode="#,##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BE-418A-8DAF-CFF2B54DC363}"/>
                </c:ext>
              </c:extLst>
            </c:dLbl>
            <c:dLbl>
              <c:idx val="1"/>
              <c:delete val="1"/>
              <c:extLst>
                <c:ext xmlns:c15="http://schemas.microsoft.com/office/drawing/2012/chart" uri="{CE6537A1-D6FC-4f65-9D91-7224C49458BB}"/>
                <c:ext xmlns:c16="http://schemas.microsoft.com/office/drawing/2014/chart" uri="{C3380CC4-5D6E-409C-BE32-E72D297353CC}">
                  <c16:uniqueId val="{00000001-BFBE-418A-8DAF-CFF2B54DC363}"/>
                </c:ext>
              </c:extLst>
            </c:dLbl>
            <c:dLbl>
              <c:idx val="2"/>
              <c:delete val="1"/>
              <c:extLst>
                <c:ext xmlns:c15="http://schemas.microsoft.com/office/drawing/2012/chart" uri="{CE6537A1-D6FC-4f65-9D91-7224C49458BB}"/>
                <c:ext xmlns:c16="http://schemas.microsoft.com/office/drawing/2014/chart" uri="{C3380CC4-5D6E-409C-BE32-E72D297353CC}">
                  <c16:uniqueId val="{00000002-BFBE-418A-8DAF-CFF2B54DC363}"/>
                </c:ext>
              </c:extLst>
            </c:dLbl>
            <c:dLbl>
              <c:idx val="3"/>
              <c:delete val="1"/>
              <c:extLst>
                <c:ext xmlns:c15="http://schemas.microsoft.com/office/drawing/2012/chart" uri="{CE6537A1-D6FC-4f65-9D91-7224C49458BB}"/>
                <c:ext xmlns:c16="http://schemas.microsoft.com/office/drawing/2014/chart" uri="{C3380CC4-5D6E-409C-BE32-E72D297353CC}">
                  <c16:uniqueId val="{00000003-BFBE-418A-8DAF-CFF2B54DC363}"/>
                </c:ext>
              </c:extLst>
            </c:dLbl>
            <c:dLbl>
              <c:idx val="4"/>
              <c:delete val="1"/>
              <c:extLst>
                <c:ext xmlns:c15="http://schemas.microsoft.com/office/drawing/2012/chart" uri="{CE6537A1-D6FC-4f65-9D91-7224C49458BB}"/>
                <c:ext xmlns:c16="http://schemas.microsoft.com/office/drawing/2014/chart" uri="{C3380CC4-5D6E-409C-BE32-E72D297353CC}">
                  <c16:uniqueId val="{00000004-BFBE-418A-8DAF-CFF2B54DC363}"/>
                </c:ext>
              </c:extLst>
            </c:dLbl>
            <c:dLbl>
              <c:idx val="5"/>
              <c:delete val="1"/>
              <c:extLst>
                <c:ext xmlns:c15="http://schemas.microsoft.com/office/drawing/2012/chart" uri="{CE6537A1-D6FC-4f65-9D91-7224C49458BB}"/>
                <c:ext xmlns:c16="http://schemas.microsoft.com/office/drawing/2014/chart" uri="{C3380CC4-5D6E-409C-BE32-E72D297353CC}">
                  <c16:uniqueId val="{00000005-BFBE-418A-8DAF-CFF2B54DC363}"/>
                </c:ext>
              </c:extLst>
            </c:dLbl>
            <c:dLbl>
              <c:idx val="6"/>
              <c:delete val="1"/>
              <c:extLst>
                <c:ext xmlns:c15="http://schemas.microsoft.com/office/drawing/2012/chart" uri="{CE6537A1-D6FC-4f65-9D91-7224C49458BB}"/>
                <c:ext xmlns:c16="http://schemas.microsoft.com/office/drawing/2014/chart" uri="{C3380CC4-5D6E-409C-BE32-E72D297353CC}">
                  <c16:uniqueId val="{00000006-BFBE-418A-8DAF-CFF2B54DC363}"/>
                </c:ext>
              </c:extLst>
            </c:dLbl>
            <c:dLbl>
              <c:idx val="7"/>
              <c:delete val="1"/>
              <c:extLst>
                <c:ext xmlns:c15="http://schemas.microsoft.com/office/drawing/2012/chart" uri="{CE6537A1-D6FC-4f65-9D91-7224C49458BB}"/>
                <c:ext xmlns:c16="http://schemas.microsoft.com/office/drawing/2014/chart" uri="{C3380CC4-5D6E-409C-BE32-E72D297353CC}">
                  <c16:uniqueId val="{00000007-BFBE-418A-8DAF-CFF2B54DC363}"/>
                </c:ext>
              </c:extLst>
            </c:dLbl>
            <c:dLbl>
              <c:idx val="8"/>
              <c:delete val="1"/>
              <c:extLst>
                <c:ext xmlns:c15="http://schemas.microsoft.com/office/drawing/2012/chart" uri="{CE6537A1-D6FC-4f65-9D91-7224C49458BB}"/>
                <c:ext xmlns:c16="http://schemas.microsoft.com/office/drawing/2014/chart" uri="{C3380CC4-5D6E-409C-BE32-E72D297353CC}">
                  <c16:uniqueId val="{00000008-BFBE-418A-8DAF-CFF2B54DC363}"/>
                </c:ext>
              </c:extLst>
            </c:dLbl>
            <c:dLbl>
              <c:idx val="9"/>
              <c:delete val="1"/>
              <c:extLst>
                <c:ext xmlns:c15="http://schemas.microsoft.com/office/drawing/2012/chart" uri="{CE6537A1-D6FC-4f65-9D91-7224C49458BB}"/>
                <c:ext xmlns:c16="http://schemas.microsoft.com/office/drawing/2014/chart" uri="{C3380CC4-5D6E-409C-BE32-E72D297353CC}">
                  <c16:uniqueId val="{00000009-BFBE-418A-8DAF-CFF2B54DC363}"/>
                </c:ext>
              </c:extLst>
            </c:dLbl>
            <c:dLbl>
              <c:idx val="10"/>
              <c:delete val="1"/>
              <c:extLst>
                <c:ext xmlns:c15="http://schemas.microsoft.com/office/drawing/2012/chart" uri="{CE6537A1-D6FC-4f65-9D91-7224C49458BB}"/>
                <c:ext xmlns:c16="http://schemas.microsoft.com/office/drawing/2014/chart" uri="{C3380CC4-5D6E-409C-BE32-E72D297353CC}">
                  <c16:uniqueId val="{0000000A-BFBE-418A-8DAF-CFF2B54DC363}"/>
                </c:ext>
              </c:extLst>
            </c:dLbl>
            <c:dLbl>
              <c:idx val="11"/>
              <c:delete val="1"/>
              <c:extLst>
                <c:ext xmlns:c15="http://schemas.microsoft.com/office/drawing/2012/chart" uri="{CE6537A1-D6FC-4f65-9D91-7224C49458BB}"/>
                <c:ext xmlns:c16="http://schemas.microsoft.com/office/drawing/2014/chart" uri="{C3380CC4-5D6E-409C-BE32-E72D297353CC}">
                  <c16:uniqueId val="{0000000B-BFBE-418A-8DAF-CFF2B54DC363}"/>
                </c:ext>
              </c:extLst>
            </c:dLbl>
            <c:dLbl>
              <c:idx val="12"/>
              <c:layout>
                <c:manualLayout>
                  <c:x val="-5.9105092592592647E-2"/>
                  <c:y val="5.2916666666666667E-2"/>
                </c:manualLayout>
              </c:layout>
              <c:numFmt formatCode="#,##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FBE-418A-8DAF-CFF2B54DC363}"/>
                </c:ext>
              </c:extLst>
            </c:dLbl>
            <c:dLbl>
              <c:idx val="13"/>
              <c:delete val="1"/>
              <c:extLst>
                <c:ext xmlns:c15="http://schemas.microsoft.com/office/drawing/2012/chart" uri="{CE6537A1-D6FC-4f65-9D91-7224C49458BB}"/>
                <c:ext xmlns:c16="http://schemas.microsoft.com/office/drawing/2014/chart" uri="{C3380CC4-5D6E-409C-BE32-E72D297353CC}">
                  <c16:uniqueId val="{0000000D-BFBE-418A-8DAF-CFF2B54DC363}"/>
                </c:ext>
              </c:extLst>
            </c:dLbl>
            <c:dLbl>
              <c:idx val="14"/>
              <c:delete val="1"/>
              <c:extLst>
                <c:ext xmlns:c15="http://schemas.microsoft.com/office/drawing/2012/chart" uri="{CE6537A1-D6FC-4f65-9D91-7224C49458BB}"/>
                <c:ext xmlns:c16="http://schemas.microsoft.com/office/drawing/2014/chart" uri="{C3380CC4-5D6E-409C-BE32-E72D297353CC}">
                  <c16:uniqueId val="{0000000E-BFBE-418A-8DAF-CFF2B54DC363}"/>
                </c:ext>
              </c:extLst>
            </c:dLbl>
            <c:dLbl>
              <c:idx val="15"/>
              <c:delete val="1"/>
              <c:extLst>
                <c:ext xmlns:c15="http://schemas.microsoft.com/office/drawing/2012/chart" uri="{CE6537A1-D6FC-4f65-9D91-7224C49458BB}"/>
                <c:ext xmlns:c16="http://schemas.microsoft.com/office/drawing/2014/chart" uri="{C3380CC4-5D6E-409C-BE32-E72D297353CC}">
                  <c16:uniqueId val="{0000000F-BFBE-418A-8DAF-CFF2B54DC363}"/>
                </c:ext>
              </c:extLst>
            </c:dLbl>
            <c:dLbl>
              <c:idx val="16"/>
              <c:delete val="1"/>
              <c:extLst>
                <c:ext xmlns:c15="http://schemas.microsoft.com/office/drawing/2012/chart" uri="{CE6537A1-D6FC-4f65-9D91-7224C49458BB}"/>
                <c:ext xmlns:c16="http://schemas.microsoft.com/office/drawing/2014/chart" uri="{C3380CC4-5D6E-409C-BE32-E72D297353CC}">
                  <c16:uniqueId val="{00000010-BFBE-418A-8DAF-CFF2B54DC363}"/>
                </c:ext>
              </c:extLst>
            </c:dLbl>
            <c:dLbl>
              <c:idx val="17"/>
              <c:delete val="1"/>
              <c:extLst>
                <c:ext xmlns:c15="http://schemas.microsoft.com/office/drawing/2012/chart" uri="{CE6537A1-D6FC-4f65-9D91-7224C49458BB}"/>
                <c:ext xmlns:c16="http://schemas.microsoft.com/office/drawing/2014/chart" uri="{C3380CC4-5D6E-409C-BE32-E72D297353CC}">
                  <c16:uniqueId val="{00000011-BFBE-418A-8DAF-CFF2B54DC363}"/>
                </c:ext>
              </c:extLst>
            </c:dLbl>
            <c:dLbl>
              <c:idx val="18"/>
              <c:delete val="1"/>
              <c:extLst>
                <c:ext xmlns:c15="http://schemas.microsoft.com/office/drawing/2012/chart" uri="{CE6537A1-D6FC-4f65-9D91-7224C49458BB}"/>
                <c:ext xmlns:c16="http://schemas.microsoft.com/office/drawing/2014/chart" uri="{C3380CC4-5D6E-409C-BE32-E72D297353CC}">
                  <c16:uniqueId val="{00000012-BFBE-418A-8DAF-CFF2B54DC363}"/>
                </c:ext>
              </c:extLst>
            </c:dLbl>
            <c:dLbl>
              <c:idx val="19"/>
              <c:delete val="1"/>
              <c:extLst>
                <c:ext xmlns:c15="http://schemas.microsoft.com/office/drawing/2012/chart" uri="{CE6537A1-D6FC-4f65-9D91-7224C49458BB}"/>
                <c:ext xmlns:c16="http://schemas.microsoft.com/office/drawing/2014/chart" uri="{C3380CC4-5D6E-409C-BE32-E72D297353CC}">
                  <c16:uniqueId val="{00000013-BFBE-418A-8DAF-CFF2B54DC363}"/>
                </c:ext>
              </c:extLst>
            </c:dLbl>
            <c:dLbl>
              <c:idx val="20"/>
              <c:delete val="1"/>
              <c:extLst>
                <c:ext xmlns:c15="http://schemas.microsoft.com/office/drawing/2012/chart" uri="{CE6537A1-D6FC-4f65-9D91-7224C49458BB}"/>
                <c:ext xmlns:c16="http://schemas.microsoft.com/office/drawing/2014/chart" uri="{C3380CC4-5D6E-409C-BE32-E72D297353CC}">
                  <c16:uniqueId val="{00000014-BFBE-418A-8DAF-CFF2B54DC363}"/>
                </c:ext>
              </c:extLst>
            </c:dLbl>
            <c:dLbl>
              <c:idx val="21"/>
              <c:delete val="1"/>
              <c:extLst>
                <c:ext xmlns:c15="http://schemas.microsoft.com/office/drawing/2012/chart" uri="{CE6537A1-D6FC-4f65-9D91-7224C49458BB}"/>
                <c:ext xmlns:c16="http://schemas.microsoft.com/office/drawing/2014/chart" uri="{C3380CC4-5D6E-409C-BE32-E72D297353CC}">
                  <c16:uniqueId val="{00000015-BFBE-418A-8DAF-CFF2B54DC363}"/>
                </c:ext>
              </c:extLst>
            </c:dLbl>
            <c:dLbl>
              <c:idx val="22"/>
              <c:delete val="1"/>
              <c:extLst>
                <c:ext xmlns:c15="http://schemas.microsoft.com/office/drawing/2012/chart" uri="{CE6537A1-D6FC-4f65-9D91-7224C49458BB}"/>
                <c:ext xmlns:c16="http://schemas.microsoft.com/office/drawing/2014/chart" uri="{C3380CC4-5D6E-409C-BE32-E72D297353CC}">
                  <c16:uniqueId val="{00000016-BFBE-418A-8DAF-CFF2B54DC363}"/>
                </c:ext>
              </c:extLst>
            </c:dLbl>
            <c:dLbl>
              <c:idx val="23"/>
              <c:delete val="1"/>
              <c:extLst>
                <c:ext xmlns:c15="http://schemas.microsoft.com/office/drawing/2012/chart" uri="{CE6537A1-D6FC-4f65-9D91-7224C49458BB}"/>
                <c:ext xmlns:c16="http://schemas.microsoft.com/office/drawing/2014/chart" uri="{C3380CC4-5D6E-409C-BE32-E72D297353CC}">
                  <c16:uniqueId val="{00000017-BFBE-418A-8DAF-CFF2B54DC363}"/>
                </c:ext>
              </c:extLst>
            </c:dLbl>
            <c:dLbl>
              <c:idx val="24"/>
              <c:layout>
                <c:manualLayout>
                  <c:x val="-9.6615740740740742E-3"/>
                  <c:y val="8.8194444444443642E-3"/>
                </c:manualLayout>
              </c:layout>
              <c:numFmt formatCode="#,##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FBE-418A-8DAF-CFF2B54DC363}"/>
                </c:ext>
              </c:extLst>
            </c:dLbl>
            <c:numFmt formatCode="#,##0" sourceLinked="0"/>
            <c:spPr>
              <a:solidFill>
                <a:srgbClr val="0070C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Données!$C$273:$AA$273</c:f>
              <c:numCache>
                <c:formatCode>#,##0.0</c:formatCode>
                <c:ptCount val="25"/>
                <c:pt idx="0">
                  <c:v>110.74649053216693</c:v>
                </c:pt>
                <c:pt idx="1">
                  <c:v>120.56187863862851</c:v>
                </c:pt>
                <c:pt idx="2">
                  <c:v>113.28587760614271</c:v>
                </c:pt>
                <c:pt idx="3">
                  <c:v>126.8222677631309</c:v>
                </c:pt>
                <c:pt idx="4">
                  <c:v>123.42834288035313</c:v>
                </c:pt>
                <c:pt idx="5">
                  <c:v>122.86516742875061</c:v>
                </c:pt>
                <c:pt idx="6">
                  <c:v>123.7852922405756</c:v>
                </c:pt>
                <c:pt idx="7">
                  <c:v>124.21638924588571</c:v>
                </c:pt>
                <c:pt idx="8">
                  <c:v>123.58276357941878</c:v>
                </c:pt>
                <c:pt idx="9">
                  <c:v>119.60609822137496</c:v>
                </c:pt>
                <c:pt idx="10">
                  <c:v>125.37817006733344</c:v>
                </c:pt>
                <c:pt idx="11">
                  <c:v>127.22617258399274</c:v>
                </c:pt>
                <c:pt idx="12">
                  <c:v>122.31758289239909</c:v>
                </c:pt>
                <c:pt idx="13">
                  <c:v>121.55687774569654</c:v>
                </c:pt>
                <c:pt idx="14">
                  <c:v>129.79422762507019</c:v>
                </c:pt>
                <c:pt idx="15">
                  <c:v>141.72317551558334</c:v>
                </c:pt>
                <c:pt idx="16">
                  <c:v>139.1867164912083</c:v>
                </c:pt>
                <c:pt idx="17">
                  <c:v>143.635513777775</c:v>
                </c:pt>
                <c:pt idx="18">
                  <c:v>143.64369815238149</c:v>
                </c:pt>
                <c:pt idx="19">
                  <c:v>147.31946852669873</c:v>
                </c:pt>
                <c:pt idx="20">
                  <c:v>147.68501374100148</c:v>
                </c:pt>
                <c:pt idx="21">
                  <c:v>144.37571159766881</c:v>
                </c:pt>
                <c:pt idx="22">
                  <c:v>148.19003307011926</c:v>
                </c:pt>
                <c:pt idx="23">
                  <c:v>152.49081979909053</c:v>
                </c:pt>
                <c:pt idx="24">
                  <c:v>144.770384403826</c:v>
                </c:pt>
              </c:numCache>
            </c:numRef>
          </c:val>
          <c:smooth val="0"/>
          <c:extLst>
            <c:ext xmlns:c16="http://schemas.microsoft.com/office/drawing/2014/chart" uri="{C3380CC4-5D6E-409C-BE32-E72D297353CC}">
              <c16:uniqueId val="{00000019-BFBE-418A-8DAF-CFF2B54DC363}"/>
            </c:ext>
          </c:extLst>
        </c:ser>
        <c:ser>
          <c:idx val="1"/>
          <c:order val="1"/>
          <c:tx>
            <c:strRef>
              <c:f>Données!$A$274</c:f>
              <c:strCache>
                <c:ptCount val="1"/>
                <c:pt idx="0">
                  <c:v>Ooredoo Tunisie</c:v>
                </c:pt>
              </c:strCache>
            </c:strRef>
          </c:tx>
          <c:spPr>
            <a:ln w="6350">
              <a:solidFill>
                <a:srgbClr val="FF0000"/>
              </a:solidFill>
            </a:ln>
          </c:spPr>
          <c:marker>
            <c:symbol val="none"/>
          </c:marker>
          <c:dLbls>
            <c:dLbl>
              <c:idx val="0"/>
              <c:layout>
                <c:manualLayout>
                  <c:x val="-3.6963888888888886E-2"/>
                  <c:y val="-6.2876388888888884E-2"/>
                </c:manualLayout>
              </c:layout>
              <c:numFmt formatCode="#,##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FBE-418A-8DAF-CFF2B54DC363}"/>
                </c:ext>
              </c:extLst>
            </c:dLbl>
            <c:dLbl>
              <c:idx val="1"/>
              <c:delete val="1"/>
              <c:extLst>
                <c:ext xmlns:c15="http://schemas.microsoft.com/office/drawing/2012/chart" uri="{CE6537A1-D6FC-4f65-9D91-7224C49458BB}"/>
                <c:ext xmlns:c16="http://schemas.microsoft.com/office/drawing/2014/chart" uri="{C3380CC4-5D6E-409C-BE32-E72D297353CC}">
                  <c16:uniqueId val="{0000001B-BFBE-418A-8DAF-CFF2B54DC363}"/>
                </c:ext>
              </c:extLst>
            </c:dLbl>
            <c:dLbl>
              <c:idx val="2"/>
              <c:delete val="1"/>
              <c:extLst>
                <c:ext xmlns:c15="http://schemas.microsoft.com/office/drawing/2012/chart" uri="{CE6537A1-D6FC-4f65-9D91-7224C49458BB}"/>
                <c:ext xmlns:c16="http://schemas.microsoft.com/office/drawing/2014/chart" uri="{C3380CC4-5D6E-409C-BE32-E72D297353CC}">
                  <c16:uniqueId val="{0000001C-BFBE-418A-8DAF-CFF2B54DC363}"/>
                </c:ext>
              </c:extLst>
            </c:dLbl>
            <c:dLbl>
              <c:idx val="3"/>
              <c:delete val="1"/>
              <c:extLst>
                <c:ext xmlns:c15="http://schemas.microsoft.com/office/drawing/2012/chart" uri="{CE6537A1-D6FC-4f65-9D91-7224C49458BB}"/>
                <c:ext xmlns:c16="http://schemas.microsoft.com/office/drawing/2014/chart" uri="{C3380CC4-5D6E-409C-BE32-E72D297353CC}">
                  <c16:uniqueId val="{0000001D-BFBE-418A-8DAF-CFF2B54DC363}"/>
                </c:ext>
              </c:extLst>
            </c:dLbl>
            <c:dLbl>
              <c:idx val="4"/>
              <c:delete val="1"/>
              <c:extLst>
                <c:ext xmlns:c15="http://schemas.microsoft.com/office/drawing/2012/chart" uri="{CE6537A1-D6FC-4f65-9D91-7224C49458BB}"/>
                <c:ext xmlns:c16="http://schemas.microsoft.com/office/drawing/2014/chart" uri="{C3380CC4-5D6E-409C-BE32-E72D297353CC}">
                  <c16:uniqueId val="{0000001E-BFBE-418A-8DAF-CFF2B54DC363}"/>
                </c:ext>
              </c:extLst>
            </c:dLbl>
            <c:dLbl>
              <c:idx val="5"/>
              <c:delete val="1"/>
              <c:extLst>
                <c:ext xmlns:c15="http://schemas.microsoft.com/office/drawing/2012/chart" uri="{CE6537A1-D6FC-4f65-9D91-7224C49458BB}"/>
                <c:ext xmlns:c16="http://schemas.microsoft.com/office/drawing/2014/chart" uri="{C3380CC4-5D6E-409C-BE32-E72D297353CC}">
                  <c16:uniqueId val="{0000001F-BFBE-418A-8DAF-CFF2B54DC363}"/>
                </c:ext>
              </c:extLst>
            </c:dLbl>
            <c:dLbl>
              <c:idx val="6"/>
              <c:delete val="1"/>
              <c:extLst>
                <c:ext xmlns:c15="http://schemas.microsoft.com/office/drawing/2012/chart" uri="{CE6537A1-D6FC-4f65-9D91-7224C49458BB}"/>
                <c:ext xmlns:c16="http://schemas.microsoft.com/office/drawing/2014/chart" uri="{C3380CC4-5D6E-409C-BE32-E72D297353CC}">
                  <c16:uniqueId val="{00000020-BFBE-418A-8DAF-CFF2B54DC363}"/>
                </c:ext>
              </c:extLst>
            </c:dLbl>
            <c:dLbl>
              <c:idx val="7"/>
              <c:delete val="1"/>
              <c:extLst>
                <c:ext xmlns:c15="http://schemas.microsoft.com/office/drawing/2012/chart" uri="{CE6537A1-D6FC-4f65-9D91-7224C49458BB}"/>
                <c:ext xmlns:c16="http://schemas.microsoft.com/office/drawing/2014/chart" uri="{C3380CC4-5D6E-409C-BE32-E72D297353CC}">
                  <c16:uniqueId val="{00000021-BFBE-418A-8DAF-CFF2B54DC363}"/>
                </c:ext>
              </c:extLst>
            </c:dLbl>
            <c:dLbl>
              <c:idx val="8"/>
              <c:delete val="1"/>
              <c:extLst>
                <c:ext xmlns:c15="http://schemas.microsoft.com/office/drawing/2012/chart" uri="{CE6537A1-D6FC-4f65-9D91-7224C49458BB}"/>
                <c:ext xmlns:c16="http://schemas.microsoft.com/office/drawing/2014/chart" uri="{C3380CC4-5D6E-409C-BE32-E72D297353CC}">
                  <c16:uniqueId val="{00000022-BFBE-418A-8DAF-CFF2B54DC363}"/>
                </c:ext>
              </c:extLst>
            </c:dLbl>
            <c:dLbl>
              <c:idx val="9"/>
              <c:delete val="1"/>
              <c:extLst>
                <c:ext xmlns:c15="http://schemas.microsoft.com/office/drawing/2012/chart" uri="{CE6537A1-D6FC-4f65-9D91-7224C49458BB}"/>
                <c:ext xmlns:c16="http://schemas.microsoft.com/office/drawing/2014/chart" uri="{C3380CC4-5D6E-409C-BE32-E72D297353CC}">
                  <c16:uniqueId val="{00000023-BFBE-418A-8DAF-CFF2B54DC363}"/>
                </c:ext>
              </c:extLst>
            </c:dLbl>
            <c:dLbl>
              <c:idx val="10"/>
              <c:delete val="1"/>
              <c:extLst>
                <c:ext xmlns:c15="http://schemas.microsoft.com/office/drawing/2012/chart" uri="{CE6537A1-D6FC-4f65-9D91-7224C49458BB}"/>
                <c:ext xmlns:c16="http://schemas.microsoft.com/office/drawing/2014/chart" uri="{C3380CC4-5D6E-409C-BE32-E72D297353CC}">
                  <c16:uniqueId val="{00000024-BFBE-418A-8DAF-CFF2B54DC363}"/>
                </c:ext>
              </c:extLst>
            </c:dLbl>
            <c:dLbl>
              <c:idx val="11"/>
              <c:delete val="1"/>
              <c:extLst>
                <c:ext xmlns:c15="http://schemas.microsoft.com/office/drawing/2012/chart" uri="{CE6537A1-D6FC-4f65-9D91-7224C49458BB}"/>
                <c:ext xmlns:c16="http://schemas.microsoft.com/office/drawing/2014/chart" uri="{C3380CC4-5D6E-409C-BE32-E72D297353CC}">
                  <c16:uniqueId val="{00000025-BFBE-418A-8DAF-CFF2B54DC363}"/>
                </c:ext>
              </c:extLst>
            </c:dLbl>
            <c:dLbl>
              <c:idx val="12"/>
              <c:layout>
                <c:manualLayout>
                  <c:x val="-5.9105092592592591E-2"/>
                  <c:y val="-3.5277777777777776E-2"/>
                </c:manualLayout>
              </c:layout>
              <c:numFmt formatCode="#,##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FBE-418A-8DAF-CFF2B54DC363}"/>
                </c:ext>
              </c:extLst>
            </c:dLbl>
            <c:dLbl>
              <c:idx val="13"/>
              <c:delete val="1"/>
              <c:extLst>
                <c:ext xmlns:c15="http://schemas.microsoft.com/office/drawing/2012/chart" uri="{CE6537A1-D6FC-4f65-9D91-7224C49458BB}"/>
                <c:ext xmlns:c16="http://schemas.microsoft.com/office/drawing/2014/chart" uri="{C3380CC4-5D6E-409C-BE32-E72D297353CC}">
                  <c16:uniqueId val="{00000027-BFBE-418A-8DAF-CFF2B54DC363}"/>
                </c:ext>
              </c:extLst>
            </c:dLbl>
            <c:dLbl>
              <c:idx val="14"/>
              <c:delete val="1"/>
              <c:extLst>
                <c:ext xmlns:c15="http://schemas.microsoft.com/office/drawing/2012/chart" uri="{CE6537A1-D6FC-4f65-9D91-7224C49458BB}"/>
                <c:ext xmlns:c16="http://schemas.microsoft.com/office/drawing/2014/chart" uri="{C3380CC4-5D6E-409C-BE32-E72D297353CC}">
                  <c16:uniqueId val="{00000028-BFBE-418A-8DAF-CFF2B54DC363}"/>
                </c:ext>
              </c:extLst>
            </c:dLbl>
            <c:dLbl>
              <c:idx val="15"/>
              <c:delete val="1"/>
              <c:extLst>
                <c:ext xmlns:c15="http://schemas.microsoft.com/office/drawing/2012/chart" uri="{CE6537A1-D6FC-4f65-9D91-7224C49458BB}"/>
                <c:ext xmlns:c16="http://schemas.microsoft.com/office/drawing/2014/chart" uri="{C3380CC4-5D6E-409C-BE32-E72D297353CC}">
                  <c16:uniqueId val="{00000029-BFBE-418A-8DAF-CFF2B54DC363}"/>
                </c:ext>
              </c:extLst>
            </c:dLbl>
            <c:dLbl>
              <c:idx val="16"/>
              <c:delete val="1"/>
              <c:extLst>
                <c:ext xmlns:c15="http://schemas.microsoft.com/office/drawing/2012/chart" uri="{CE6537A1-D6FC-4f65-9D91-7224C49458BB}"/>
                <c:ext xmlns:c16="http://schemas.microsoft.com/office/drawing/2014/chart" uri="{C3380CC4-5D6E-409C-BE32-E72D297353CC}">
                  <c16:uniqueId val="{0000002A-BFBE-418A-8DAF-CFF2B54DC363}"/>
                </c:ext>
              </c:extLst>
            </c:dLbl>
            <c:dLbl>
              <c:idx val="17"/>
              <c:delete val="1"/>
              <c:extLst>
                <c:ext xmlns:c15="http://schemas.microsoft.com/office/drawing/2012/chart" uri="{CE6537A1-D6FC-4f65-9D91-7224C49458BB}"/>
                <c:ext xmlns:c16="http://schemas.microsoft.com/office/drawing/2014/chart" uri="{C3380CC4-5D6E-409C-BE32-E72D297353CC}">
                  <c16:uniqueId val="{0000002B-BFBE-418A-8DAF-CFF2B54DC363}"/>
                </c:ext>
              </c:extLst>
            </c:dLbl>
            <c:dLbl>
              <c:idx val="18"/>
              <c:delete val="1"/>
              <c:extLst>
                <c:ext xmlns:c15="http://schemas.microsoft.com/office/drawing/2012/chart" uri="{CE6537A1-D6FC-4f65-9D91-7224C49458BB}"/>
                <c:ext xmlns:c16="http://schemas.microsoft.com/office/drawing/2014/chart" uri="{C3380CC4-5D6E-409C-BE32-E72D297353CC}">
                  <c16:uniqueId val="{0000002C-BFBE-418A-8DAF-CFF2B54DC363}"/>
                </c:ext>
              </c:extLst>
            </c:dLbl>
            <c:dLbl>
              <c:idx val="19"/>
              <c:delete val="1"/>
              <c:extLst>
                <c:ext xmlns:c15="http://schemas.microsoft.com/office/drawing/2012/chart" uri="{CE6537A1-D6FC-4f65-9D91-7224C49458BB}"/>
                <c:ext xmlns:c16="http://schemas.microsoft.com/office/drawing/2014/chart" uri="{C3380CC4-5D6E-409C-BE32-E72D297353CC}">
                  <c16:uniqueId val="{0000002D-BFBE-418A-8DAF-CFF2B54DC363}"/>
                </c:ext>
              </c:extLst>
            </c:dLbl>
            <c:dLbl>
              <c:idx val="20"/>
              <c:delete val="1"/>
              <c:extLst>
                <c:ext xmlns:c15="http://schemas.microsoft.com/office/drawing/2012/chart" uri="{CE6537A1-D6FC-4f65-9D91-7224C49458BB}"/>
                <c:ext xmlns:c16="http://schemas.microsoft.com/office/drawing/2014/chart" uri="{C3380CC4-5D6E-409C-BE32-E72D297353CC}">
                  <c16:uniqueId val="{0000002E-BFBE-418A-8DAF-CFF2B54DC363}"/>
                </c:ext>
              </c:extLst>
            </c:dLbl>
            <c:dLbl>
              <c:idx val="21"/>
              <c:delete val="1"/>
              <c:extLst>
                <c:ext xmlns:c15="http://schemas.microsoft.com/office/drawing/2012/chart" uri="{CE6537A1-D6FC-4f65-9D91-7224C49458BB}"/>
                <c:ext xmlns:c16="http://schemas.microsoft.com/office/drawing/2014/chart" uri="{C3380CC4-5D6E-409C-BE32-E72D297353CC}">
                  <c16:uniqueId val="{0000002F-BFBE-418A-8DAF-CFF2B54DC363}"/>
                </c:ext>
              </c:extLst>
            </c:dLbl>
            <c:dLbl>
              <c:idx val="22"/>
              <c:delete val="1"/>
              <c:extLst>
                <c:ext xmlns:c15="http://schemas.microsoft.com/office/drawing/2012/chart" uri="{CE6537A1-D6FC-4f65-9D91-7224C49458BB}"/>
                <c:ext xmlns:c16="http://schemas.microsoft.com/office/drawing/2014/chart" uri="{C3380CC4-5D6E-409C-BE32-E72D297353CC}">
                  <c16:uniqueId val="{00000030-BFBE-418A-8DAF-CFF2B54DC363}"/>
                </c:ext>
              </c:extLst>
            </c:dLbl>
            <c:dLbl>
              <c:idx val="23"/>
              <c:delete val="1"/>
              <c:extLst>
                <c:ext xmlns:c15="http://schemas.microsoft.com/office/drawing/2012/chart" uri="{CE6537A1-D6FC-4f65-9D91-7224C49458BB}"/>
                <c:ext xmlns:c16="http://schemas.microsoft.com/office/drawing/2014/chart" uri="{C3380CC4-5D6E-409C-BE32-E72D297353CC}">
                  <c16:uniqueId val="{00000031-BFBE-418A-8DAF-CFF2B54DC363}"/>
                </c:ext>
              </c:extLst>
            </c:dLbl>
            <c:dLbl>
              <c:idx val="24"/>
              <c:layout>
                <c:manualLayout>
                  <c:x val="-4.9811999478148092E-4"/>
                  <c:y val="-6.2209327395142261E-2"/>
                </c:manualLayout>
              </c:layout>
              <c:numFmt formatCode="#,##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BFBE-418A-8DAF-CFF2B54DC363}"/>
                </c:ext>
              </c:extLst>
            </c:dLbl>
            <c:numFmt formatCode="#,##0" sourceLinked="0"/>
            <c:spPr>
              <a:solidFill>
                <a:srgbClr val="FF000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Données!$C$274:$AA$274</c:f>
              <c:numCache>
                <c:formatCode>#,##0.0</c:formatCode>
                <c:ptCount val="25"/>
                <c:pt idx="0">
                  <c:v>143.2935390083307</c:v>
                </c:pt>
                <c:pt idx="1">
                  <c:v>155.95873304370625</c:v>
                </c:pt>
                <c:pt idx="2">
                  <c:v>147.69254234387353</c:v>
                </c:pt>
                <c:pt idx="3">
                  <c:v>167.36823115466726</c:v>
                </c:pt>
                <c:pt idx="4">
                  <c:v>162.10219676964994</c:v>
                </c:pt>
                <c:pt idx="5">
                  <c:v>159.32103560500227</c:v>
                </c:pt>
                <c:pt idx="6">
                  <c:v>158.12046426971486</c:v>
                </c:pt>
                <c:pt idx="7">
                  <c:v>154.28931635467399</c:v>
                </c:pt>
                <c:pt idx="8">
                  <c:v>149.82304051162154</c:v>
                </c:pt>
                <c:pt idx="9">
                  <c:v>143.91213465391752</c:v>
                </c:pt>
                <c:pt idx="10">
                  <c:v>150.21095072962217</c:v>
                </c:pt>
                <c:pt idx="11">
                  <c:v>150.83734458349963</c:v>
                </c:pt>
                <c:pt idx="12">
                  <c:v>150.31489802043666</c:v>
                </c:pt>
                <c:pt idx="13">
                  <c:v>142.16217185848484</c:v>
                </c:pt>
                <c:pt idx="14">
                  <c:v>151.6996090306213</c:v>
                </c:pt>
                <c:pt idx="15">
                  <c:v>164.36602945206428</c:v>
                </c:pt>
                <c:pt idx="16">
                  <c:v>158.40089464557585</c:v>
                </c:pt>
                <c:pt idx="17">
                  <c:v>160.4812892837773</c:v>
                </c:pt>
                <c:pt idx="18">
                  <c:v>158.6953135721088</c:v>
                </c:pt>
                <c:pt idx="19">
                  <c:v>158.69046658200566</c:v>
                </c:pt>
                <c:pt idx="20">
                  <c:v>158.30707510625493</c:v>
                </c:pt>
                <c:pt idx="21">
                  <c:v>154.01952745594863</c:v>
                </c:pt>
                <c:pt idx="22">
                  <c:v>158.5210534255186</c:v>
                </c:pt>
                <c:pt idx="23">
                  <c:v>160.91105472932753</c:v>
                </c:pt>
                <c:pt idx="24">
                  <c:v>150.91605543034538</c:v>
                </c:pt>
              </c:numCache>
            </c:numRef>
          </c:val>
          <c:smooth val="0"/>
          <c:extLst>
            <c:ext xmlns:c16="http://schemas.microsoft.com/office/drawing/2014/chart" uri="{C3380CC4-5D6E-409C-BE32-E72D297353CC}">
              <c16:uniqueId val="{00000033-BFBE-418A-8DAF-CFF2B54DC363}"/>
            </c:ext>
          </c:extLst>
        </c:ser>
        <c:ser>
          <c:idx val="2"/>
          <c:order val="2"/>
          <c:tx>
            <c:strRef>
              <c:f>Données!$A$275</c:f>
              <c:strCache>
                <c:ptCount val="1"/>
                <c:pt idx="0">
                  <c:v>Orange Tunisie</c:v>
                </c:pt>
              </c:strCache>
            </c:strRef>
          </c:tx>
          <c:spPr>
            <a:ln w="12700">
              <a:solidFill>
                <a:srgbClr val="E46C0A"/>
              </a:solidFill>
            </a:ln>
          </c:spPr>
          <c:marker>
            <c:symbol val="none"/>
          </c:marker>
          <c:dLbls>
            <c:dLbl>
              <c:idx val="0"/>
              <c:layout>
                <c:manualLayout>
                  <c:x val="-3.5385879629629635E-2"/>
                  <c:y val="5.7868055555555962E-3"/>
                </c:manualLayout>
              </c:layout>
              <c:numFmt formatCode="#,##0" sourceLinked="0"/>
              <c:spPr>
                <a:solidFill>
                  <a:srgbClr val="E46C0A"/>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BFBE-418A-8DAF-CFF2B54DC363}"/>
                </c:ext>
              </c:extLst>
            </c:dLbl>
            <c:dLbl>
              <c:idx val="1"/>
              <c:delete val="1"/>
              <c:extLst>
                <c:ext xmlns:c15="http://schemas.microsoft.com/office/drawing/2012/chart" uri="{CE6537A1-D6FC-4f65-9D91-7224C49458BB}"/>
                <c:ext xmlns:c16="http://schemas.microsoft.com/office/drawing/2014/chart" uri="{C3380CC4-5D6E-409C-BE32-E72D297353CC}">
                  <c16:uniqueId val="{00000035-BFBE-418A-8DAF-CFF2B54DC363}"/>
                </c:ext>
              </c:extLst>
            </c:dLbl>
            <c:dLbl>
              <c:idx val="2"/>
              <c:delete val="1"/>
              <c:extLst>
                <c:ext xmlns:c15="http://schemas.microsoft.com/office/drawing/2012/chart" uri="{CE6537A1-D6FC-4f65-9D91-7224C49458BB}"/>
                <c:ext xmlns:c16="http://schemas.microsoft.com/office/drawing/2014/chart" uri="{C3380CC4-5D6E-409C-BE32-E72D297353CC}">
                  <c16:uniqueId val="{00000036-BFBE-418A-8DAF-CFF2B54DC363}"/>
                </c:ext>
              </c:extLst>
            </c:dLbl>
            <c:dLbl>
              <c:idx val="3"/>
              <c:delete val="1"/>
              <c:extLst>
                <c:ext xmlns:c15="http://schemas.microsoft.com/office/drawing/2012/chart" uri="{CE6537A1-D6FC-4f65-9D91-7224C49458BB}"/>
                <c:ext xmlns:c16="http://schemas.microsoft.com/office/drawing/2014/chart" uri="{C3380CC4-5D6E-409C-BE32-E72D297353CC}">
                  <c16:uniqueId val="{00000037-BFBE-418A-8DAF-CFF2B54DC363}"/>
                </c:ext>
              </c:extLst>
            </c:dLbl>
            <c:dLbl>
              <c:idx val="4"/>
              <c:delete val="1"/>
              <c:extLst>
                <c:ext xmlns:c15="http://schemas.microsoft.com/office/drawing/2012/chart" uri="{CE6537A1-D6FC-4f65-9D91-7224C49458BB}"/>
                <c:ext xmlns:c16="http://schemas.microsoft.com/office/drawing/2014/chart" uri="{C3380CC4-5D6E-409C-BE32-E72D297353CC}">
                  <c16:uniqueId val="{00000038-BFBE-418A-8DAF-CFF2B54DC363}"/>
                </c:ext>
              </c:extLst>
            </c:dLbl>
            <c:dLbl>
              <c:idx val="5"/>
              <c:delete val="1"/>
              <c:extLst>
                <c:ext xmlns:c15="http://schemas.microsoft.com/office/drawing/2012/chart" uri="{CE6537A1-D6FC-4f65-9D91-7224C49458BB}"/>
                <c:ext xmlns:c16="http://schemas.microsoft.com/office/drawing/2014/chart" uri="{C3380CC4-5D6E-409C-BE32-E72D297353CC}">
                  <c16:uniqueId val="{00000039-BFBE-418A-8DAF-CFF2B54DC363}"/>
                </c:ext>
              </c:extLst>
            </c:dLbl>
            <c:dLbl>
              <c:idx val="6"/>
              <c:delete val="1"/>
              <c:extLst>
                <c:ext xmlns:c15="http://schemas.microsoft.com/office/drawing/2012/chart" uri="{CE6537A1-D6FC-4f65-9D91-7224C49458BB}"/>
                <c:ext xmlns:c16="http://schemas.microsoft.com/office/drawing/2014/chart" uri="{C3380CC4-5D6E-409C-BE32-E72D297353CC}">
                  <c16:uniqueId val="{0000003A-BFBE-418A-8DAF-CFF2B54DC363}"/>
                </c:ext>
              </c:extLst>
            </c:dLbl>
            <c:dLbl>
              <c:idx val="7"/>
              <c:delete val="1"/>
              <c:extLst>
                <c:ext xmlns:c15="http://schemas.microsoft.com/office/drawing/2012/chart" uri="{CE6537A1-D6FC-4f65-9D91-7224C49458BB}"/>
                <c:ext xmlns:c16="http://schemas.microsoft.com/office/drawing/2014/chart" uri="{C3380CC4-5D6E-409C-BE32-E72D297353CC}">
                  <c16:uniqueId val="{0000003B-BFBE-418A-8DAF-CFF2B54DC363}"/>
                </c:ext>
              </c:extLst>
            </c:dLbl>
            <c:dLbl>
              <c:idx val="8"/>
              <c:delete val="1"/>
              <c:extLst>
                <c:ext xmlns:c15="http://schemas.microsoft.com/office/drawing/2012/chart" uri="{CE6537A1-D6FC-4f65-9D91-7224C49458BB}"/>
                <c:ext xmlns:c16="http://schemas.microsoft.com/office/drawing/2014/chart" uri="{C3380CC4-5D6E-409C-BE32-E72D297353CC}">
                  <c16:uniqueId val="{0000003C-BFBE-418A-8DAF-CFF2B54DC363}"/>
                </c:ext>
              </c:extLst>
            </c:dLbl>
            <c:dLbl>
              <c:idx val="9"/>
              <c:delete val="1"/>
              <c:extLst>
                <c:ext xmlns:c15="http://schemas.microsoft.com/office/drawing/2012/chart" uri="{CE6537A1-D6FC-4f65-9D91-7224C49458BB}"/>
                <c:ext xmlns:c16="http://schemas.microsoft.com/office/drawing/2014/chart" uri="{C3380CC4-5D6E-409C-BE32-E72D297353CC}">
                  <c16:uniqueId val="{0000003D-BFBE-418A-8DAF-CFF2B54DC363}"/>
                </c:ext>
              </c:extLst>
            </c:dLbl>
            <c:dLbl>
              <c:idx val="10"/>
              <c:delete val="1"/>
              <c:extLst>
                <c:ext xmlns:c15="http://schemas.microsoft.com/office/drawing/2012/chart" uri="{CE6537A1-D6FC-4f65-9D91-7224C49458BB}"/>
                <c:ext xmlns:c16="http://schemas.microsoft.com/office/drawing/2014/chart" uri="{C3380CC4-5D6E-409C-BE32-E72D297353CC}">
                  <c16:uniqueId val="{0000003E-BFBE-418A-8DAF-CFF2B54DC363}"/>
                </c:ext>
              </c:extLst>
            </c:dLbl>
            <c:dLbl>
              <c:idx val="11"/>
              <c:delete val="1"/>
              <c:extLst>
                <c:ext xmlns:c15="http://schemas.microsoft.com/office/drawing/2012/chart" uri="{CE6537A1-D6FC-4f65-9D91-7224C49458BB}"/>
                <c:ext xmlns:c16="http://schemas.microsoft.com/office/drawing/2014/chart" uri="{C3380CC4-5D6E-409C-BE32-E72D297353CC}">
                  <c16:uniqueId val="{0000003F-BFBE-418A-8DAF-CFF2B54DC363}"/>
                </c:ext>
              </c:extLst>
            </c:dLbl>
            <c:dLbl>
              <c:idx val="12"/>
              <c:layout>
                <c:manualLayout>
                  <c:x val="-5.9105092592592647E-2"/>
                  <c:y val="2.6458333333333334E-2"/>
                </c:manualLayout>
              </c:layout>
              <c:numFmt formatCode="#,##0" sourceLinked="0"/>
              <c:spPr>
                <a:solidFill>
                  <a:srgbClr val="E46C0A"/>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BFBE-418A-8DAF-CFF2B54DC363}"/>
                </c:ext>
              </c:extLst>
            </c:dLbl>
            <c:dLbl>
              <c:idx val="13"/>
              <c:delete val="1"/>
              <c:extLst>
                <c:ext xmlns:c15="http://schemas.microsoft.com/office/drawing/2012/chart" uri="{CE6537A1-D6FC-4f65-9D91-7224C49458BB}"/>
                <c:ext xmlns:c16="http://schemas.microsoft.com/office/drawing/2014/chart" uri="{C3380CC4-5D6E-409C-BE32-E72D297353CC}">
                  <c16:uniqueId val="{00000041-BFBE-418A-8DAF-CFF2B54DC363}"/>
                </c:ext>
              </c:extLst>
            </c:dLbl>
            <c:dLbl>
              <c:idx val="14"/>
              <c:delete val="1"/>
              <c:extLst>
                <c:ext xmlns:c15="http://schemas.microsoft.com/office/drawing/2012/chart" uri="{CE6537A1-D6FC-4f65-9D91-7224C49458BB}"/>
                <c:ext xmlns:c16="http://schemas.microsoft.com/office/drawing/2014/chart" uri="{C3380CC4-5D6E-409C-BE32-E72D297353CC}">
                  <c16:uniqueId val="{00000042-BFBE-418A-8DAF-CFF2B54DC363}"/>
                </c:ext>
              </c:extLst>
            </c:dLbl>
            <c:dLbl>
              <c:idx val="15"/>
              <c:delete val="1"/>
              <c:extLst>
                <c:ext xmlns:c15="http://schemas.microsoft.com/office/drawing/2012/chart" uri="{CE6537A1-D6FC-4f65-9D91-7224C49458BB}"/>
                <c:ext xmlns:c16="http://schemas.microsoft.com/office/drawing/2014/chart" uri="{C3380CC4-5D6E-409C-BE32-E72D297353CC}">
                  <c16:uniqueId val="{00000043-BFBE-418A-8DAF-CFF2B54DC363}"/>
                </c:ext>
              </c:extLst>
            </c:dLbl>
            <c:dLbl>
              <c:idx val="16"/>
              <c:delete val="1"/>
              <c:extLst>
                <c:ext xmlns:c15="http://schemas.microsoft.com/office/drawing/2012/chart" uri="{CE6537A1-D6FC-4f65-9D91-7224C49458BB}"/>
                <c:ext xmlns:c16="http://schemas.microsoft.com/office/drawing/2014/chart" uri="{C3380CC4-5D6E-409C-BE32-E72D297353CC}">
                  <c16:uniqueId val="{00000044-BFBE-418A-8DAF-CFF2B54DC363}"/>
                </c:ext>
              </c:extLst>
            </c:dLbl>
            <c:dLbl>
              <c:idx val="17"/>
              <c:delete val="1"/>
              <c:extLst>
                <c:ext xmlns:c15="http://schemas.microsoft.com/office/drawing/2012/chart" uri="{CE6537A1-D6FC-4f65-9D91-7224C49458BB}"/>
                <c:ext xmlns:c16="http://schemas.microsoft.com/office/drawing/2014/chart" uri="{C3380CC4-5D6E-409C-BE32-E72D297353CC}">
                  <c16:uniqueId val="{00000045-BFBE-418A-8DAF-CFF2B54DC363}"/>
                </c:ext>
              </c:extLst>
            </c:dLbl>
            <c:dLbl>
              <c:idx val="18"/>
              <c:delete val="1"/>
              <c:extLst>
                <c:ext xmlns:c15="http://schemas.microsoft.com/office/drawing/2012/chart" uri="{CE6537A1-D6FC-4f65-9D91-7224C49458BB}"/>
                <c:ext xmlns:c16="http://schemas.microsoft.com/office/drawing/2014/chart" uri="{C3380CC4-5D6E-409C-BE32-E72D297353CC}">
                  <c16:uniqueId val="{00000046-BFBE-418A-8DAF-CFF2B54DC363}"/>
                </c:ext>
              </c:extLst>
            </c:dLbl>
            <c:dLbl>
              <c:idx val="19"/>
              <c:delete val="1"/>
              <c:extLst>
                <c:ext xmlns:c15="http://schemas.microsoft.com/office/drawing/2012/chart" uri="{CE6537A1-D6FC-4f65-9D91-7224C49458BB}"/>
                <c:ext xmlns:c16="http://schemas.microsoft.com/office/drawing/2014/chart" uri="{C3380CC4-5D6E-409C-BE32-E72D297353CC}">
                  <c16:uniqueId val="{00000047-BFBE-418A-8DAF-CFF2B54DC363}"/>
                </c:ext>
              </c:extLst>
            </c:dLbl>
            <c:dLbl>
              <c:idx val="20"/>
              <c:delete val="1"/>
              <c:extLst>
                <c:ext xmlns:c15="http://schemas.microsoft.com/office/drawing/2012/chart" uri="{CE6537A1-D6FC-4f65-9D91-7224C49458BB}"/>
                <c:ext xmlns:c16="http://schemas.microsoft.com/office/drawing/2014/chart" uri="{C3380CC4-5D6E-409C-BE32-E72D297353CC}">
                  <c16:uniqueId val="{00000048-BFBE-418A-8DAF-CFF2B54DC363}"/>
                </c:ext>
              </c:extLst>
            </c:dLbl>
            <c:dLbl>
              <c:idx val="21"/>
              <c:delete val="1"/>
              <c:extLst>
                <c:ext xmlns:c15="http://schemas.microsoft.com/office/drawing/2012/chart" uri="{CE6537A1-D6FC-4f65-9D91-7224C49458BB}"/>
                <c:ext xmlns:c16="http://schemas.microsoft.com/office/drawing/2014/chart" uri="{C3380CC4-5D6E-409C-BE32-E72D297353CC}">
                  <c16:uniqueId val="{00000049-BFBE-418A-8DAF-CFF2B54DC363}"/>
                </c:ext>
              </c:extLst>
            </c:dLbl>
            <c:dLbl>
              <c:idx val="22"/>
              <c:delete val="1"/>
              <c:extLst>
                <c:ext xmlns:c15="http://schemas.microsoft.com/office/drawing/2012/chart" uri="{CE6537A1-D6FC-4f65-9D91-7224C49458BB}"/>
                <c:ext xmlns:c16="http://schemas.microsoft.com/office/drawing/2014/chart" uri="{C3380CC4-5D6E-409C-BE32-E72D297353CC}">
                  <c16:uniqueId val="{0000004A-BFBE-418A-8DAF-CFF2B54DC363}"/>
                </c:ext>
              </c:extLst>
            </c:dLbl>
            <c:dLbl>
              <c:idx val="23"/>
              <c:delete val="1"/>
              <c:extLst>
                <c:ext xmlns:c15="http://schemas.microsoft.com/office/drawing/2012/chart" uri="{CE6537A1-D6FC-4f65-9D91-7224C49458BB}"/>
                <c:ext xmlns:c16="http://schemas.microsoft.com/office/drawing/2014/chart" uri="{C3380CC4-5D6E-409C-BE32-E72D297353CC}">
                  <c16:uniqueId val="{0000004B-BFBE-418A-8DAF-CFF2B54DC363}"/>
                </c:ext>
              </c:extLst>
            </c:dLbl>
            <c:dLbl>
              <c:idx val="24"/>
              <c:layout>
                <c:manualLayout>
                  <c:x val="-5.3534722222222221E-3"/>
                  <c:y val="8.2880555555555555E-2"/>
                </c:manualLayout>
              </c:layout>
              <c:numFmt formatCode="#,##0" sourceLinked="0"/>
              <c:spPr>
                <a:solidFill>
                  <a:srgbClr val="E46C0A"/>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BFBE-418A-8DAF-CFF2B54DC363}"/>
                </c:ext>
              </c:extLst>
            </c:dLbl>
            <c:numFmt formatCode="#,##0" sourceLinked="0"/>
            <c:spPr>
              <a:solidFill>
                <a:srgbClr val="E46C0A"/>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Données!$C$272:$AA$272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Données!$C$275:$AA$275</c:f>
              <c:numCache>
                <c:formatCode>#,##0.0</c:formatCode>
                <c:ptCount val="25"/>
                <c:pt idx="0">
                  <c:v>131.39149500549303</c:v>
                </c:pt>
                <c:pt idx="1">
                  <c:v>142.52194304119524</c:v>
                </c:pt>
                <c:pt idx="2">
                  <c:v>135.34027368671028</c:v>
                </c:pt>
                <c:pt idx="3">
                  <c:v>151.96422766451508</c:v>
                </c:pt>
                <c:pt idx="4">
                  <c:v>146.00163949617928</c:v>
                </c:pt>
                <c:pt idx="5">
                  <c:v>144.14799424074448</c:v>
                </c:pt>
                <c:pt idx="6">
                  <c:v>143.08905603779286</c:v>
                </c:pt>
                <c:pt idx="7">
                  <c:v>139.01161778749955</c:v>
                </c:pt>
                <c:pt idx="8">
                  <c:v>137.2198242302839</c:v>
                </c:pt>
                <c:pt idx="9">
                  <c:v>131.47507614665193</c:v>
                </c:pt>
                <c:pt idx="10">
                  <c:v>137.28080305668527</c:v>
                </c:pt>
                <c:pt idx="11">
                  <c:v>139.07522993561091</c:v>
                </c:pt>
                <c:pt idx="12">
                  <c:v>132.13934919763969</c:v>
                </c:pt>
                <c:pt idx="13">
                  <c:v>129.44738773335712</c:v>
                </c:pt>
                <c:pt idx="14">
                  <c:v>136.77548345470333</c:v>
                </c:pt>
                <c:pt idx="15">
                  <c:v>147.46325389880388</c:v>
                </c:pt>
                <c:pt idx="16">
                  <c:v>142.2372610963053</c:v>
                </c:pt>
                <c:pt idx="17">
                  <c:v>143.84847016935936</c:v>
                </c:pt>
                <c:pt idx="18">
                  <c:v>139.43052853715247</c:v>
                </c:pt>
                <c:pt idx="19">
                  <c:v>139.45757277609624</c:v>
                </c:pt>
                <c:pt idx="20">
                  <c:v>138.38891227636262</c:v>
                </c:pt>
                <c:pt idx="21">
                  <c:v>133.63875811563858</c:v>
                </c:pt>
                <c:pt idx="22">
                  <c:v>138.83923565944158</c:v>
                </c:pt>
                <c:pt idx="23">
                  <c:v>142.86475466414473</c:v>
                </c:pt>
                <c:pt idx="24">
                  <c:v>133.11753265922476</c:v>
                </c:pt>
              </c:numCache>
            </c:numRef>
          </c:val>
          <c:smooth val="0"/>
          <c:extLst>
            <c:ext xmlns:c16="http://schemas.microsoft.com/office/drawing/2014/chart" uri="{C3380CC4-5D6E-409C-BE32-E72D297353CC}">
              <c16:uniqueId val="{0000004D-BFBE-418A-8DAF-CFF2B54DC363}"/>
            </c:ext>
          </c:extLst>
        </c:ser>
        <c:dLbls>
          <c:showLegendKey val="0"/>
          <c:showVal val="0"/>
          <c:showCatName val="0"/>
          <c:showSerName val="0"/>
          <c:showPercent val="0"/>
          <c:showBubbleSize val="0"/>
        </c:dLbls>
        <c:smooth val="0"/>
        <c:axId val="1675766911"/>
        <c:axId val="1"/>
      </c:lineChart>
      <c:catAx>
        <c:axId val="1675766911"/>
        <c:scaling>
          <c:orientation val="minMax"/>
        </c:scaling>
        <c:delete val="0"/>
        <c:axPos val="b"/>
        <c:numFmt formatCode="General" sourceLinked="1"/>
        <c:majorTickMark val="out"/>
        <c:minorTickMark val="none"/>
        <c:tickLblPos val="nextTo"/>
        <c:txPr>
          <a:bodyPr rot="0" vert="horz"/>
          <a:lstStyle/>
          <a:p>
            <a:pPr>
              <a:defRPr sz="500" b="0" i="0" u="none" strike="noStrike"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210"/>
          <c:min val="100"/>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766911"/>
        <c:crosses val="autoZero"/>
        <c:crossBetween val="between"/>
        <c:majorUnit val="27.5"/>
      </c:valAx>
      <c:spPr>
        <a:noFill/>
        <a:ln w="25400">
          <a:noFill/>
        </a:ln>
      </c:spPr>
    </c:plotArea>
    <c:legend>
      <c:legendPos val="b"/>
      <c:layout>
        <c:manualLayout>
          <c:xMode val="edge"/>
          <c:yMode val="edge"/>
          <c:x val="4.5830908802725147E-2"/>
          <c:y val="0.91810809698944351"/>
          <c:w val="0.93838385625698728"/>
          <c:h val="5.4736115732012369E-2"/>
        </c:manualLayout>
      </c:layout>
      <c:overlay val="0"/>
      <c:spPr>
        <a:ln>
          <a:noFill/>
        </a:ln>
      </c:spPr>
      <c:txPr>
        <a:bodyPr/>
        <a:lstStyle/>
        <a:p>
          <a:pPr>
            <a:defRPr sz="600" b="0" i="0" u="none" strike="noStrike"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6145869432646397E-2"/>
          <c:y val="0.10370972222222222"/>
          <c:w val="0.9404972638399729"/>
          <c:h val="0.59639552034111298"/>
        </c:manualLayout>
      </c:layout>
      <c:lineChart>
        <c:grouping val="standard"/>
        <c:varyColors val="0"/>
        <c:ser>
          <c:idx val="0"/>
          <c:order val="0"/>
          <c:tx>
            <c:v>Tunisie Télécom</c:v>
          </c:tx>
          <c:spPr>
            <a:ln w="12700">
              <a:solidFill>
                <a:srgbClr val="0070C0"/>
              </a:solidFill>
            </a:ln>
          </c:spPr>
          <c:marker>
            <c:symbol val="none"/>
          </c:marker>
          <c:dLbls>
            <c:dLbl>
              <c:idx val="0"/>
              <c:layout>
                <c:manualLayout>
                  <c:x val="-2.813219338389647E-2"/>
                  <c:y val="-1.4619299348144862E-2"/>
                </c:manualLayout>
              </c:layout>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389-4AF7-8F20-53510EF6FA2B}"/>
                </c:ext>
              </c:extLst>
            </c:dLbl>
            <c:dLbl>
              <c:idx val="1"/>
              <c:delete val="1"/>
              <c:extLst>
                <c:ext xmlns:c15="http://schemas.microsoft.com/office/drawing/2012/chart" uri="{CE6537A1-D6FC-4f65-9D91-7224C49458BB}"/>
                <c:ext xmlns:c16="http://schemas.microsoft.com/office/drawing/2014/chart" uri="{C3380CC4-5D6E-409C-BE32-E72D297353CC}">
                  <c16:uniqueId val="{00000001-8389-4AF7-8F20-53510EF6FA2B}"/>
                </c:ext>
              </c:extLst>
            </c:dLbl>
            <c:dLbl>
              <c:idx val="2"/>
              <c:delete val="1"/>
              <c:extLst>
                <c:ext xmlns:c15="http://schemas.microsoft.com/office/drawing/2012/chart" uri="{CE6537A1-D6FC-4f65-9D91-7224C49458BB}"/>
                <c:ext xmlns:c16="http://schemas.microsoft.com/office/drawing/2014/chart" uri="{C3380CC4-5D6E-409C-BE32-E72D297353CC}">
                  <c16:uniqueId val="{00000002-8389-4AF7-8F20-53510EF6FA2B}"/>
                </c:ext>
              </c:extLst>
            </c:dLbl>
            <c:dLbl>
              <c:idx val="3"/>
              <c:delete val="1"/>
              <c:extLst>
                <c:ext xmlns:c15="http://schemas.microsoft.com/office/drawing/2012/chart" uri="{CE6537A1-D6FC-4f65-9D91-7224C49458BB}"/>
                <c:ext xmlns:c16="http://schemas.microsoft.com/office/drawing/2014/chart" uri="{C3380CC4-5D6E-409C-BE32-E72D297353CC}">
                  <c16:uniqueId val="{00000003-8389-4AF7-8F20-53510EF6FA2B}"/>
                </c:ext>
              </c:extLst>
            </c:dLbl>
            <c:dLbl>
              <c:idx val="4"/>
              <c:delete val="1"/>
              <c:extLst>
                <c:ext xmlns:c15="http://schemas.microsoft.com/office/drawing/2012/chart" uri="{CE6537A1-D6FC-4f65-9D91-7224C49458BB}"/>
                <c:ext xmlns:c16="http://schemas.microsoft.com/office/drawing/2014/chart" uri="{C3380CC4-5D6E-409C-BE32-E72D297353CC}">
                  <c16:uniqueId val="{00000004-8389-4AF7-8F20-53510EF6FA2B}"/>
                </c:ext>
              </c:extLst>
            </c:dLbl>
            <c:dLbl>
              <c:idx val="5"/>
              <c:delete val="1"/>
              <c:extLst>
                <c:ext xmlns:c15="http://schemas.microsoft.com/office/drawing/2012/chart" uri="{CE6537A1-D6FC-4f65-9D91-7224C49458BB}"/>
                <c:ext xmlns:c16="http://schemas.microsoft.com/office/drawing/2014/chart" uri="{C3380CC4-5D6E-409C-BE32-E72D297353CC}">
                  <c16:uniqueId val="{00000005-8389-4AF7-8F20-53510EF6FA2B}"/>
                </c:ext>
              </c:extLst>
            </c:dLbl>
            <c:dLbl>
              <c:idx val="6"/>
              <c:delete val="1"/>
              <c:extLst>
                <c:ext xmlns:c15="http://schemas.microsoft.com/office/drawing/2012/chart" uri="{CE6537A1-D6FC-4f65-9D91-7224C49458BB}"/>
                <c:ext xmlns:c16="http://schemas.microsoft.com/office/drawing/2014/chart" uri="{C3380CC4-5D6E-409C-BE32-E72D297353CC}">
                  <c16:uniqueId val="{00000006-8389-4AF7-8F20-53510EF6FA2B}"/>
                </c:ext>
              </c:extLst>
            </c:dLbl>
            <c:dLbl>
              <c:idx val="7"/>
              <c:delete val="1"/>
              <c:extLst>
                <c:ext xmlns:c15="http://schemas.microsoft.com/office/drawing/2012/chart" uri="{CE6537A1-D6FC-4f65-9D91-7224C49458BB}"/>
                <c:ext xmlns:c16="http://schemas.microsoft.com/office/drawing/2014/chart" uri="{C3380CC4-5D6E-409C-BE32-E72D297353CC}">
                  <c16:uniqueId val="{00000007-8389-4AF7-8F20-53510EF6FA2B}"/>
                </c:ext>
              </c:extLst>
            </c:dLbl>
            <c:dLbl>
              <c:idx val="8"/>
              <c:delete val="1"/>
              <c:extLst>
                <c:ext xmlns:c15="http://schemas.microsoft.com/office/drawing/2012/chart" uri="{CE6537A1-D6FC-4f65-9D91-7224C49458BB}"/>
                <c:ext xmlns:c16="http://schemas.microsoft.com/office/drawing/2014/chart" uri="{C3380CC4-5D6E-409C-BE32-E72D297353CC}">
                  <c16:uniqueId val="{00000008-8389-4AF7-8F20-53510EF6FA2B}"/>
                </c:ext>
              </c:extLst>
            </c:dLbl>
            <c:dLbl>
              <c:idx val="9"/>
              <c:delete val="1"/>
              <c:extLst>
                <c:ext xmlns:c15="http://schemas.microsoft.com/office/drawing/2012/chart" uri="{CE6537A1-D6FC-4f65-9D91-7224C49458BB}"/>
                <c:ext xmlns:c16="http://schemas.microsoft.com/office/drawing/2014/chart" uri="{C3380CC4-5D6E-409C-BE32-E72D297353CC}">
                  <c16:uniqueId val="{00000009-8389-4AF7-8F20-53510EF6FA2B}"/>
                </c:ext>
              </c:extLst>
            </c:dLbl>
            <c:dLbl>
              <c:idx val="10"/>
              <c:delete val="1"/>
              <c:extLst>
                <c:ext xmlns:c15="http://schemas.microsoft.com/office/drawing/2012/chart" uri="{CE6537A1-D6FC-4f65-9D91-7224C49458BB}"/>
                <c:ext xmlns:c16="http://schemas.microsoft.com/office/drawing/2014/chart" uri="{C3380CC4-5D6E-409C-BE32-E72D297353CC}">
                  <c16:uniqueId val="{0000000A-8389-4AF7-8F20-53510EF6FA2B}"/>
                </c:ext>
              </c:extLst>
            </c:dLbl>
            <c:dLbl>
              <c:idx val="11"/>
              <c:delete val="1"/>
              <c:extLst>
                <c:ext xmlns:c15="http://schemas.microsoft.com/office/drawing/2012/chart" uri="{CE6537A1-D6FC-4f65-9D91-7224C49458BB}"/>
                <c:ext xmlns:c16="http://schemas.microsoft.com/office/drawing/2014/chart" uri="{C3380CC4-5D6E-409C-BE32-E72D297353CC}">
                  <c16:uniqueId val="{0000000B-8389-4AF7-8F20-53510EF6FA2B}"/>
                </c:ext>
              </c:extLst>
            </c:dLbl>
            <c:dLbl>
              <c:idx val="12"/>
              <c:layout>
                <c:manualLayout>
                  <c:x val="-2.4046296296296295E-2"/>
                  <c:y val="9.7555555555555555E-3"/>
                </c:manualLayout>
              </c:layout>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389-4AF7-8F20-53510EF6FA2B}"/>
                </c:ext>
              </c:extLst>
            </c:dLbl>
            <c:dLbl>
              <c:idx val="13"/>
              <c:delete val="1"/>
              <c:extLst>
                <c:ext xmlns:c15="http://schemas.microsoft.com/office/drawing/2012/chart" uri="{CE6537A1-D6FC-4f65-9D91-7224C49458BB}"/>
                <c:ext xmlns:c16="http://schemas.microsoft.com/office/drawing/2014/chart" uri="{C3380CC4-5D6E-409C-BE32-E72D297353CC}">
                  <c16:uniqueId val="{0000000D-8389-4AF7-8F20-53510EF6FA2B}"/>
                </c:ext>
              </c:extLst>
            </c:dLbl>
            <c:dLbl>
              <c:idx val="14"/>
              <c:delete val="1"/>
              <c:extLst>
                <c:ext xmlns:c15="http://schemas.microsoft.com/office/drawing/2012/chart" uri="{CE6537A1-D6FC-4f65-9D91-7224C49458BB}"/>
                <c:ext xmlns:c16="http://schemas.microsoft.com/office/drawing/2014/chart" uri="{C3380CC4-5D6E-409C-BE32-E72D297353CC}">
                  <c16:uniqueId val="{0000000E-8389-4AF7-8F20-53510EF6FA2B}"/>
                </c:ext>
              </c:extLst>
            </c:dLbl>
            <c:dLbl>
              <c:idx val="15"/>
              <c:delete val="1"/>
              <c:extLst>
                <c:ext xmlns:c15="http://schemas.microsoft.com/office/drawing/2012/chart" uri="{CE6537A1-D6FC-4f65-9D91-7224C49458BB}"/>
                <c:ext xmlns:c16="http://schemas.microsoft.com/office/drawing/2014/chart" uri="{C3380CC4-5D6E-409C-BE32-E72D297353CC}">
                  <c16:uniqueId val="{0000000F-8389-4AF7-8F20-53510EF6FA2B}"/>
                </c:ext>
              </c:extLst>
            </c:dLbl>
            <c:dLbl>
              <c:idx val="16"/>
              <c:delete val="1"/>
              <c:extLst>
                <c:ext xmlns:c15="http://schemas.microsoft.com/office/drawing/2012/chart" uri="{CE6537A1-D6FC-4f65-9D91-7224C49458BB}"/>
                <c:ext xmlns:c16="http://schemas.microsoft.com/office/drawing/2014/chart" uri="{C3380CC4-5D6E-409C-BE32-E72D297353CC}">
                  <c16:uniqueId val="{00000010-8389-4AF7-8F20-53510EF6FA2B}"/>
                </c:ext>
              </c:extLst>
            </c:dLbl>
            <c:dLbl>
              <c:idx val="17"/>
              <c:delete val="1"/>
              <c:extLst>
                <c:ext xmlns:c15="http://schemas.microsoft.com/office/drawing/2012/chart" uri="{CE6537A1-D6FC-4f65-9D91-7224C49458BB}"/>
                <c:ext xmlns:c16="http://schemas.microsoft.com/office/drawing/2014/chart" uri="{C3380CC4-5D6E-409C-BE32-E72D297353CC}">
                  <c16:uniqueId val="{00000011-8389-4AF7-8F20-53510EF6FA2B}"/>
                </c:ext>
              </c:extLst>
            </c:dLbl>
            <c:dLbl>
              <c:idx val="18"/>
              <c:delete val="1"/>
              <c:extLst>
                <c:ext xmlns:c15="http://schemas.microsoft.com/office/drawing/2012/chart" uri="{CE6537A1-D6FC-4f65-9D91-7224C49458BB}"/>
                <c:ext xmlns:c16="http://schemas.microsoft.com/office/drawing/2014/chart" uri="{C3380CC4-5D6E-409C-BE32-E72D297353CC}">
                  <c16:uniqueId val="{00000012-8389-4AF7-8F20-53510EF6FA2B}"/>
                </c:ext>
              </c:extLst>
            </c:dLbl>
            <c:dLbl>
              <c:idx val="19"/>
              <c:delete val="1"/>
              <c:extLst>
                <c:ext xmlns:c15="http://schemas.microsoft.com/office/drawing/2012/chart" uri="{CE6537A1-D6FC-4f65-9D91-7224C49458BB}"/>
                <c:ext xmlns:c16="http://schemas.microsoft.com/office/drawing/2014/chart" uri="{C3380CC4-5D6E-409C-BE32-E72D297353CC}">
                  <c16:uniqueId val="{00000013-8389-4AF7-8F20-53510EF6FA2B}"/>
                </c:ext>
              </c:extLst>
            </c:dLbl>
            <c:dLbl>
              <c:idx val="20"/>
              <c:delete val="1"/>
              <c:extLst>
                <c:ext xmlns:c15="http://schemas.microsoft.com/office/drawing/2012/chart" uri="{CE6537A1-D6FC-4f65-9D91-7224C49458BB}"/>
                <c:ext xmlns:c16="http://schemas.microsoft.com/office/drawing/2014/chart" uri="{C3380CC4-5D6E-409C-BE32-E72D297353CC}">
                  <c16:uniqueId val="{00000014-8389-4AF7-8F20-53510EF6FA2B}"/>
                </c:ext>
              </c:extLst>
            </c:dLbl>
            <c:dLbl>
              <c:idx val="21"/>
              <c:delete val="1"/>
              <c:extLst>
                <c:ext xmlns:c15="http://schemas.microsoft.com/office/drawing/2012/chart" uri="{CE6537A1-D6FC-4f65-9D91-7224C49458BB}"/>
                <c:ext xmlns:c16="http://schemas.microsoft.com/office/drawing/2014/chart" uri="{C3380CC4-5D6E-409C-BE32-E72D297353CC}">
                  <c16:uniqueId val="{00000015-8389-4AF7-8F20-53510EF6FA2B}"/>
                </c:ext>
              </c:extLst>
            </c:dLbl>
            <c:dLbl>
              <c:idx val="22"/>
              <c:delete val="1"/>
              <c:extLst>
                <c:ext xmlns:c15="http://schemas.microsoft.com/office/drawing/2012/chart" uri="{CE6537A1-D6FC-4f65-9D91-7224C49458BB}"/>
                <c:ext xmlns:c16="http://schemas.microsoft.com/office/drawing/2014/chart" uri="{C3380CC4-5D6E-409C-BE32-E72D297353CC}">
                  <c16:uniqueId val="{00000016-8389-4AF7-8F20-53510EF6FA2B}"/>
                </c:ext>
              </c:extLst>
            </c:dLbl>
            <c:dLbl>
              <c:idx val="23"/>
              <c:delete val="1"/>
              <c:extLst>
                <c:ext xmlns:c15="http://schemas.microsoft.com/office/drawing/2012/chart" uri="{CE6537A1-D6FC-4f65-9D91-7224C49458BB}"/>
                <c:ext xmlns:c16="http://schemas.microsoft.com/office/drawing/2014/chart" uri="{C3380CC4-5D6E-409C-BE32-E72D297353CC}">
                  <c16:uniqueId val="{00000017-8389-4AF7-8F20-53510EF6FA2B}"/>
                </c:ext>
              </c:extLst>
            </c:dLbl>
            <c:dLbl>
              <c:idx val="24"/>
              <c:layout>
                <c:manualLayout>
                  <c:x val="-1.9682638888888888E-2"/>
                  <c:y val="3.3181249999999961E-2"/>
                </c:manualLayout>
              </c:layout>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8389-4AF7-8F20-53510EF6FA2B}"/>
                </c:ext>
              </c:extLst>
            </c:dLbl>
            <c:spPr>
              <a:solidFill>
                <a:srgbClr val="0070C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Données!$C$236:$AA$236</c:f>
              <c:numCache>
                <c:formatCode>#,##0</c:formatCode>
                <c:ptCount val="25"/>
                <c:pt idx="0">
                  <c:v>322116448.90591133</c:v>
                </c:pt>
                <c:pt idx="1">
                  <c:v>350913333.11666662</c:v>
                </c:pt>
                <c:pt idx="2">
                  <c:v>329556903.63333333</c:v>
                </c:pt>
                <c:pt idx="3">
                  <c:v>375633541.76666671</c:v>
                </c:pt>
                <c:pt idx="4">
                  <c:v>367586220.84999931</c:v>
                </c:pt>
                <c:pt idx="5">
                  <c:v>359382874.97256166</c:v>
                </c:pt>
                <c:pt idx="6">
                  <c:v>363774307.75617564</c:v>
                </c:pt>
                <c:pt idx="7">
                  <c:v>359464567.75540334</c:v>
                </c:pt>
                <c:pt idx="8">
                  <c:v>348937000.15000004</c:v>
                </c:pt>
                <c:pt idx="9">
                  <c:v>333993414.43333334</c:v>
                </c:pt>
                <c:pt idx="10">
                  <c:v>346744981.37271202</c:v>
                </c:pt>
                <c:pt idx="11">
                  <c:v>348162179.35666662</c:v>
                </c:pt>
                <c:pt idx="12">
                  <c:v>330950096.59999996</c:v>
                </c:pt>
                <c:pt idx="13">
                  <c:v>320144785.53333336</c:v>
                </c:pt>
                <c:pt idx="14">
                  <c:v>337475763.99333334</c:v>
                </c:pt>
                <c:pt idx="15">
                  <c:v>359649720.63821536</c:v>
                </c:pt>
                <c:pt idx="16">
                  <c:v>349787014.38333333</c:v>
                </c:pt>
                <c:pt idx="17">
                  <c:v>355203803.72766668</c:v>
                </c:pt>
                <c:pt idx="18">
                  <c:v>350785808.93348926</c:v>
                </c:pt>
                <c:pt idx="19">
                  <c:v>354353379.74562961</c:v>
                </c:pt>
                <c:pt idx="20">
                  <c:v>351414702.41666669</c:v>
                </c:pt>
                <c:pt idx="21">
                  <c:v>336677924.89999998</c:v>
                </c:pt>
                <c:pt idx="22">
                  <c:v>339729332.89999998</c:v>
                </c:pt>
                <c:pt idx="23">
                  <c:v>342052856.91666669</c:v>
                </c:pt>
                <c:pt idx="24">
                  <c:v>319625357.85000002</c:v>
                </c:pt>
              </c:numCache>
            </c:numRef>
          </c:val>
          <c:smooth val="0"/>
          <c:extLst>
            <c:ext xmlns:c16="http://schemas.microsoft.com/office/drawing/2014/chart" uri="{C3380CC4-5D6E-409C-BE32-E72D297353CC}">
              <c16:uniqueId val="{00000019-8389-4AF7-8F20-53510EF6FA2B}"/>
            </c:ext>
          </c:extLst>
        </c:ser>
        <c:ser>
          <c:idx val="1"/>
          <c:order val="1"/>
          <c:tx>
            <c:v>Ooredoo Tunisie</c:v>
          </c:tx>
          <c:spPr>
            <a:ln w="12700">
              <a:solidFill>
                <a:srgbClr val="FF0000"/>
              </a:solidFill>
            </a:ln>
          </c:spPr>
          <c:marker>
            <c:symbol val="none"/>
          </c:marker>
          <c:dLbls>
            <c:dLbl>
              <c:idx val="0"/>
              <c:layout>
                <c:manualLayout>
                  <c:x val="-2.118224235837405E-2"/>
                  <c:y val="-8.9807932605245833E-2"/>
                </c:manualLayout>
              </c:layout>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8389-4AF7-8F20-53510EF6FA2B}"/>
                </c:ext>
              </c:extLst>
            </c:dLbl>
            <c:dLbl>
              <c:idx val="1"/>
              <c:delete val="1"/>
              <c:extLst>
                <c:ext xmlns:c15="http://schemas.microsoft.com/office/drawing/2012/chart" uri="{CE6537A1-D6FC-4f65-9D91-7224C49458BB}"/>
                <c:ext xmlns:c16="http://schemas.microsoft.com/office/drawing/2014/chart" uri="{C3380CC4-5D6E-409C-BE32-E72D297353CC}">
                  <c16:uniqueId val="{0000001B-8389-4AF7-8F20-53510EF6FA2B}"/>
                </c:ext>
              </c:extLst>
            </c:dLbl>
            <c:dLbl>
              <c:idx val="2"/>
              <c:delete val="1"/>
              <c:extLst>
                <c:ext xmlns:c15="http://schemas.microsoft.com/office/drawing/2012/chart" uri="{CE6537A1-D6FC-4f65-9D91-7224C49458BB}"/>
                <c:ext xmlns:c16="http://schemas.microsoft.com/office/drawing/2014/chart" uri="{C3380CC4-5D6E-409C-BE32-E72D297353CC}">
                  <c16:uniqueId val="{0000001C-8389-4AF7-8F20-53510EF6FA2B}"/>
                </c:ext>
              </c:extLst>
            </c:dLbl>
            <c:dLbl>
              <c:idx val="3"/>
              <c:delete val="1"/>
              <c:extLst>
                <c:ext xmlns:c15="http://schemas.microsoft.com/office/drawing/2012/chart" uri="{CE6537A1-D6FC-4f65-9D91-7224C49458BB}"/>
                <c:ext xmlns:c16="http://schemas.microsoft.com/office/drawing/2014/chart" uri="{C3380CC4-5D6E-409C-BE32-E72D297353CC}">
                  <c16:uniqueId val="{0000001D-8389-4AF7-8F20-53510EF6FA2B}"/>
                </c:ext>
              </c:extLst>
            </c:dLbl>
            <c:dLbl>
              <c:idx val="4"/>
              <c:delete val="1"/>
              <c:extLst>
                <c:ext xmlns:c15="http://schemas.microsoft.com/office/drawing/2012/chart" uri="{CE6537A1-D6FC-4f65-9D91-7224C49458BB}"/>
                <c:ext xmlns:c16="http://schemas.microsoft.com/office/drawing/2014/chart" uri="{C3380CC4-5D6E-409C-BE32-E72D297353CC}">
                  <c16:uniqueId val="{0000001E-8389-4AF7-8F20-53510EF6FA2B}"/>
                </c:ext>
              </c:extLst>
            </c:dLbl>
            <c:dLbl>
              <c:idx val="5"/>
              <c:delete val="1"/>
              <c:extLst>
                <c:ext xmlns:c15="http://schemas.microsoft.com/office/drawing/2012/chart" uri="{CE6537A1-D6FC-4f65-9D91-7224C49458BB}"/>
                <c:ext xmlns:c16="http://schemas.microsoft.com/office/drawing/2014/chart" uri="{C3380CC4-5D6E-409C-BE32-E72D297353CC}">
                  <c16:uniqueId val="{0000001F-8389-4AF7-8F20-53510EF6FA2B}"/>
                </c:ext>
              </c:extLst>
            </c:dLbl>
            <c:dLbl>
              <c:idx val="6"/>
              <c:delete val="1"/>
              <c:extLst>
                <c:ext xmlns:c15="http://schemas.microsoft.com/office/drawing/2012/chart" uri="{CE6537A1-D6FC-4f65-9D91-7224C49458BB}"/>
                <c:ext xmlns:c16="http://schemas.microsoft.com/office/drawing/2014/chart" uri="{C3380CC4-5D6E-409C-BE32-E72D297353CC}">
                  <c16:uniqueId val="{00000020-8389-4AF7-8F20-53510EF6FA2B}"/>
                </c:ext>
              </c:extLst>
            </c:dLbl>
            <c:dLbl>
              <c:idx val="7"/>
              <c:delete val="1"/>
              <c:extLst>
                <c:ext xmlns:c15="http://schemas.microsoft.com/office/drawing/2012/chart" uri="{CE6537A1-D6FC-4f65-9D91-7224C49458BB}"/>
                <c:ext xmlns:c16="http://schemas.microsoft.com/office/drawing/2014/chart" uri="{C3380CC4-5D6E-409C-BE32-E72D297353CC}">
                  <c16:uniqueId val="{00000021-8389-4AF7-8F20-53510EF6FA2B}"/>
                </c:ext>
              </c:extLst>
            </c:dLbl>
            <c:dLbl>
              <c:idx val="8"/>
              <c:delete val="1"/>
              <c:extLst>
                <c:ext xmlns:c15="http://schemas.microsoft.com/office/drawing/2012/chart" uri="{CE6537A1-D6FC-4f65-9D91-7224C49458BB}"/>
                <c:ext xmlns:c16="http://schemas.microsoft.com/office/drawing/2014/chart" uri="{C3380CC4-5D6E-409C-BE32-E72D297353CC}">
                  <c16:uniqueId val="{00000022-8389-4AF7-8F20-53510EF6FA2B}"/>
                </c:ext>
              </c:extLst>
            </c:dLbl>
            <c:dLbl>
              <c:idx val="9"/>
              <c:delete val="1"/>
              <c:extLst>
                <c:ext xmlns:c15="http://schemas.microsoft.com/office/drawing/2012/chart" uri="{CE6537A1-D6FC-4f65-9D91-7224C49458BB}"/>
                <c:ext xmlns:c16="http://schemas.microsoft.com/office/drawing/2014/chart" uri="{C3380CC4-5D6E-409C-BE32-E72D297353CC}">
                  <c16:uniqueId val="{00000023-8389-4AF7-8F20-53510EF6FA2B}"/>
                </c:ext>
              </c:extLst>
            </c:dLbl>
            <c:dLbl>
              <c:idx val="10"/>
              <c:delete val="1"/>
              <c:extLst>
                <c:ext xmlns:c15="http://schemas.microsoft.com/office/drawing/2012/chart" uri="{CE6537A1-D6FC-4f65-9D91-7224C49458BB}"/>
                <c:ext xmlns:c16="http://schemas.microsoft.com/office/drawing/2014/chart" uri="{C3380CC4-5D6E-409C-BE32-E72D297353CC}">
                  <c16:uniqueId val="{00000024-8389-4AF7-8F20-53510EF6FA2B}"/>
                </c:ext>
              </c:extLst>
            </c:dLbl>
            <c:dLbl>
              <c:idx val="11"/>
              <c:delete val="1"/>
              <c:extLst>
                <c:ext xmlns:c15="http://schemas.microsoft.com/office/drawing/2012/chart" uri="{CE6537A1-D6FC-4f65-9D91-7224C49458BB}"/>
                <c:ext xmlns:c16="http://schemas.microsoft.com/office/drawing/2014/chart" uri="{C3380CC4-5D6E-409C-BE32-E72D297353CC}">
                  <c16:uniqueId val="{00000025-8389-4AF7-8F20-53510EF6FA2B}"/>
                </c:ext>
              </c:extLst>
            </c:dLbl>
            <c:dLbl>
              <c:idx val="12"/>
              <c:layout>
                <c:manualLayout>
                  <c:x val="-2.3997222222222222E-2"/>
                  <c:y val="-7.2168750000000004E-2"/>
                </c:manualLayout>
              </c:layout>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8389-4AF7-8F20-53510EF6FA2B}"/>
                </c:ext>
              </c:extLst>
            </c:dLbl>
            <c:dLbl>
              <c:idx val="13"/>
              <c:delete val="1"/>
              <c:extLst>
                <c:ext xmlns:c15="http://schemas.microsoft.com/office/drawing/2012/chart" uri="{CE6537A1-D6FC-4f65-9D91-7224C49458BB}"/>
                <c:ext xmlns:c16="http://schemas.microsoft.com/office/drawing/2014/chart" uri="{C3380CC4-5D6E-409C-BE32-E72D297353CC}">
                  <c16:uniqueId val="{00000027-8389-4AF7-8F20-53510EF6FA2B}"/>
                </c:ext>
              </c:extLst>
            </c:dLbl>
            <c:dLbl>
              <c:idx val="14"/>
              <c:delete val="1"/>
              <c:extLst>
                <c:ext xmlns:c15="http://schemas.microsoft.com/office/drawing/2012/chart" uri="{CE6537A1-D6FC-4f65-9D91-7224C49458BB}"/>
                <c:ext xmlns:c16="http://schemas.microsoft.com/office/drawing/2014/chart" uri="{C3380CC4-5D6E-409C-BE32-E72D297353CC}">
                  <c16:uniqueId val="{00000028-8389-4AF7-8F20-53510EF6FA2B}"/>
                </c:ext>
              </c:extLst>
            </c:dLbl>
            <c:dLbl>
              <c:idx val="15"/>
              <c:delete val="1"/>
              <c:extLst>
                <c:ext xmlns:c15="http://schemas.microsoft.com/office/drawing/2012/chart" uri="{CE6537A1-D6FC-4f65-9D91-7224C49458BB}"/>
                <c:ext xmlns:c16="http://schemas.microsoft.com/office/drawing/2014/chart" uri="{C3380CC4-5D6E-409C-BE32-E72D297353CC}">
                  <c16:uniqueId val="{00000029-8389-4AF7-8F20-53510EF6FA2B}"/>
                </c:ext>
              </c:extLst>
            </c:dLbl>
            <c:dLbl>
              <c:idx val="16"/>
              <c:delete val="1"/>
              <c:extLst>
                <c:ext xmlns:c15="http://schemas.microsoft.com/office/drawing/2012/chart" uri="{CE6537A1-D6FC-4f65-9D91-7224C49458BB}"/>
                <c:ext xmlns:c16="http://schemas.microsoft.com/office/drawing/2014/chart" uri="{C3380CC4-5D6E-409C-BE32-E72D297353CC}">
                  <c16:uniqueId val="{0000002A-8389-4AF7-8F20-53510EF6FA2B}"/>
                </c:ext>
              </c:extLst>
            </c:dLbl>
            <c:dLbl>
              <c:idx val="17"/>
              <c:delete val="1"/>
              <c:extLst>
                <c:ext xmlns:c15="http://schemas.microsoft.com/office/drawing/2012/chart" uri="{CE6537A1-D6FC-4f65-9D91-7224C49458BB}"/>
                <c:ext xmlns:c16="http://schemas.microsoft.com/office/drawing/2014/chart" uri="{C3380CC4-5D6E-409C-BE32-E72D297353CC}">
                  <c16:uniqueId val="{0000002B-8389-4AF7-8F20-53510EF6FA2B}"/>
                </c:ext>
              </c:extLst>
            </c:dLbl>
            <c:dLbl>
              <c:idx val="18"/>
              <c:delete val="1"/>
              <c:extLst>
                <c:ext xmlns:c15="http://schemas.microsoft.com/office/drawing/2012/chart" uri="{CE6537A1-D6FC-4f65-9D91-7224C49458BB}"/>
                <c:ext xmlns:c16="http://schemas.microsoft.com/office/drawing/2014/chart" uri="{C3380CC4-5D6E-409C-BE32-E72D297353CC}">
                  <c16:uniqueId val="{0000002C-8389-4AF7-8F20-53510EF6FA2B}"/>
                </c:ext>
              </c:extLst>
            </c:dLbl>
            <c:dLbl>
              <c:idx val="19"/>
              <c:delete val="1"/>
              <c:extLst>
                <c:ext xmlns:c15="http://schemas.microsoft.com/office/drawing/2012/chart" uri="{CE6537A1-D6FC-4f65-9D91-7224C49458BB}"/>
                <c:ext xmlns:c16="http://schemas.microsoft.com/office/drawing/2014/chart" uri="{C3380CC4-5D6E-409C-BE32-E72D297353CC}">
                  <c16:uniqueId val="{0000002D-8389-4AF7-8F20-53510EF6FA2B}"/>
                </c:ext>
              </c:extLst>
            </c:dLbl>
            <c:dLbl>
              <c:idx val="20"/>
              <c:delete val="1"/>
              <c:extLst>
                <c:ext xmlns:c15="http://schemas.microsoft.com/office/drawing/2012/chart" uri="{CE6537A1-D6FC-4f65-9D91-7224C49458BB}"/>
                <c:ext xmlns:c16="http://schemas.microsoft.com/office/drawing/2014/chart" uri="{C3380CC4-5D6E-409C-BE32-E72D297353CC}">
                  <c16:uniqueId val="{0000002E-8389-4AF7-8F20-53510EF6FA2B}"/>
                </c:ext>
              </c:extLst>
            </c:dLbl>
            <c:dLbl>
              <c:idx val="21"/>
              <c:delete val="1"/>
              <c:extLst>
                <c:ext xmlns:c15="http://schemas.microsoft.com/office/drawing/2012/chart" uri="{CE6537A1-D6FC-4f65-9D91-7224C49458BB}"/>
                <c:ext xmlns:c16="http://schemas.microsoft.com/office/drawing/2014/chart" uri="{C3380CC4-5D6E-409C-BE32-E72D297353CC}">
                  <c16:uniqueId val="{0000002F-8389-4AF7-8F20-53510EF6FA2B}"/>
                </c:ext>
              </c:extLst>
            </c:dLbl>
            <c:dLbl>
              <c:idx val="22"/>
              <c:delete val="1"/>
              <c:extLst>
                <c:ext xmlns:c15="http://schemas.microsoft.com/office/drawing/2012/chart" uri="{CE6537A1-D6FC-4f65-9D91-7224C49458BB}"/>
                <c:ext xmlns:c16="http://schemas.microsoft.com/office/drawing/2014/chart" uri="{C3380CC4-5D6E-409C-BE32-E72D297353CC}">
                  <c16:uniqueId val="{00000030-8389-4AF7-8F20-53510EF6FA2B}"/>
                </c:ext>
              </c:extLst>
            </c:dLbl>
            <c:dLbl>
              <c:idx val="23"/>
              <c:delete val="1"/>
              <c:extLst>
                <c:ext xmlns:c15="http://schemas.microsoft.com/office/drawing/2012/chart" uri="{CE6537A1-D6FC-4f65-9D91-7224C49458BB}"/>
                <c:ext xmlns:c16="http://schemas.microsoft.com/office/drawing/2014/chart" uri="{C3380CC4-5D6E-409C-BE32-E72D297353CC}">
                  <c16:uniqueId val="{00000031-8389-4AF7-8F20-53510EF6FA2B}"/>
                </c:ext>
              </c:extLst>
            </c:dLbl>
            <c:dLbl>
              <c:idx val="24"/>
              <c:layout>
                <c:manualLayout>
                  <c:x val="-2.1285879629629738E-2"/>
                  <c:y val="-4.4097222222222204E-2"/>
                </c:manualLayout>
              </c:layout>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8389-4AF7-8F20-53510EF6FA2B}"/>
                </c:ext>
              </c:extLst>
            </c:dLbl>
            <c:spPr>
              <a:solidFill>
                <a:srgbClr val="FF000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Données!$C$237:$AA$237</c:f>
              <c:numCache>
                <c:formatCode>#,##0</c:formatCode>
                <c:ptCount val="25"/>
                <c:pt idx="0">
                  <c:v>359406031.46666664</c:v>
                </c:pt>
                <c:pt idx="1">
                  <c:v>394011386.7166667</c:v>
                </c:pt>
                <c:pt idx="2">
                  <c:v>376272812.25000036</c:v>
                </c:pt>
                <c:pt idx="3">
                  <c:v>421562178.76666635</c:v>
                </c:pt>
                <c:pt idx="4">
                  <c:v>413959001.64999968</c:v>
                </c:pt>
                <c:pt idx="5">
                  <c:v>416100454.19999969</c:v>
                </c:pt>
                <c:pt idx="6">
                  <c:v>419862749.93333304</c:v>
                </c:pt>
                <c:pt idx="7">
                  <c:v>413526669.29999971</c:v>
                </c:pt>
                <c:pt idx="8">
                  <c:v>406722633.88333327</c:v>
                </c:pt>
                <c:pt idx="9">
                  <c:v>388794140.88333309</c:v>
                </c:pt>
                <c:pt idx="10">
                  <c:v>405834207.14999962</c:v>
                </c:pt>
                <c:pt idx="11">
                  <c:v>408051309.13333303</c:v>
                </c:pt>
                <c:pt idx="12">
                  <c:v>405866459.68333292</c:v>
                </c:pt>
                <c:pt idx="13">
                  <c:v>379086741.85000044</c:v>
                </c:pt>
                <c:pt idx="14">
                  <c:v>405797075.783333</c:v>
                </c:pt>
                <c:pt idx="15">
                  <c:v>426577274.74999994</c:v>
                </c:pt>
                <c:pt idx="16">
                  <c:v>409406645.75000036</c:v>
                </c:pt>
                <c:pt idx="17">
                  <c:v>412484600.216667</c:v>
                </c:pt>
                <c:pt idx="18">
                  <c:v>408786443.23333335</c:v>
                </c:pt>
                <c:pt idx="19">
                  <c:v>412859742.13333333</c:v>
                </c:pt>
                <c:pt idx="20">
                  <c:v>409169665.08333373</c:v>
                </c:pt>
                <c:pt idx="21">
                  <c:v>391438255.20000005</c:v>
                </c:pt>
                <c:pt idx="22">
                  <c:v>401338690.93333298</c:v>
                </c:pt>
                <c:pt idx="23">
                  <c:v>409604533.36666667</c:v>
                </c:pt>
                <c:pt idx="24">
                  <c:v>385285235.51666671</c:v>
                </c:pt>
              </c:numCache>
            </c:numRef>
          </c:val>
          <c:smooth val="0"/>
          <c:extLst>
            <c:ext xmlns:c16="http://schemas.microsoft.com/office/drawing/2014/chart" uri="{C3380CC4-5D6E-409C-BE32-E72D297353CC}">
              <c16:uniqueId val="{00000033-8389-4AF7-8F20-53510EF6FA2B}"/>
            </c:ext>
          </c:extLst>
        </c:ser>
        <c:ser>
          <c:idx val="2"/>
          <c:order val="2"/>
          <c:tx>
            <c:v>Orange Tunisie</c:v>
          </c:tx>
          <c:spPr>
            <a:ln w="12700">
              <a:solidFill>
                <a:srgbClr val="E46C0A"/>
              </a:solidFill>
            </a:ln>
          </c:spPr>
          <c:marker>
            <c:symbol val="none"/>
          </c:marker>
          <c:dLbls>
            <c:dLbl>
              <c:idx val="0"/>
              <c:layout>
                <c:manualLayout>
                  <c:x val="-3.1084259259259266E-2"/>
                  <c:y val="5.9176388888888889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8389-4AF7-8F20-53510EF6FA2B}"/>
                </c:ext>
              </c:extLst>
            </c:dLbl>
            <c:dLbl>
              <c:idx val="1"/>
              <c:delete val="1"/>
              <c:extLst>
                <c:ext xmlns:c15="http://schemas.microsoft.com/office/drawing/2012/chart" uri="{CE6537A1-D6FC-4f65-9D91-7224C49458BB}"/>
                <c:ext xmlns:c16="http://schemas.microsoft.com/office/drawing/2014/chart" uri="{C3380CC4-5D6E-409C-BE32-E72D297353CC}">
                  <c16:uniqueId val="{00000035-8389-4AF7-8F20-53510EF6FA2B}"/>
                </c:ext>
              </c:extLst>
            </c:dLbl>
            <c:dLbl>
              <c:idx val="2"/>
              <c:delete val="1"/>
              <c:extLst>
                <c:ext xmlns:c15="http://schemas.microsoft.com/office/drawing/2012/chart" uri="{CE6537A1-D6FC-4f65-9D91-7224C49458BB}"/>
                <c:ext xmlns:c16="http://schemas.microsoft.com/office/drawing/2014/chart" uri="{C3380CC4-5D6E-409C-BE32-E72D297353CC}">
                  <c16:uniqueId val="{00000036-8389-4AF7-8F20-53510EF6FA2B}"/>
                </c:ext>
              </c:extLst>
            </c:dLbl>
            <c:dLbl>
              <c:idx val="3"/>
              <c:delete val="1"/>
              <c:extLst>
                <c:ext xmlns:c15="http://schemas.microsoft.com/office/drawing/2012/chart" uri="{CE6537A1-D6FC-4f65-9D91-7224C49458BB}"/>
                <c:ext xmlns:c16="http://schemas.microsoft.com/office/drawing/2014/chart" uri="{C3380CC4-5D6E-409C-BE32-E72D297353CC}">
                  <c16:uniqueId val="{00000037-8389-4AF7-8F20-53510EF6FA2B}"/>
                </c:ext>
              </c:extLst>
            </c:dLbl>
            <c:dLbl>
              <c:idx val="4"/>
              <c:delete val="1"/>
              <c:extLst>
                <c:ext xmlns:c15="http://schemas.microsoft.com/office/drawing/2012/chart" uri="{CE6537A1-D6FC-4f65-9D91-7224C49458BB}"/>
                <c:ext xmlns:c16="http://schemas.microsoft.com/office/drawing/2014/chart" uri="{C3380CC4-5D6E-409C-BE32-E72D297353CC}">
                  <c16:uniqueId val="{00000038-8389-4AF7-8F20-53510EF6FA2B}"/>
                </c:ext>
              </c:extLst>
            </c:dLbl>
            <c:dLbl>
              <c:idx val="5"/>
              <c:delete val="1"/>
              <c:extLst>
                <c:ext xmlns:c15="http://schemas.microsoft.com/office/drawing/2012/chart" uri="{CE6537A1-D6FC-4f65-9D91-7224C49458BB}"/>
                <c:ext xmlns:c16="http://schemas.microsoft.com/office/drawing/2014/chart" uri="{C3380CC4-5D6E-409C-BE32-E72D297353CC}">
                  <c16:uniqueId val="{00000039-8389-4AF7-8F20-53510EF6FA2B}"/>
                </c:ext>
              </c:extLst>
            </c:dLbl>
            <c:dLbl>
              <c:idx val="6"/>
              <c:delete val="1"/>
              <c:extLst>
                <c:ext xmlns:c15="http://schemas.microsoft.com/office/drawing/2012/chart" uri="{CE6537A1-D6FC-4f65-9D91-7224C49458BB}"/>
                <c:ext xmlns:c16="http://schemas.microsoft.com/office/drawing/2014/chart" uri="{C3380CC4-5D6E-409C-BE32-E72D297353CC}">
                  <c16:uniqueId val="{0000003A-8389-4AF7-8F20-53510EF6FA2B}"/>
                </c:ext>
              </c:extLst>
            </c:dLbl>
            <c:dLbl>
              <c:idx val="7"/>
              <c:delete val="1"/>
              <c:extLst>
                <c:ext xmlns:c15="http://schemas.microsoft.com/office/drawing/2012/chart" uri="{CE6537A1-D6FC-4f65-9D91-7224C49458BB}"/>
                <c:ext xmlns:c16="http://schemas.microsoft.com/office/drawing/2014/chart" uri="{C3380CC4-5D6E-409C-BE32-E72D297353CC}">
                  <c16:uniqueId val="{0000003B-8389-4AF7-8F20-53510EF6FA2B}"/>
                </c:ext>
              </c:extLst>
            </c:dLbl>
            <c:dLbl>
              <c:idx val="8"/>
              <c:delete val="1"/>
              <c:extLst>
                <c:ext xmlns:c15="http://schemas.microsoft.com/office/drawing/2012/chart" uri="{CE6537A1-D6FC-4f65-9D91-7224C49458BB}"/>
                <c:ext xmlns:c16="http://schemas.microsoft.com/office/drawing/2014/chart" uri="{C3380CC4-5D6E-409C-BE32-E72D297353CC}">
                  <c16:uniqueId val="{0000003C-8389-4AF7-8F20-53510EF6FA2B}"/>
                </c:ext>
              </c:extLst>
            </c:dLbl>
            <c:dLbl>
              <c:idx val="9"/>
              <c:delete val="1"/>
              <c:extLst>
                <c:ext xmlns:c15="http://schemas.microsoft.com/office/drawing/2012/chart" uri="{CE6537A1-D6FC-4f65-9D91-7224C49458BB}"/>
                <c:ext xmlns:c16="http://schemas.microsoft.com/office/drawing/2014/chart" uri="{C3380CC4-5D6E-409C-BE32-E72D297353CC}">
                  <c16:uniqueId val="{0000003D-8389-4AF7-8F20-53510EF6FA2B}"/>
                </c:ext>
              </c:extLst>
            </c:dLbl>
            <c:dLbl>
              <c:idx val="10"/>
              <c:delete val="1"/>
              <c:extLst>
                <c:ext xmlns:c15="http://schemas.microsoft.com/office/drawing/2012/chart" uri="{CE6537A1-D6FC-4f65-9D91-7224C49458BB}"/>
                <c:ext xmlns:c16="http://schemas.microsoft.com/office/drawing/2014/chart" uri="{C3380CC4-5D6E-409C-BE32-E72D297353CC}">
                  <c16:uniqueId val="{0000003E-8389-4AF7-8F20-53510EF6FA2B}"/>
                </c:ext>
              </c:extLst>
            </c:dLbl>
            <c:dLbl>
              <c:idx val="11"/>
              <c:delete val="1"/>
              <c:extLst>
                <c:ext xmlns:c15="http://schemas.microsoft.com/office/drawing/2012/chart" uri="{CE6537A1-D6FC-4f65-9D91-7224C49458BB}"/>
                <c:ext xmlns:c16="http://schemas.microsoft.com/office/drawing/2014/chart" uri="{C3380CC4-5D6E-409C-BE32-E72D297353CC}">
                  <c16:uniqueId val="{0000003F-8389-4AF7-8F20-53510EF6FA2B}"/>
                </c:ext>
              </c:extLst>
            </c:dLbl>
            <c:dLbl>
              <c:idx val="12"/>
              <c:layout>
                <c:manualLayout>
                  <c:x val="-2.4058564814814814E-2"/>
                  <c:y val="6.543611111111107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8389-4AF7-8F20-53510EF6FA2B}"/>
                </c:ext>
              </c:extLst>
            </c:dLbl>
            <c:dLbl>
              <c:idx val="13"/>
              <c:delete val="1"/>
              <c:extLst>
                <c:ext xmlns:c15="http://schemas.microsoft.com/office/drawing/2012/chart" uri="{CE6537A1-D6FC-4f65-9D91-7224C49458BB}"/>
                <c:ext xmlns:c16="http://schemas.microsoft.com/office/drawing/2014/chart" uri="{C3380CC4-5D6E-409C-BE32-E72D297353CC}">
                  <c16:uniqueId val="{00000041-8389-4AF7-8F20-53510EF6FA2B}"/>
                </c:ext>
              </c:extLst>
            </c:dLbl>
            <c:dLbl>
              <c:idx val="14"/>
              <c:delete val="1"/>
              <c:extLst>
                <c:ext xmlns:c15="http://schemas.microsoft.com/office/drawing/2012/chart" uri="{CE6537A1-D6FC-4f65-9D91-7224C49458BB}"/>
                <c:ext xmlns:c16="http://schemas.microsoft.com/office/drawing/2014/chart" uri="{C3380CC4-5D6E-409C-BE32-E72D297353CC}">
                  <c16:uniqueId val="{00000042-8389-4AF7-8F20-53510EF6FA2B}"/>
                </c:ext>
              </c:extLst>
            </c:dLbl>
            <c:dLbl>
              <c:idx val="15"/>
              <c:delete val="1"/>
              <c:extLst>
                <c:ext xmlns:c15="http://schemas.microsoft.com/office/drawing/2012/chart" uri="{CE6537A1-D6FC-4f65-9D91-7224C49458BB}"/>
                <c:ext xmlns:c16="http://schemas.microsoft.com/office/drawing/2014/chart" uri="{C3380CC4-5D6E-409C-BE32-E72D297353CC}">
                  <c16:uniqueId val="{00000043-8389-4AF7-8F20-53510EF6FA2B}"/>
                </c:ext>
              </c:extLst>
            </c:dLbl>
            <c:dLbl>
              <c:idx val="16"/>
              <c:delete val="1"/>
              <c:extLst>
                <c:ext xmlns:c15="http://schemas.microsoft.com/office/drawing/2012/chart" uri="{CE6537A1-D6FC-4f65-9D91-7224C49458BB}"/>
                <c:ext xmlns:c16="http://schemas.microsoft.com/office/drawing/2014/chart" uri="{C3380CC4-5D6E-409C-BE32-E72D297353CC}">
                  <c16:uniqueId val="{00000044-8389-4AF7-8F20-53510EF6FA2B}"/>
                </c:ext>
              </c:extLst>
            </c:dLbl>
            <c:dLbl>
              <c:idx val="17"/>
              <c:delete val="1"/>
              <c:extLst>
                <c:ext xmlns:c15="http://schemas.microsoft.com/office/drawing/2012/chart" uri="{CE6537A1-D6FC-4f65-9D91-7224C49458BB}"/>
                <c:ext xmlns:c16="http://schemas.microsoft.com/office/drawing/2014/chart" uri="{C3380CC4-5D6E-409C-BE32-E72D297353CC}">
                  <c16:uniqueId val="{00000045-8389-4AF7-8F20-53510EF6FA2B}"/>
                </c:ext>
              </c:extLst>
            </c:dLbl>
            <c:dLbl>
              <c:idx val="18"/>
              <c:delete val="1"/>
              <c:extLst>
                <c:ext xmlns:c15="http://schemas.microsoft.com/office/drawing/2012/chart" uri="{CE6537A1-D6FC-4f65-9D91-7224C49458BB}"/>
                <c:ext xmlns:c16="http://schemas.microsoft.com/office/drawing/2014/chart" uri="{C3380CC4-5D6E-409C-BE32-E72D297353CC}">
                  <c16:uniqueId val="{00000046-8389-4AF7-8F20-53510EF6FA2B}"/>
                </c:ext>
              </c:extLst>
            </c:dLbl>
            <c:dLbl>
              <c:idx val="19"/>
              <c:delete val="1"/>
              <c:extLst>
                <c:ext xmlns:c15="http://schemas.microsoft.com/office/drawing/2012/chart" uri="{CE6537A1-D6FC-4f65-9D91-7224C49458BB}"/>
                <c:ext xmlns:c16="http://schemas.microsoft.com/office/drawing/2014/chart" uri="{C3380CC4-5D6E-409C-BE32-E72D297353CC}">
                  <c16:uniqueId val="{00000047-8389-4AF7-8F20-53510EF6FA2B}"/>
                </c:ext>
              </c:extLst>
            </c:dLbl>
            <c:dLbl>
              <c:idx val="20"/>
              <c:delete val="1"/>
              <c:extLst>
                <c:ext xmlns:c15="http://schemas.microsoft.com/office/drawing/2012/chart" uri="{CE6537A1-D6FC-4f65-9D91-7224C49458BB}"/>
                <c:ext xmlns:c16="http://schemas.microsoft.com/office/drawing/2014/chart" uri="{C3380CC4-5D6E-409C-BE32-E72D297353CC}">
                  <c16:uniqueId val="{00000048-8389-4AF7-8F20-53510EF6FA2B}"/>
                </c:ext>
              </c:extLst>
            </c:dLbl>
            <c:dLbl>
              <c:idx val="21"/>
              <c:delete val="1"/>
              <c:extLst>
                <c:ext xmlns:c15="http://schemas.microsoft.com/office/drawing/2012/chart" uri="{CE6537A1-D6FC-4f65-9D91-7224C49458BB}"/>
                <c:ext xmlns:c16="http://schemas.microsoft.com/office/drawing/2014/chart" uri="{C3380CC4-5D6E-409C-BE32-E72D297353CC}">
                  <c16:uniqueId val="{00000049-8389-4AF7-8F20-53510EF6FA2B}"/>
                </c:ext>
              </c:extLst>
            </c:dLbl>
            <c:dLbl>
              <c:idx val="22"/>
              <c:delete val="1"/>
              <c:extLst>
                <c:ext xmlns:c15="http://schemas.microsoft.com/office/drawing/2012/chart" uri="{CE6537A1-D6FC-4f65-9D91-7224C49458BB}"/>
                <c:ext xmlns:c16="http://schemas.microsoft.com/office/drawing/2014/chart" uri="{C3380CC4-5D6E-409C-BE32-E72D297353CC}">
                  <c16:uniqueId val="{0000004A-8389-4AF7-8F20-53510EF6FA2B}"/>
                </c:ext>
              </c:extLst>
            </c:dLbl>
            <c:dLbl>
              <c:idx val="23"/>
              <c:delete val="1"/>
              <c:extLst>
                <c:ext xmlns:c15="http://schemas.microsoft.com/office/drawing/2012/chart" uri="{CE6537A1-D6FC-4f65-9D91-7224C49458BB}"/>
                <c:ext xmlns:c16="http://schemas.microsoft.com/office/drawing/2014/chart" uri="{C3380CC4-5D6E-409C-BE32-E72D297353CC}">
                  <c16:uniqueId val="{0000004B-8389-4AF7-8F20-53510EF6FA2B}"/>
                </c:ext>
              </c:extLst>
            </c:dLbl>
            <c:dLbl>
              <c:idx val="24"/>
              <c:layout>
                <c:manualLayout>
                  <c:x val="-1.8104861111111217E-2"/>
                  <c:y val="9.8163888888888884E-2"/>
                </c:manualLayout>
              </c:layout>
              <c:spPr>
                <a:solidFill>
                  <a:schemeClr val="accent6">
                    <a:lumMod val="75000"/>
                  </a:schemeClr>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8389-4AF7-8F20-53510EF6FA2B}"/>
                </c:ext>
              </c:extLst>
            </c:dLbl>
            <c:spPr>
              <a:solidFill>
                <a:schemeClr val="accent6">
                  <a:lumMod val="75000"/>
                </a:schemeClr>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Données!$C$223:$AA$223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Données!$C$238:$AA$238</c:f>
              <c:numCache>
                <c:formatCode>#,##0</c:formatCode>
                <c:ptCount val="25"/>
                <c:pt idx="0">
                  <c:v>276726267.9386667</c:v>
                </c:pt>
                <c:pt idx="1">
                  <c:v>300364648.60200006</c:v>
                </c:pt>
                <c:pt idx="2">
                  <c:v>283340441.55533302</c:v>
                </c:pt>
                <c:pt idx="3">
                  <c:v>317419269.21200037</c:v>
                </c:pt>
                <c:pt idx="4">
                  <c:v>308310664.69933301</c:v>
                </c:pt>
                <c:pt idx="5">
                  <c:v>309643687.57066667</c:v>
                </c:pt>
                <c:pt idx="6">
                  <c:v>313915493.13099998</c:v>
                </c:pt>
                <c:pt idx="7">
                  <c:v>308069317.84100026</c:v>
                </c:pt>
                <c:pt idx="8">
                  <c:v>300753431.53100002</c:v>
                </c:pt>
                <c:pt idx="9">
                  <c:v>288329034.97766638</c:v>
                </c:pt>
                <c:pt idx="10">
                  <c:v>300851850.87766665</c:v>
                </c:pt>
                <c:pt idx="11">
                  <c:v>303612991.61866635</c:v>
                </c:pt>
                <c:pt idx="12">
                  <c:v>289493965.08833301</c:v>
                </c:pt>
                <c:pt idx="13">
                  <c:v>281357878.65599966</c:v>
                </c:pt>
                <c:pt idx="14">
                  <c:v>296941685.20366663</c:v>
                </c:pt>
                <c:pt idx="15">
                  <c:v>315048465.43833333</c:v>
                </c:pt>
                <c:pt idx="16">
                  <c:v>305339739.70166636</c:v>
                </c:pt>
                <c:pt idx="17">
                  <c:v>312198206.03233331</c:v>
                </c:pt>
                <c:pt idx="18">
                  <c:v>307377058.5953334</c:v>
                </c:pt>
                <c:pt idx="19">
                  <c:v>309018320.43833339</c:v>
                </c:pt>
                <c:pt idx="20">
                  <c:v>307969484.92266667</c:v>
                </c:pt>
                <c:pt idx="21">
                  <c:v>294133494.55866671</c:v>
                </c:pt>
                <c:pt idx="22">
                  <c:v>299428562.9526667</c:v>
                </c:pt>
                <c:pt idx="23">
                  <c:v>301058999.86600035</c:v>
                </c:pt>
                <c:pt idx="24">
                  <c:v>284815670.15033334</c:v>
                </c:pt>
              </c:numCache>
            </c:numRef>
          </c:val>
          <c:smooth val="0"/>
          <c:extLst>
            <c:ext xmlns:c16="http://schemas.microsoft.com/office/drawing/2014/chart" uri="{C3380CC4-5D6E-409C-BE32-E72D297353CC}">
              <c16:uniqueId val="{0000004D-8389-4AF7-8F20-53510EF6FA2B}"/>
            </c:ext>
          </c:extLst>
        </c:ser>
        <c:dLbls>
          <c:showLegendKey val="0"/>
          <c:showVal val="0"/>
          <c:showCatName val="0"/>
          <c:showSerName val="0"/>
          <c:showPercent val="0"/>
          <c:showBubbleSize val="0"/>
        </c:dLbls>
        <c:smooth val="0"/>
        <c:axId val="1675768991"/>
        <c:axId val="1"/>
      </c:lineChart>
      <c:catAx>
        <c:axId val="1675768991"/>
        <c:scaling>
          <c:orientation val="minMax"/>
        </c:scaling>
        <c:delete val="0"/>
        <c:axPos val="b"/>
        <c:numFmt formatCode="General" sourceLinked="1"/>
        <c:majorTickMark val="out"/>
        <c:minorTickMark val="none"/>
        <c:tickLblPos val="nextTo"/>
        <c:txPr>
          <a:bodyPr rot="0" vert="horz"/>
          <a:lstStyle/>
          <a:p>
            <a:pPr algn="ctr">
              <a:defRPr lang="en-US" sz="7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560000000"/>
          <c:min val="0"/>
        </c:scaling>
        <c:delete val="0"/>
        <c:axPos val="l"/>
        <c:numFmt formatCode="#,##0" sourceLinked="1"/>
        <c:majorTickMark val="out"/>
        <c:minorTickMark val="none"/>
        <c:tickLblPos val="nextTo"/>
        <c:txPr>
          <a:bodyPr rot="0" vert="horz"/>
          <a:lstStyle/>
          <a:p>
            <a:pPr>
              <a:defRPr sz="600" b="0" i="0" u="none" strike="noStrike" baseline="0">
                <a:solidFill>
                  <a:srgbClr val="000000"/>
                </a:solidFill>
                <a:latin typeface="Calibri"/>
                <a:ea typeface="Calibri"/>
                <a:cs typeface="Calibri"/>
              </a:defRPr>
            </a:pPr>
            <a:endParaRPr lang="fr-FR"/>
          </a:p>
        </c:txPr>
        <c:crossAx val="1675768991"/>
        <c:crosses val="autoZero"/>
        <c:crossBetween val="between"/>
        <c:majorUnit val="140000000"/>
        <c:dispUnits>
          <c:builtInUnit val="millions"/>
          <c:dispUnitsLbl>
            <c:layout>
              <c:manualLayout>
                <c:xMode val="edge"/>
                <c:yMode val="edge"/>
                <c:x val="0"/>
                <c:y val="6.7860602598176904E-4"/>
              </c:manualLayout>
            </c:layout>
            <c:tx>
              <c:rich>
                <a:bodyPr rot="0" vert="horz"/>
                <a:lstStyle/>
                <a:p>
                  <a:pPr algn="ctr">
                    <a:defRPr sz="600" b="0" i="0" u="none" strike="noStrike" baseline="0">
                      <a:solidFill>
                        <a:srgbClr val="000000"/>
                      </a:solidFill>
                      <a:latin typeface="Calibri"/>
                      <a:ea typeface="Calibri"/>
                      <a:cs typeface="Calibri"/>
                    </a:defRPr>
                  </a:pPr>
                  <a:r>
                    <a:rPr lang="fr-FR" sz="600" b="0"/>
                    <a:t>Unité: millions minutes</a:t>
                  </a:r>
                </a:p>
              </c:rich>
            </c:tx>
          </c:dispUnitsLbl>
        </c:dispUnits>
      </c:valAx>
      <c:spPr>
        <a:noFill/>
        <a:ln w="25400">
          <a:noFill/>
        </a:ln>
      </c:spPr>
    </c:plotArea>
    <c:legend>
      <c:legendPos val="b"/>
      <c:layout>
        <c:manualLayout>
          <c:xMode val="edge"/>
          <c:yMode val="edge"/>
          <c:x val="4.2910618772448728E-2"/>
          <c:y val="0.90288648088267964"/>
          <c:w val="0.93737795543687785"/>
          <c:h val="5.7418292197043419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752292222428187E-2"/>
          <c:y val="9.2799999999999994E-2"/>
          <c:w val="0.94733516549939956"/>
          <c:h val="0.66958611111111122"/>
        </c:manualLayout>
      </c:layout>
      <c:lineChart>
        <c:grouping val="standard"/>
        <c:varyColors val="0"/>
        <c:ser>
          <c:idx val="0"/>
          <c:order val="0"/>
          <c:tx>
            <c:v>Tunisie Télécom</c:v>
          </c:tx>
          <c:spPr>
            <a:ln w="12700">
              <a:solidFill>
                <a:srgbClr val="0070C0"/>
              </a:solidFill>
            </a:ln>
          </c:spPr>
          <c:marker>
            <c:symbol val="none"/>
          </c:marker>
          <c:dLbls>
            <c:dLbl>
              <c:idx val="0"/>
              <c:layout>
                <c:manualLayout>
                  <c:x val="-3.7377777777777781E-2"/>
                  <c:y val="9.2923611111110707E-3"/>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54-4006-B05D-D9D878309079}"/>
                </c:ext>
              </c:extLst>
            </c:dLbl>
            <c:dLbl>
              <c:idx val="1"/>
              <c:delete val="1"/>
              <c:extLst>
                <c:ext xmlns:c15="http://schemas.microsoft.com/office/drawing/2012/chart" uri="{CE6537A1-D6FC-4f65-9D91-7224C49458BB}"/>
                <c:ext xmlns:c16="http://schemas.microsoft.com/office/drawing/2014/chart" uri="{C3380CC4-5D6E-409C-BE32-E72D297353CC}">
                  <c16:uniqueId val="{00000001-2454-4006-B05D-D9D878309079}"/>
                </c:ext>
              </c:extLst>
            </c:dLbl>
            <c:dLbl>
              <c:idx val="2"/>
              <c:delete val="1"/>
              <c:extLst>
                <c:ext xmlns:c15="http://schemas.microsoft.com/office/drawing/2012/chart" uri="{CE6537A1-D6FC-4f65-9D91-7224C49458BB}"/>
                <c:ext xmlns:c16="http://schemas.microsoft.com/office/drawing/2014/chart" uri="{C3380CC4-5D6E-409C-BE32-E72D297353CC}">
                  <c16:uniqueId val="{00000002-2454-4006-B05D-D9D878309079}"/>
                </c:ext>
              </c:extLst>
            </c:dLbl>
            <c:dLbl>
              <c:idx val="3"/>
              <c:delete val="1"/>
              <c:extLst>
                <c:ext xmlns:c15="http://schemas.microsoft.com/office/drawing/2012/chart" uri="{CE6537A1-D6FC-4f65-9D91-7224C49458BB}"/>
                <c:ext xmlns:c16="http://schemas.microsoft.com/office/drawing/2014/chart" uri="{C3380CC4-5D6E-409C-BE32-E72D297353CC}">
                  <c16:uniqueId val="{00000003-2454-4006-B05D-D9D878309079}"/>
                </c:ext>
              </c:extLst>
            </c:dLbl>
            <c:dLbl>
              <c:idx val="4"/>
              <c:delete val="1"/>
              <c:extLst>
                <c:ext xmlns:c15="http://schemas.microsoft.com/office/drawing/2012/chart" uri="{CE6537A1-D6FC-4f65-9D91-7224C49458BB}"/>
                <c:ext xmlns:c16="http://schemas.microsoft.com/office/drawing/2014/chart" uri="{C3380CC4-5D6E-409C-BE32-E72D297353CC}">
                  <c16:uniqueId val="{00000004-2454-4006-B05D-D9D878309079}"/>
                </c:ext>
              </c:extLst>
            </c:dLbl>
            <c:dLbl>
              <c:idx val="5"/>
              <c:delete val="1"/>
              <c:extLst>
                <c:ext xmlns:c15="http://schemas.microsoft.com/office/drawing/2012/chart" uri="{CE6537A1-D6FC-4f65-9D91-7224C49458BB}"/>
                <c:ext xmlns:c16="http://schemas.microsoft.com/office/drawing/2014/chart" uri="{C3380CC4-5D6E-409C-BE32-E72D297353CC}">
                  <c16:uniqueId val="{00000005-2454-4006-B05D-D9D878309079}"/>
                </c:ext>
              </c:extLst>
            </c:dLbl>
            <c:dLbl>
              <c:idx val="6"/>
              <c:delete val="1"/>
              <c:extLst>
                <c:ext xmlns:c15="http://schemas.microsoft.com/office/drawing/2012/chart" uri="{CE6537A1-D6FC-4f65-9D91-7224C49458BB}"/>
                <c:ext xmlns:c16="http://schemas.microsoft.com/office/drawing/2014/chart" uri="{C3380CC4-5D6E-409C-BE32-E72D297353CC}">
                  <c16:uniqueId val="{00000006-2454-4006-B05D-D9D878309079}"/>
                </c:ext>
              </c:extLst>
            </c:dLbl>
            <c:dLbl>
              <c:idx val="7"/>
              <c:delete val="1"/>
              <c:extLst>
                <c:ext xmlns:c15="http://schemas.microsoft.com/office/drawing/2012/chart" uri="{CE6537A1-D6FC-4f65-9D91-7224C49458BB}"/>
                <c:ext xmlns:c16="http://schemas.microsoft.com/office/drawing/2014/chart" uri="{C3380CC4-5D6E-409C-BE32-E72D297353CC}">
                  <c16:uniqueId val="{00000007-2454-4006-B05D-D9D878309079}"/>
                </c:ext>
              </c:extLst>
            </c:dLbl>
            <c:dLbl>
              <c:idx val="8"/>
              <c:delete val="1"/>
              <c:extLst>
                <c:ext xmlns:c15="http://schemas.microsoft.com/office/drawing/2012/chart" uri="{CE6537A1-D6FC-4f65-9D91-7224C49458BB}"/>
                <c:ext xmlns:c16="http://schemas.microsoft.com/office/drawing/2014/chart" uri="{C3380CC4-5D6E-409C-BE32-E72D297353CC}">
                  <c16:uniqueId val="{00000008-2454-4006-B05D-D9D878309079}"/>
                </c:ext>
              </c:extLst>
            </c:dLbl>
            <c:dLbl>
              <c:idx val="9"/>
              <c:delete val="1"/>
              <c:extLst>
                <c:ext xmlns:c15="http://schemas.microsoft.com/office/drawing/2012/chart" uri="{CE6537A1-D6FC-4f65-9D91-7224C49458BB}"/>
                <c:ext xmlns:c16="http://schemas.microsoft.com/office/drawing/2014/chart" uri="{C3380CC4-5D6E-409C-BE32-E72D297353CC}">
                  <c16:uniqueId val="{00000009-2454-4006-B05D-D9D878309079}"/>
                </c:ext>
              </c:extLst>
            </c:dLbl>
            <c:dLbl>
              <c:idx val="10"/>
              <c:delete val="1"/>
              <c:extLst>
                <c:ext xmlns:c15="http://schemas.microsoft.com/office/drawing/2012/chart" uri="{CE6537A1-D6FC-4f65-9D91-7224C49458BB}"/>
                <c:ext xmlns:c16="http://schemas.microsoft.com/office/drawing/2014/chart" uri="{C3380CC4-5D6E-409C-BE32-E72D297353CC}">
                  <c16:uniqueId val="{0000000A-2454-4006-B05D-D9D878309079}"/>
                </c:ext>
              </c:extLst>
            </c:dLbl>
            <c:dLbl>
              <c:idx val="11"/>
              <c:delete val="1"/>
              <c:extLst>
                <c:ext xmlns:c15="http://schemas.microsoft.com/office/drawing/2012/chart" uri="{CE6537A1-D6FC-4f65-9D91-7224C49458BB}"/>
                <c:ext xmlns:c16="http://schemas.microsoft.com/office/drawing/2014/chart" uri="{C3380CC4-5D6E-409C-BE32-E72D297353CC}">
                  <c16:uniqueId val="{0000000B-2454-4006-B05D-D9D878309079}"/>
                </c:ext>
              </c:extLst>
            </c:dLbl>
            <c:dLbl>
              <c:idx val="12"/>
              <c:layout>
                <c:manualLayout>
                  <c:x val="-3.1786801984700283E-2"/>
                  <c:y val="-2.1488130587375982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54-4006-B05D-D9D878309079}"/>
                </c:ext>
              </c:extLst>
            </c:dLbl>
            <c:dLbl>
              <c:idx val="13"/>
              <c:delete val="1"/>
              <c:extLst>
                <c:ext xmlns:c15="http://schemas.microsoft.com/office/drawing/2012/chart" uri="{CE6537A1-D6FC-4f65-9D91-7224C49458BB}"/>
                <c:ext xmlns:c16="http://schemas.microsoft.com/office/drawing/2014/chart" uri="{C3380CC4-5D6E-409C-BE32-E72D297353CC}">
                  <c16:uniqueId val="{0000000D-2454-4006-B05D-D9D878309079}"/>
                </c:ext>
              </c:extLst>
            </c:dLbl>
            <c:dLbl>
              <c:idx val="14"/>
              <c:delete val="1"/>
              <c:extLst>
                <c:ext xmlns:c15="http://schemas.microsoft.com/office/drawing/2012/chart" uri="{CE6537A1-D6FC-4f65-9D91-7224C49458BB}"/>
                <c:ext xmlns:c16="http://schemas.microsoft.com/office/drawing/2014/chart" uri="{C3380CC4-5D6E-409C-BE32-E72D297353CC}">
                  <c16:uniqueId val="{0000000E-2454-4006-B05D-D9D878309079}"/>
                </c:ext>
              </c:extLst>
            </c:dLbl>
            <c:dLbl>
              <c:idx val="15"/>
              <c:delete val="1"/>
              <c:extLst>
                <c:ext xmlns:c15="http://schemas.microsoft.com/office/drawing/2012/chart" uri="{CE6537A1-D6FC-4f65-9D91-7224C49458BB}"/>
                <c:ext xmlns:c16="http://schemas.microsoft.com/office/drawing/2014/chart" uri="{C3380CC4-5D6E-409C-BE32-E72D297353CC}">
                  <c16:uniqueId val="{0000000F-2454-4006-B05D-D9D878309079}"/>
                </c:ext>
              </c:extLst>
            </c:dLbl>
            <c:dLbl>
              <c:idx val="16"/>
              <c:delete val="1"/>
              <c:extLst>
                <c:ext xmlns:c15="http://schemas.microsoft.com/office/drawing/2012/chart" uri="{CE6537A1-D6FC-4f65-9D91-7224C49458BB}"/>
                <c:ext xmlns:c16="http://schemas.microsoft.com/office/drawing/2014/chart" uri="{C3380CC4-5D6E-409C-BE32-E72D297353CC}">
                  <c16:uniqueId val="{00000010-2454-4006-B05D-D9D878309079}"/>
                </c:ext>
              </c:extLst>
            </c:dLbl>
            <c:dLbl>
              <c:idx val="17"/>
              <c:delete val="1"/>
              <c:extLst>
                <c:ext xmlns:c15="http://schemas.microsoft.com/office/drawing/2012/chart" uri="{CE6537A1-D6FC-4f65-9D91-7224C49458BB}"/>
                <c:ext xmlns:c16="http://schemas.microsoft.com/office/drawing/2014/chart" uri="{C3380CC4-5D6E-409C-BE32-E72D297353CC}">
                  <c16:uniqueId val="{00000011-2454-4006-B05D-D9D878309079}"/>
                </c:ext>
              </c:extLst>
            </c:dLbl>
            <c:dLbl>
              <c:idx val="18"/>
              <c:delete val="1"/>
              <c:extLst>
                <c:ext xmlns:c15="http://schemas.microsoft.com/office/drawing/2012/chart" uri="{CE6537A1-D6FC-4f65-9D91-7224C49458BB}"/>
                <c:ext xmlns:c16="http://schemas.microsoft.com/office/drawing/2014/chart" uri="{C3380CC4-5D6E-409C-BE32-E72D297353CC}">
                  <c16:uniqueId val="{00000012-2454-4006-B05D-D9D878309079}"/>
                </c:ext>
              </c:extLst>
            </c:dLbl>
            <c:dLbl>
              <c:idx val="19"/>
              <c:delete val="1"/>
              <c:extLst>
                <c:ext xmlns:c15="http://schemas.microsoft.com/office/drawing/2012/chart" uri="{CE6537A1-D6FC-4f65-9D91-7224C49458BB}"/>
                <c:ext xmlns:c16="http://schemas.microsoft.com/office/drawing/2014/chart" uri="{C3380CC4-5D6E-409C-BE32-E72D297353CC}">
                  <c16:uniqueId val="{00000013-2454-4006-B05D-D9D878309079}"/>
                </c:ext>
              </c:extLst>
            </c:dLbl>
            <c:dLbl>
              <c:idx val="20"/>
              <c:delete val="1"/>
              <c:extLst>
                <c:ext xmlns:c15="http://schemas.microsoft.com/office/drawing/2012/chart" uri="{CE6537A1-D6FC-4f65-9D91-7224C49458BB}"/>
                <c:ext xmlns:c16="http://schemas.microsoft.com/office/drawing/2014/chart" uri="{C3380CC4-5D6E-409C-BE32-E72D297353CC}">
                  <c16:uniqueId val="{00000014-2454-4006-B05D-D9D878309079}"/>
                </c:ext>
              </c:extLst>
            </c:dLbl>
            <c:dLbl>
              <c:idx val="21"/>
              <c:delete val="1"/>
              <c:extLst>
                <c:ext xmlns:c15="http://schemas.microsoft.com/office/drawing/2012/chart" uri="{CE6537A1-D6FC-4f65-9D91-7224C49458BB}"/>
                <c:ext xmlns:c16="http://schemas.microsoft.com/office/drawing/2014/chart" uri="{C3380CC4-5D6E-409C-BE32-E72D297353CC}">
                  <c16:uniqueId val="{00000015-2454-4006-B05D-D9D878309079}"/>
                </c:ext>
              </c:extLst>
            </c:dLbl>
            <c:dLbl>
              <c:idx val="22"/>
              <c:delete val="1"/>
              <c:extLst>
                <c:ext xmlns:c15="http://schemas.microsoft.com/office/drawing/2012/chart" uri="{CE6537A1-D6FC-4f65-9D91-7224C49458BB}"/>
                <c:ext xmlns:c16="http://schemas.microsoft.com/office/drawing/2014/chart" uri="{C3380CC4-5D6E-409C-BE32-E72D297353CC}">
                  <c16:uniqueId val="{00000016-2454-4006-B05D-D9D878309079}"/>
                </c:ext>
              </c:extLst>
            </c:dLbl>
            <c:dLbl>
              <c:idx val="23"/>
              <c:delete val="1"/>
              <c:extLst>
                <c:ext xmlns:c15="http://schemas.microsoft.com/office/drawing/2012/chart" uri="{CE6537A1-D6FC-4f65-9D91-7224C49458BB}"/>
                <c:ext xmlns:c16="http://schemas.microsoft.com/office/drawing/2014/chart" uri="{C3380CC4-5D6E-409C-BE32-E72D297353CC}">
                  <c16:uniqueId val="{00000017-2454-4006-B05D-D9D878309079}"/>
                </c:ext>
              </c:extLst>
            </c:dLbl>
            <c:dLbl>
              <c:idx val="24"/>
              <c:layout>
                <c:manualLayout>
                  <c:x val="-1.0506250000000215E-2"/>
                  <c:y val="2.436874999999996E-2"/>
                </c:manualLayout>
              </c:layout>
              <c:numFmt formatCode="#,##0.0" sourceLinked="0"/>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454-4006-B05D-D9D878309079}"/>
                </c:ext>
              </c:extLst>
            </c:dLbl>
            <c:numFmt formatCode="#,##0.0" sourceLinked="0"/>
            <c:spPr>
              <a:solidFill>
                <a:srgbClr val="0070C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Données!$C$265:$AA$265</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Données!$C$266:$AA$266</c:f>
              <c:numCache>
                <c:formatCode>#,##0</c:formatCode>
                <c:ptCount val="25"/>
                <c:pt idx="0">
                  <c:v>11504158.889496833</c:v>
                </c:pt>
                <c:pt idx="1">
                  <c:v>11319784.93924731</c:v>
                </c:pt>
                <c:pt idx="2">
                  <c:v>10985230.121111112</c:v>
                </c:pt>
                <c:pt idx="3">
                  <c:v>12117211.024731183</c:v>
                </c:pt>
                <c:pt idx="4">
                  <c:v>12252874.02833331</c:v>
                </c:pt>
                <c:pt idx="5">
                  <c:v>11592995.966856828</c:v>
                </c:pt>
                <c:pt idx="6">
                  <c:v>11734655.088908892</c:v>
                </c:pt>
                <c:pt idx="7">
                  <c:v>11982152.258513445</c:v>
                </c:pt>
                <c:pt idx="8">
                  <c:v>11256032.262903227</c:v>
                </c:pt>
                <c:pt idx="9">
                  <c:v>11133113.814444445</c:v>
                </c:pt>
                <c:pt idx="10">
                  <c:v>11185321.979764903</c:v>
                </c:pt>
                <c:pt idx="11">
                  <c:v>11231038.04376344</c:v>
                </c:pt>
                <c:pt idx="12">
                  <c:v>11412072.296551723</c:v>
                </c:pt>
                <c:pt idx="13">
                  <c:v>10327251.146236559</c:v>
                </c:pt>
                <c:pt idx="14">
                  <c:v>11249192.133111112</c:v>
                </c:pt>
                <c:pt idx="15">
                  <c:v>11601603.891555334</c:v>
                </c:pt>
                <c:pt idx="16">
                  <c:v>11659567.14611111</c:v>
                </c:pt>
                <c:pt idx="17">
                  <c:v>11458187.217021506</c:v>
                </c:pt>
                <c:pt idx="18">
                  <c:v>11315671.255919008</c:v>
                </c:pt>
                <c:pt idx="19">
                  <c:v>11811779.32485432</c:v>
                </c:pt>
                <c:pt idx="20">
                  <c:v>11335958.142473118</c:v>
                </c:pt>
                <c:pt idx="21">
                  <c:v>11222597.496666666</c:v>
                </c:pt>
                <c:pt idx="22">
                  <c:v>10959010.738709677</c:v>
                </c:pt>
                <c:pt idx="23">
                  <c:v>11033963.126344087</c:v>
                </c:pt>
                <c:pt idx="24">
                  <c:v>11415191.351785716</c:v>
                </c:pt>
              </c:numCache>
            </c:numRef>
          </c:val>
          <c:smooth val="0"/>
          <c:extLst>
            <c:ext xmlns:c16="http://schemas.microsoft.com/office/drawing/2014/chart" uri="{C3380CC4-5D6E-409C-BE32-E72D297353CC}">
              <c16:uniqueId val="{00000019-2454-4006-B05D-D9D878309079}"/>
            </c:ext>
          </c:extLst>
        </c:ser>
        <c:ser>
          <c:idx val="1"/>
          <c:order val="1"/>
          <c:tx>
            <c:v>Ooredoo Tunisie</c:v>
          </c:tx>
          <c:spPr>
            <a:ln w="12700">
              <a:solidFill>
                <a:srgbClr val="FF0000"/>
              </a:solidFill>
            </a:ln>
          </c:spPr>
          <c:marker>
            <c:symbol val="none"/>
          </c:marker>
          <c:dLbls>
            <c:dLbl>
              <c:idx val="0"/>
              <c:layout>
                <c:manualLayout>
                  <c:x val="-3.8626792695501927E-2"/>
                  <c:y val="-4.3484197757427651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454-4006-B05D-D9D878309079}"/>
                </c:ext>
              </c:extLst>
            </c:dLbl>
            <c:dLbl>
              <c:idx val="1"/>
              <c:delete val="1"/>
              <c:extLst>
                <c:ext xmlns:c15="http://schemas.microsoft.com/office/drawing/2012/chart" uri="{CE6537A1-D6FC-4f65-9D91-7224C49458BB}"/>
                <c:ext xmlns:c16="http://schemas.microsoft.com/office/drawing/2014/chart" uri="{C3380CC4-5D6E-409C-BE32-E72D297353CC}">
                  <c16:uniqueId val="{0000001B-2454-4006-B05D-D9D878309079}"/>
                </c:ext>
              </c:extLst>
            </c:dLbl>
            <c:dLbl>
              <c:idx val="2"/>
              <c:delete val="1"/>
              <c:extLst>
                <c:ext xmlns:c15="http://schemas.microsoft.com/office/drawing/2012/chart" uri="{CE6537A1-D6FC-4f65-9D91-7224C49458BB}"/>
                <c:ext xmlns:c16="http://schemas.microsoft.com/office/drawing/2014/chart" uri="{C3380CC4-5D6E-409C-BE32-E72D297353CC}">
                  <c16:uniqueId val="{0000001C-2454-4006-B05D-D9D878309079}"/>
                </c:ext>
              </c:extLst>
            </c:dLbl>
            <c:dLbl>
              <c:idx val="3"/>
              <c:delete val="1"/>
              <c:extLst>
                <c:ext xmlns:c15="http://schemas.microsoft.com/office/drawing/2012/chart" uri="{CE6537A1-D6FC-4f65-9D91-7224C49458BB}"/>
                <c:ext xmlns:c16="http://schemas.microsoft.com/office/drawing/2014/chart" uri="{C3380CC4-5D6E-409C-BE32-E72D297353CC}">
                  <c16:uniqueId val="{0000001D-2454-4006-B05D-D9D878309079}"/>
                </c:ext>
              </c:extLst>
            </c:dLbl>
            <c:dLbl>
              <c:idx val="4"/>
              <c:delete val="1"/>
              <c:extLst>
                <c:ext xmlns:c15="http://schemas.microsoft.com/office/drawing/2012/chart" uri="{CE6537A1-D6FC-4f65-9D91-7224C49458BB}"/>
                <c:ext xmlns:c16="http://schemas.microsoft.com/office/drawing/2014/chart" uri="{C3380CC4-5D6E-409C-BE32-E72D297353CC}">
                  <c16:uniqueId val="{0000001E-2454-4006-B05D-D9D878309079}"/>
                </c:ext>
              </c:extLst>
            </c:dLbl>
            <c:dLbl>
              <c:idx val="5"/>
              <c:delete val="1"/>
              <c:extLst>
                <c:ext xmlns:c15="http://schemas.microsoft.com/office/drawing/2012/chart" uri="{CE6537A1-D6FC-4f65-9D91-7224C49458BB}"/>
                <c:ext xmlns:c16="http://schemas.microsoft.com/office/drawing/2014/chart" uri="{C3380CC4-5D6E-409C-BE32-E72D297353CC}">
                  <c16:uniqueId val="{0000001F-2454-4006-B05D-D9D878309079}"/>
                </c:ext>
              </c:extLst>
            </c:dLbl>
            <c:dLbl>
              <c:idx val="6"/>
              <c:delete val="1"/>
              <c:extLst>
                <c:ext xmlns:c15="http://schemas.microsoft.com/office/drawing/2012/chart" uri="{CE6537A1-D6FC-4f65-9D91-7224C49458BB}"/>
                <c:ext xmlns:c16="http://schemas.microsoft.com/office/drawing/2014/chart" uri="{C3380CC4-5D6E-409C-BE32-E72D297353CC}">
                  <c16:uniqueId val="{00000020-2454-4006-B05D-D9D878309079}"/>
                </c:ext>
              </c:extLst>
            </c:dLbl>
            <c:dLbl>
              <c:idx val="7"/>
              <c:delete val="1"/>
              <c:extLst>
                <c:ext xmlns:c15="http://schemas.microsoft.com/office/drawing/2012/chart" uri="{CE6537A1-D6FC-4f65-9D91-7224C49458BB}"/>
                <c:ext xmlns:c16="http://schemas.microsoft.com/office/drawing/2014/chart" uri="{C3380CC4-5D6E-409C-BE32-E72D297353CC}">
                  <c16:uniqueId val="{00000021-2454-4006-B05D-D9D878309079}"/>
                </c:ext>
              </c:extLst>
            </c:dLbl>
            <c:dLbl>
              <c:idx val="8"/>
              <c:delete val="1"/>
              <c:extLst>
                <c:ext xmlns:c15="http://schemas.microsoft.com/office/drawing/2012/chart" uri="{CE6537A1-D6FC-4f65-9D91-7224C49458BB}"/>
                <c:ext xmlns:c16="http://schemas.microsoft.com/office/drawing/2014/chart" uri="{C3380CC4-5D6E-409C-BE32-E72D297353CC}">
                  <c16:uniqueId val="{00000022-2454-4006-B05D-D9D878309079}"/>
                </c:ext>
              </c:extLst>
            </c:dLbl>
            <c:dLbl>
              <c:idx val="9"/>
              <c:delete val="1"/>
              <c:extLst>
                <c:ext xmlns:c15="http://schemas.microsoft.com/office/drawing/2012/chart" uri="{CE6537A1-D6FC-4f65-9D91-7224C49458BB}"/>
                <c:ext xmlns:c16="http://schemas.microsoft.com/office/drawing/2014/chart" uri="{C3380CC4-5D6E-409C-BE32-E72D297353CC}">
                  <c16:uniqueId val="{00000023-2454-4006-B05D-D9D878309079}"/>
                </c:ext>
              </c:extLst>
            </c:dLbl>
            <c:dLbl>
              <c:idx val="10"/>
              <c:delete val="1"/>
              <c:extLst>
                <c:ext xmlns:c15="http://schemas.microsoft.com/office/drawing/2012/chart" uri="{CE6537A1-D6FC-4f65-9D91-7224C49458BB}"/>
                <c:ext xmlns:c16="http://schemas.microsoft.com/office/drawing/2014/chart" uri="{C3380CC4-5D6E-409C-BE32-E72D297353CC}">
                  <c16:uniqueId val="{00000024-2454-4006-B05D-D9D878309079}"/>
                </c:ext>
              </c:extLst>
            </c:dLbl>
            <c:dLbl>
              <c:idx val="11"/>
              <c:delete val="1"/>
              <c:extLst>
                <c:ext xmlns:c15="http://schemas.microsoft.com/office/drawing/2012/chart" uri="{CE6537A1-D6FC-4f65-9D91-7224C49458BB}"/>
                <c:ext xmlns:c16="http://schemas.microsoft.com/office/drawing/2014/chart" uri="{C3380CC4-5D6E-409C-BE32-E72D297353CC}">
                  <c16:uniqueId val="{00000025-2454-4006-B05D-D9D878309079}"/>
                </c:ext>
              </c:extLst>
            </c:dLbl>
            <c:dLbl>
              <c:idx val="12"/>
              <c:layout>
                <c:manualLayout>
                  <c:x val="-3.040648148148159E-2"/>
                  <c:y val="-4.8270138888888932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2454-4006-B05D-D9D878309079}"/>
                </c:ext>
              </c:extLst>
            </c:dLbl>
            <c:dLbl>
              <c:idx val="13"/>
              <c:delete val="1"/>
              <c:extLst>
                <c:ext xmlns:c15="http://schemas.microsoft.com/office/drawing/2012/chart" uri="{CE6537A1-D6FC-4f65-9D91-7224C49458BB}"/>
                <c:ext xmlns:c16="http://schemas.microsoft.com/office/drawing/2014/chart" uri="{C3380CC4-5D6E-409C-BE32-E72D297353CC}">
                  <c16:uniqueId val="{00000027-2454-4006-B05D-D9D878309079}"/>
                </c:ext>
              </c:extLst>
            </c:dLbl>
            <c:dLbl>
              <c:idx val="14"/>
              <c:delete val="1"/>
              <c:extLst>
                <c:ext xmlns:c15="http://schemas.microsoft.com/office/drawing/2012/chart" uri="{CE6537A1-D6FC-4f65-9D91-7224C49458BB}"/>
                <c:ext xmlns:c16="http://schemas.microsoft.com/office/drawing/2014/chart" uri="{C3380CC4-5D6E-409C-BE32-E72D297353CC}">
                  <c16:uniqueId val="{00000028-2454-4006-B05D-D9D878309079}"/>
                </c:ext>
              </c:extLst>
            </c:dLbl>
            <c:dLbl>
              <c:idx val="15"/>
              <c:delete val="1"/>
              <c:extLst>
                <c:ext xmlns:c15="http://schemas.microsoft.com/office/drawing/2012/chart" uri="{CE6537A1-D6FC-4f65-9D91-7224C49458BB}"/>
                <c:ext xmlns:c16="http://schemas.microsoft.com/office/drawing/2014/chart" uri="{C3380CC4-5D6E-409C-BE32-E72D297353CC}">
                  <c16:uniqueId val="{00000029-2454-4006-B05D-D9D878309079}"/>
                </c:ext>
              </c:extLst>
            </c:dLbl>
            <c:dLbl>
              <c:idx val="16"/>
              <c:delete val="1"/>
              <c:extLst>
                <c:ext xmlns:c15="http://schemas.microsoft.com/office/drawing/2012/chart" uri="{CE6537A1-D6FC-4f65-9D91-7224C49458BB}"/>
                <c:ext xmlns:c16="http://schemas.microsoft.com/office/drawing/2014/chart" uri="{C3380CC4-5D6E-409C-BE32-E72D297353CC}">
                  <c16:uniqueId val="{0000002A-2454-4006-B05D-D9D878309079}"/>
                </c:ext>
              </c:extLst>
            </c:dLbl>
            <c:dLbl>
              <c:idx val="17"/>
              <c:delete val="1"/>
              <c:extLst>
                <c:ext xmlns:c15="http://schemas.microsoft.com/office/drawing/2012/chart" uri="{CE6537A1-D6FC-4f65-9D91-7224C49458BB}"/>
                <c:ext xmlns:c16="http://schemas.microsoft.com/office/drawing/2014/chart" uri="{C3380CC4-5D6E-409C-BE32-E72D297353CC}">
                  <c16:uniqueId val="{0000002B-2454-4006-B05D-D9D878309079}"/>
                </c:ext>
              </c:extLst>
            </c:dLbl>
            <c:dLbl>
              <c:idx val="18"/>
              <c:delete val="1"/>
              <c:extLst>
                <c:ext xmlns:c15="http://schemas.microsoft.com/office/drawing/2012/chart" uri="{CE6537A1-D6FC-4f65-9D91-7224C49458BB}"/>
                <c:ext xmlns:c16="http://schemas.microsoft.com/office/drawing/2014/chart" uri="{C3380CC4-5D6E-409C-BE32-E72D297353CC}">
                  <c16:uniqueId val="{0000002C-2454-4006-B05D-D9D878309079}"/>
                </c:ext>
              </c:extLst>
            </c:dLbl>
            <c:dLbl>
              <c:idx val="19"/>
              <c:delete val="1"/>
              <c:extLst>
                <c:ext xmlns:c15="http://schemas.microsoft.com/office/drawing/2012/chart" uri="{CE6537A1-D6FC-4f65-9D91-7224C49458BB}"/>
                <c:ext xmlns:c16="http://schemas.microsoft.com/office/drawing/2014/chart" uri="{C3380CC4-5D6E-409C-BE32-E72D297353CC}">
                  <c16:uniqueId val="{0000002D-2454-4006-B05D-D9D878309079}"/>
                </c:ext>
              </c:extLst>
            </c:dLbl>
            <c:dLbl>
              <c:idx val="20"/>
              <c:delete val="1"/>
              <c:extLst>
                <c:ext xmlns:c15="http://schemas.microsoft.com/office/drawing/2012/chart" uri="{CE6537A1-D6FC-4f65-9D91-7224C49458BB}"/>
                <c:ext xmlns:c16="http://schemas.microsoft.com/office/drawing/2014/chart" uri="{C3380CC4-5D6E-409C-BE32-E72D297353CC}">
                  <c16:uniqueId val="{0000002E-2454-4006-B05D-D9D878309079}"/>
                </c:ext>
              </c:extLst>
            </c:dLbl>
            <c:dLbl>
              <c:idx val="21"/>
              <c:delete val="1"/>
              <c:extLst>
                <c:ext xmlns:c15="http://schemas.microsoft.com/office/drawing/2012/chart" uri="{CE6537A1-D6FC-4f65-9D91-7224C49458BB}"/>
                <c:ext xmlns:c16="http://schemas.microsoft.com/office/drawing/2014/chart" uri="{C3380CC4-5D6E-409C-BE32-E72D297353CC}">
                  <c16:uniqueId val="{0000002F-2454-4006-B05D-D9D878309079}"/>
                </c:ext>
              </c:extLst>
            </c:dLbl>
            <c:dLbl>
              <c:idx val="22"/>
              <c:delete val="1"/>
              <c:extLst>
                <c:ext xmlns:c15="http://schemas.microsoft.com/office/drawing/2012/chart" uri="{CE6537A1-D6FC-4f65-9D91-7224C49458BB}"/>
                <c:ext xmlns:c16="http://schemas.microsoft.com/office/drawing/2014/chart" uri="{C3380CC4-5D6E-409C-BE32-E72D297353CC}">
                  <c16:uniqueId val="{00000030-2454-4006-B05D-D9D878309079}"/>
                </c:ext>
              </c:extLst>
            </c:dLbl>
            <c:dLbl>
              <c:idx val="23"/>
              <c:delete val="1"/>
              <c:extLst>
                <c:ext xmlns:c15="http://schemas.microsoft.com/office/drawing/2012/chart" uri="{CE6537A1-D6FC-4f65-9D91-7224C49458BB}"/>
                <c:ext xmlns:c16="http://schemas.microsoft.com/office/drawing/2014/chart" uri="{C3380CC4-5D6E-409C-BE32-E72D297353CC}">
                  <c16:uniqueId val="{00000031-2454-4006-B05D-D9D878309079}"/>
                </c:ext>
              </c:extLst>
            </c:dLbl>
            <c:dLbl>
              <c:idx val="24"/>
              <c:layout>
                <c:manualLayout>
                  <c:x val="-1.7325920635234257E-3"/>
                  <c:y val="1.4088618747980466E-2"/>
                </c:manualLayout>
              </c:layout>
              <c:numFmt formatCode="#,##0.0" sourceLinked="0"/>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2454-4006-B05D-D9D878309079}"/>
                </c:ext>
              </c:extLst>
            </c:dLbl>
            <c:numFmt formatCode="#,##0.0" sourceLinked="0"/>
            <c:spPr>
              <a:solidFill>
                <a:srgbClr val="FF000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Données!$C$265:$AA$265</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Données!$C$267:$AA$267</c:f>
              <c:numCache>
                <c:formatCode>#,##0</c:formatCode>
                <c:ptCount val="25"/>
                <c:pt idx="0">
                  <c:v>12835929.695238095</c:v>
                </c:pt>
                <c:pt idx="1">
                  <c:v>12710044.7327957</c:v>
                </c:pt>
                <c:pt idx="2">
                  <c:v>12542427.075000012</c:v>
                </c:pt>
                <c:pt idx="3">
                  <c:v>13598779.960215043</c:v>
                </c:pt>
                <c:pt idx="4">
                  <c:v>13798633.388333322</c:v>
                </c:pt>
                <c:pt idx="5">
                  <c:v>13422595.296774184</c:v>
                </c:pt>
                <c:pt idx="6">
                  <c:v>13543959.675268808</c:v>
                </c:pt>
                <c:pt idx="7">
                  <c:v>13784222.309999991</c:v>
                </c:pt>
                <c:pt idx="8">
                  <c:v>13120084.963978492</c:v>
                </c:pt>
                <c:pt idx="9">
                  <c:v>12959804.696111104</c:v>
                </c:pt>
                <c:pt idx="10">
                  <c:v>13091426.037096761</c:v>
                </c:pt>
                <c:pt idx="11">
                  <c:v>13162945.455913968</c:v>
                </c:pt>
                <c:pt idx="12">
                  <c:v>13995395.161494238</c:v>
                </c:pt>
                <c:pt idx="13">
                  <c:v>12228604.575806465</c:v>
                </c:pt>
                <c:pt idx="14">
                  <c:v>13526569.192777766</c:v>
                </c:pt>
                <c:pt idx="15">
                  <c:v>13760557.249999998</c:v>
                </c:pt>
                <c:pt idx="16">
                  <c:v>13646888.191666679</c:v>
                </c:pt>
                <c:pt idx="17">
                  <c:v>13305954.845698936</c:v>
                </c:pt>
                <c:pt idx="18">
                  <c:v>13186659.459139785</c:v>
                </c:pt>
                <c:pt idx="19">
                  <c:v>13761991.404444445</c:v>
                </c:pt>
                <c:pt idx="20">
                  <c:v>13199021.454301087</c:v>
                </c:pt>
                <c:pt idx="21">
                  <c:v>13047941.840000002</c:v>
                </c:pt>
                <c:pt idx="22">
                  <c:v>12946409.384946225</c:v>
                </c:pt>
                <c:pt idx="23">
                  <c:v>13213049.46344086</c:v>
                </c:pt>
                <c:pt idx="24">
                  <c:v>13760186.982738096</c:v>
                </c:pt>
              </c:numCache>
            </c:numRef>
          </c:val>
          <c:smooth val="0"/>
          <c:extLst>
            <c:ext xmlns:c16="http://schemas.microsoft.com/office/drawing/2014/chart" uri="{C3380CC4-5D6E-409C-BE32-E72D297353CC}">
              <c16:uniqueId val="{00000033-2454-4006-B05D-D9D878309079}"/>
            </c:ext>
          </c:extLst>
        </c:ser>
        <c:ser>
          <c:idx val="2"/>
          <c:order val="2"/>
          <c:tx>
            <c:v>Orange Tunisie</c:v>
          </c:tx>
          <c:spPr>
            <a:ln w="12700">
              <a:solidFill>
                <a:srgbClr val="E46C0A"/>
              </a:solidFill>
            </a:ln>
          </c:spPr>
          <c:marker>
            <c:symbol val="none"/>
          </c:marker>
          <c:dLbls>
            <c:dLbl>
              <c:idx val="0"/>
              <c:layout>
                <c:manualLayout>
                  <c:x val="-3.9432407407407409E-2"/>
                  <c:y val="7.8438888888888891E-2"/>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2454-4006-B05D-D9D878309079}"/>
                </c:ext>
              </c:extLst>
            </c:dLbl>
            <c:dLbl>
              <c:idx val="1"/>
              <c:delete val="1"/>
              <c:extLst>
                <c:ext xmlns:c15="http://schemas.microsoft.com/office/drawing/2012/chart" uri="{CE6537A1-D6FC-4f65-9D91-7224C49458BB}"/>
                <c:ext xmlns:c16="http://schemas.microsoft.com/office/drawing/2014/chart" uri="{C3380CC4-5D6E-409C-BE32-E72D297353CC}">
                  <c16:uniqueId val="{00000035-2454-4006-B05D-D9D878309079}"/>
                </c:ext>
              </c:extLst>
            </c:dLbl>
            <c:dLbl>
              <c:idx val="2"/>
              <c:delete val="1"/>
              <c:extLst>
                <c:ext xmlns:c15="http://schemas.microsoft.com/office/drawing/2012/chart" uri="{CE6537A1-D6FC-4f65-9D91-7224C49458BB}"/>
                <c:ext xmlns:c16="http://schemas.microsoft.com/office/drawing/2014/chart" uri="{C3380CC4-5D6E-409C-BE32-E72D297353CC}">
                  <c16:uniqueId val="{00000036-2454-4006-B05D-D9D878309079}"/>
                </c:ext>
              </c:extLst>
            </c:dLbl>
            <c:dLbl>
              <c:idx val="3"/>
              <c:delete val="1"/>
              <c:extLst>
                <c:ext xmlns:c15="http://schemas.microsoft.com/office/drawing/2012/chart" uri="{CE6537A1-D6FC-4f65-9D91-7224C49458BB}"/>
                <c:ext xmlns:c16="http://schemas.microsoft.com/office/drawing/2014/chart" uri="{C3380CC4-5D6E-409C-BE32-E72D297353CC}">
                  <c16:uniqueId val="{00000037-2454-4006-B05D-D9D878309079}"/>
                </c:ext>
              </c:extLst>
            </c:dLbl>
            <c:dLbl>
              <c:idx val="4"/>
              <c:delete val="1"/>
              <c:extLst>
                <c:ext xmlns:c15="http://schemas.microsoft.com/office/drawing/2012/chart" uri="{CE6537A1-D6FC-4f65-9D91-7224C49458BB}"/>
                <c:ext xmlns:c16="http://schemas.microsoft.com/office/drawing/2014/chart" uri="{C3380CC4-5D6E-409C-BE32-E72D297353CC}">
                  <c16:uniqueId val="{00000038-2454-4006-B05D-D9D878309079}"/>
                </c:ext>
              </c:extLst>
            </c:dLbl>
            <c:dLbl>
              <c:idx val="5"/>
              <c:delete val="1"/>
              <c:extLst>
                <c:ext xmlns:c15="http://schemas.microsoft.com/office/drawing/2012/chart" uri="{CE6537A1-D6FC-4f65-9D91-7224C49458BB}"/>
                <c:ext xmlns:c16="http://schemas.microsoft.com/office/drawing/2014/chart" uri="{C3380CC4-5D6E-409C-BE32-E72D297353CC}">
                  <c16:uniqueId val="{00000039-2454-4006-B05D-D9D878309079}"/>
                </c:ext>
              </c:extLst>
            </c:dLbl>
            <c:dLbl>
              <c:idx val="6"/>
              <c:delete val="1"/>
              <c:extLst>
                <c:ext xmlns:c15="http://schemas.microsoft.com/office/drawing/2012/chart" uri="{CE6537A1-D6FC-4f65-9D91-7224C49458BB}"/>
                <c:ext xmlns:c16="http://schemas.microsoft.com/office/drawing/2014/chart" uri="{C3380CC4-5D6E-409C-BE32-E72D297353CC}">
                  <c16:uniqueId val="{0000003A-2454-4006-B05D-D9D878309079}"/>
                </c:ext>
              </c:extLst>
            </c:dLbl>
            <c:dLbl>
              <c:idx val="7"/>
              <c:delete val="1"/>
              <c:extLst>
                <c:ext xmlns:c15="http://schemas.microsoft.com/office/drawing/2012/chart" uri="{CE6537A1-D6FC-4f65-9D91-7224C49458BB}"/>
                <c:ext xmlns:c16="http://schemas.microsoft.com/office/drawing/2014/chart" uri="{C3380CC4-5D6E-409C-BE32-E72D297353CC}">
                  <c16:uniqueId val="{0000003B-2454-4006-B05D-D9D878309079}"/>
                </c:ext>
              </c:extLst>
            </c:dLbl>
            <c:dLbl>
              <c:idx val="8"/>
              <c:delete val="1"/>
              <c:extLst>
                <c:ext xmlns:c15="http://schemas.microsoft.com/office/drawing/2012/chart" uri="{CE6537A1-D6FC-4f65-9D91-7224C49458BB}"/>
                <c:ext xmlns:c16="http://schemas.microsoft.com/office/drawing/2014/chart" uri="{C3380CC4-5D6E-409C-BE32-E72D297353CC}">
                  <c16:uniqueId val="{0000003C-2454-4006-B05D-D9D878309079}"/>
                </c:ext>
              </c:extLst>
            </c:dLbl>
            <c:dLbl>
              <c:idx val="9"/>
              <c:delete val="1"/>
              <c:extLst>
                <c:ext xmlns:c15="http://schemas.microsoft.com/office/drawing/2012/chart" uri="{CE6537A1-D6FC-4f65-9D91-7224C49458BB}"/>
                <c:ext xmlns:c16="http://schemas.microsoft.com/office/drawing/2014/chart" uri="{C3380CC4-5D6E-409C-BE32-E72D297353CC}">
                  <c16:uniqueId val="{0000003D-2454-4006-B05D-D9D878309079}"/>
                </c:ext>
              </c:extLst>
            </c:dLbl>
            <c:dLbl>
              <c:idx val="10"/>
              <c:delete val="1"/>
              <c:extLst>
                <c:ext xmlns:c15="http://schemas.microsoft.com/office/drawing/2012/chart" uri="{CE6537A1-D6FC-4f65-9D91-7224C49458BB}"/>
                <c:ext xmlns:c16="http://schemas.microsoft.com/office/drawing/2014/chart" uri="{C3380CC4-5D6E-409C-BE32-E72D297353CC}">
                  <c16:uniqueId val="{0000003E-2454-4006-B05D-D9D878309079}"/>
                </c:ext>
              </c:extLst>
            </c:dLbl>
            <c:dLbl>
              <c:idx val="11"/>
              <c:delete val="1"/>
              <c:extLst>
                <c:ext xmlns:c15="http://schemas.microsoft.com/office/drawing/2012/chart" uri="{CE6537A1-D6FC-4f65-9D91-7224C49458BB}"/>
                <c:ext xmlns:c16="http://schemas.microsoft.com/office/drawing/2014/chart" uri="{C3380CC4-5D6E-409C-BE32-E72D297353CC}">
                  <c16:uniqueId val="{0000003F-2454-4006-B05D-D9D878309079}"/>
                </c:ext>
              </c:extLst>
            </c:dLbl>
            <c:dLbl>
              <c:idx val="12"/>
              <c:layout>
                <c:manualLayout>
                  <c:x val="-3.6206287572803197E-2"/>
                  <c:y val="6.3724558292344285E-3"/>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2454-4006-B05D-D9D878309079}"/>
                </c:ext>
              </c:extLst>
            </c:dLbl>
            <c:dLbl>
              <c:idx val="13"/>
              <c:delete val="1"/>
              <c:extLst>
                <c:ext xmlns:c15="http://schemas.microsoft.com/office/drawing/2012/chart" uri="{CE6537A1-D6FC-4f65-9D91-7224C49458BB}"/>
                <c:ext xmlns:c16="http://schemas.microsoft.com/office/drawing/2014/chart" uri="{C3380CC4-5D6E-409C-BE32-E72D297353CC}">
                  <c16:uniqueId val="{00000041-2454-4006-B05D-D9D878309079}"/>
                </c:ext>
              </c:extLst>
            </c:dLbl>
            <c:dLbl>
              <c:idx val="14"/>
              <c:delete val="1"/>
              <c:extLst>
                <c:ext xmlns:c15="http://schemas.microsoft.com/office/drawing/2012/chart" uri="{CE6537A1-D6FC-4f65-9D91-7224C49458BB}"/>
                <c:ext xmlns:c16="http://schemas.microsoft.com/office/drawing/2014/chart" uri="{C3380CC4-5D6E-409C-BE32-E72D297353CC}">
                  <c16:uniqueId val="{00000042-2454-4006-B05D-D9D878309079}"/>
                </c:ext>
              </c:extLst>
            </c:dLbl>
            <c:dLbl>
              <c:idx val="15"/>
              <c:delete val="1"/>
              <c:extLst>
                <c:ext xmlns:c15="http://schemas.microsoft.com/office/drawing/2012/chart" uri="{CE6537A1-D6FC-4f65-9D91-7224C49458BB}"/>
                <c:ext xmlns:c16="http://schemas.microsoft.com/office/drawing/2014/chart" uri="{C3380CC4-5D6E-409C-BE32-E72D297353CC}">
                  <c16:uniqueId val="{00000043-2454-4006-B05D-D9D878309079}"/>
                </c:ext>
              </c:extLst>
            </c:dLbl>
            <c:dLbl>
              <c:idx val="16"/>
              <c:delete val="1"/>
              <c:extLst>
                <c:ext xmlns:c15="http://schemas.microsoft.com/office/drawing/2012/chart" uri="{CE6537A1-D6FC-4f65-9D91-7224C49458BB}"/>
                <c:ext xmlns:c16="http://schemas.microsoft.com/office/drawing/2014/chart" uri="{C3380CC4-5D6E-409C-BE32-E72D297353CC}">
                  <c16:uniqueId val="{00000044-2454-4006-B05D-D9D878309079}"/>
                </c:ext>
              </c:extLst>
            </c:dLbl>
            <c:dLbl>
              <c:idx val="17"/>
              <c:delete val="1"/>
              <c:extLst>
                <c:ext xmlns:c15="http://schemas.microsoft.com/office/drawing/2012/chart" uri="{CE6537A1-D6FC-4f65-9D91-7224C49458BB}"/>
                <c:ext xmlns:c16="http://schemas.microsoft.com/office/drawing/2014/chart" uri="{C3380CC4-5D6E-409C-BE32-E72D297353CC}">
                  <c16:uniqueId val="{00000045-2454-4006-B05D-D9D878309079}"/>
                </c:ext>
              </c:extLst>
            </c:dLbl>
            <c:dLbl>
              <c:idx val="18"/>
              <c:delete val="1"/>
              <c:extLst>
                <c:ext xmlns:c15="http://schemas.microsoft.com/office/drawing/2012/chart" uri="{CE6537A1-D6FC-4f65-9D91-7224C49458BB}"/>
                <c:ext xmlns:c16="http://schemas.microsoft.com/office/drawing/2014/chart" uri="{C3380CC4-5D6E-409C-BE32-E72D297353CC}">
                  <c16:uniqueId val="{00000046-2454-4006-B05D-D9D878309079}"/>
                </c:ext>
              </c:extLst>
            </c:dLbl>
            <c:dLbl>
              <c:idx val="19"/>
              <c:delete val="1"/>
              <c:extLst>
                <c:ext xmlns:c15="http://schemas.microsoft.com/office/drawing/2012/chart" uri="{CE6537A1-D6FC-4f65-9D91-7224C49458BB}"/>
                <c:ext xmlns:c16="http://schemas.microsoft.com/office/drawing/2014/chart" uri="{C3380CC4-5D6E-409C-BE32-E72D297353CC}">
                  <c16:uniqueId val="{00000047-2454-4006-B05D-D9D878309079}"/>
                </c:ext>
              </c:extLst>
            </c:dLbl>
            <c:dLbl>
              <c:idx val="20"/>
              <c:delete val="1"/>
              <c:extLst>
                <c:ext xmlns:c15="http://schemas.microsoft.com/office/drawing/2012/chart" uri="{CE6537A1-D6FC-4f65-9D91-7224C49458BB}"/>
                <c:ext xmlns:c16="http://schemas.microsoft.com/office/drawing/2014/chart" uri="{C3380CC4-5D6E-409C-BE32-E72D297353CC}">
                  <c16:uniqueId val="{00000048-2454-4006-B05D-D9D878309079}"/>
                </c:ext>
              </c:extLst>
            </c:dLbl>
            <c:dLbl>
              <c:idx val="21"/>
              <c:delete val="1"/>
              <c:extLst>
                <c:ext xmlns:c15="http://schemas.microsoft.com/office/drawing/2012/chart" uri="{CE6537A1-D6FC-4f65-9D91-7224C49458BB}"/>
                <c:ext xmlns:c16="http://schemas.microsoft.com/office/drawing/2014/chart" uri="{C3380CC4-5D6E-409C-BE32-E72D297353CC}">
                  <c16:uniqueId val="{00000049-2454-4006-B05D-D9D878309079}"/>
                </c:ext>
              </c:extLst>
            </c:dLbl>
            <c:dLbl>
              <c:idx val="22"/>
              <c:delete val="1"/>
              <c:extLst>
                <c:ext xmlns:c15="http://schemas.microsoft.com/office/drawing/2012/chart" uri="{CE6537A1-D6FC-4f65-9D91-7224C49458BB}"/>
                <c:ext xmlns:c16="http://schemas.microsoft.com/office/drawing/2014/chart" uri="{C3380CC4-5D6E-409C-BE32-E72D297353CC}">
                  <c16:uniqueId val="{0000004A-2454-4006-B05D-D9D878309079}"/>
                </c:ext>
              </c:extLst>
            </c:dLbl>
            <c:dLbl>
              <c:idx val="23"/>
              <c:delete val="1"/>
              <c:extLst>
                <c:ext xmlns:c15="http://schemas.microsoft.com/office/drawing/2012/chart" uri="{CE6537A1-D6FC-4f65-9D91-7224C49458BB}"/>
                <c:ext xmlns:c16="http://schemas.microsoft.com/office/drawing/2014/chart" uri="{C3380CC4-5D6E-409C-BE32-E72D297353CC}">
                  <c16:uniqueId val="{0000004B-2454-4006-B05D-D9D878309079}"/>
                </c:ext>
              </c:extLst>
            </c:dLbl>
            <c:dLbl>
              <c:idx val="24"/>
              <c:layout>
                <c:manualLayout>
                  <c:x val="-9.1041666666665591E-3"/>
                  <c:y val="9.8161111111111116E-2"/>
                </c:manualLayout>
              </c:layout>
              <c:numFmt formatCode="#,##0.0" sourceLinked="0"/>
              <c:spPr>
                <a:solidFill>
                  <a:srgbClr val="E46C0A"/>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2454-4006-B05D-D9D878309079}"/>
                </c:ext>
              </c:extLst>
            </c:dLbl>
            <c:numFmt formatCode="#,##0.0" sourceLinked="0"/>
            <c:spPr>
              <a:solidFill>
                <a:srgbClr val="E46C0A"/>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Données!$C$265:$AA$265</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Données!$C$268:$AA$268</c:f>
              <c:numCache>
                <c:formatCode>#,##0</c:formatCode>
                <c:ptCount val="25"/>
                <c:pt idx="0">
                  <c:v>9883080.9978095256</c:v>
                </c:pt>
                <c:pt idx="1">
                  <c:v>9689182.2129677441</c:v>
                </c:pt>
                <c:pt idx="2">
                  <c:v>9444681.3851777669</c:v>
                </c:pt>
                <c:pt idx="3">
                  <c:v>10239331.264903238</c:v>
                </c:pt>
                <c:pt idx="4">
                  <c:v>10277022.156644434</c:v>
                </c:pt>
                <c:pt idx="5">
                  <c:v>9988506.0506666675</c:v>
                </c:pt>
                <c:pt idx="6">
                  <c:v>10126306.230032258</c:v>
                </c:pt>
                <c:pt idx="7">
                  <c:v>10268977.261366675</c:v>
                </c:pt>
                <c:pt idx="8">
                  <c:v>9701723.5977741946</c:v>
                </c:pt>
                <c:pt idx="9">
                  <c:v>9610967.8325888794</c:v>
                </c:pt>
                <c:pt idx="10">
                  <c:v>9704898.415408602</c:v>
                </c:pt>
                <c:pt idx="11">
                  <c:v>9793967.4715698827</c:v>
                </c:pt>
                <c:pt idx="12">
                  <c:v>9982550.5202873461</c:v>
                </c:pt>
                <c:pt idx="13">
                  <c:v>9076060.6018064413</c:v>
                </c:pt>
                <c:pt idx="14">
                  <c:v>9898056.173455555</c:v>
                </c:pt>
                <c:pt idx="15">
                  <c:v>10162853.723817205</c:v>
                </c:pt>
                <c:pt idx="16">
                  <c:v>10177991.323388878</c:v>
                </c:pt>
                <c:pt idx="17">
                  <c:v>10070909.872010753</c:v>
                </c:pt>
                <c:pt idx="18">
                  <c:v>9915388.9869462382</c:v>
                </c:pt>
                <c:pt idx="19">
                  <c:v>10300610.68127778</c:v>
                </c:pt>
                <c:pt idx="20">
                  <c:v>9934499.5136344079</c:v>
                </c:pt>
                <c:pt idx="21">
                  <c:v>9804449.818622224</c:v>
                </c:pt>
                <c:pt idx="22">
                  <c:v>9658985.9016989265</c:v>
                </c:pt>
                <c:pt idx="23">
                  <c:v>9711580.6408387218</c:v>
                </c:pt>
                <c:pt idx="24">
                  <c:v>10171988.219654763</c:v>
                </c:pt>
              </c:numCache>
            </c:numRef>
          </c:val>
          <c:smooth val="0"/>
          <c:extLst>
            <c:ext xmlns:c16="http://schemas.microsoft.com/office/drawing/2014/chart" uri="{C3380CC4-5D6E-409C-BE32-E72D297353CC}">
              <c16:uniqueId val="{0000004D-2454-4006-B05D-D9D878309079}"/>
            </c:ext>
          </c:extLst>
        </c:ser>
        <c:dLbls>
          <c:showLegendKey val="0"/>
          <c:showVal val="0"/>
          <c:showCatName val="0"/>
          <c:showSerName val="0"/>
          <c:showPercent val="0"/>
          <c:showBubbleSize val="0"/>
        </c:dLbls>
        <c:smooth val="0"/>
        <c:axId val="1675756927"/>
        <c:axId val="1"/>
      </c:lineChart>
      <c:catAx>
        <c:axId val="1675756927"/>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20000000"/>
          <c:min val="0"/>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Calibri"/>
                <a:ea typeface="Calibri"/>
                <a:cs typeface="Calibri"/>
              </a:defRPr>
            </a:pPr>
            <a:endParaRPr lang="fr-FR"/>
          </a:p>
        </c:txPr>
        <c:crossAx val="1675756927"/>
        <c:crosses val="autoZero"/>
        <c:crossBetween val="between"/>
        <c:majorUnit val="5000000"/>
        <c:dispUnits>
          <c:builtInUnit val="millions"/>
          <c:dispUnitsLbl>
            <c:layout>
              <c:manualLayout>
                <c:xMode val="edge"/>
                <c:yMode val="edge"/>
                <c:x val="0"/>
                <c:y val="6.7860602598176871E-4"/>
              </c:manualLayout>
            </c:layout>
            <c:tx>
              <c:rich>
                <a:bodyPr rot="0" vert="horz"/>
                <a:lstStyle/>
                <a:p>
                  <a:pPr algn="ctr">
                    <a:defRPr sz="600" b="0" i="0" u="none" strike="noStrike" baseline="0">
                      <a:solidFill>
                        <a:srgbClr val="000000"/>
                      </a:solidFill>
                      <a:latin typeface="Calibri"/>
                      <a:ea typeface="Calibri"/>
                      <a:cs typeface="Calibri"/>
                    </a:defRPr>
                  </a:pPr>
                  <a:r>
                    <a:rPr lang="fr-FR" sz="600" b="0"/>
                    <a:t>Unité: millions minutes</a:t>
                  </a:r>
                </a:p>
              </c:rich>
            </c:tx>
          </c:dispUnitsLbl>
        </c:dispUnits>
      </c:valAx>
      <c:spPr>
        <a:noFill/>
        <a:ln w="25400">
          <a:noFill/>
        </a:ln>
      </c:spPr>
    </c:plotArea>
    <c:legend>
      <c:legendPos val="b"/>
      <c:layout>
        <c:manualLayout>
          <c:xMode val="edge"/>
          <c:yMode val="edge"/>
          <c:x val="1.8330687169733257E-2"/>
          <c:y val="0.91960539415331699"/>
          <c:w val="0.94694613122287197"/>
          <c:h val="5.7418292197043419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view3D>
      <c:rotX val="30"/>
      <c:rotY val="150"/>
      <c:rAngAx val="0"/>
      <c:perspective val="0"/>
    </c:view3D>
    <c:floor>
      <c:thickness val="0"/>
    </c:floor>
    <c:sideWall>
      <c:thickness val="0"/>
    </c:sideWall>
    <c:backWall>
      <c:thickness val="0"/>
    </c:backWall>
    <c:plotArea>
      <c:layout>
        <c:manualLayout>
          <c:layoutTarget val="inner"/>
          <c:xMode val="edge"/>
          <c:yMode val="edge"/>
          <c:x val="0"/>
          <c:y val="0"/>
          <c:w val="0.97480185185185186"/>
          <c:h val="0.84382222222222236"/>
        </c:manualLayout>
      </c:layout>
      <c:pie3DChart>
        <c:varyColors val="1"/>
        <c:ser>
          <c:idx val="0"/>
          <c:order val="0"/>
          <c:tx>
            <c:strRef>
              <c:f>Données!$AA$327</c:f>
              <c:strCache>
                <c:ptCount val="1"/>
                <c:pt idx="0">
                  <c:v>Février 2025</c:v>
                </c:pt>
              </c:strCache>
            </c:strRef>
          </c:tx>
          <c:dPt>
            <c:idx val="0"/>
            <c:bubble3D val="0"/>
            <c:spPr>
              <a:solidFill>
                <a:srgbClr val="0070C0"/>
              </a:solidFill>
            </c:spPr>
            <c:extLst>
              <c:ext xmlns:c16="http://schemas.microsoft.com/office/drawing/2014/chart" uri="{C3380CC4-5D6E-409C-BE32-E72D297353CC}">
                <c16:uniqueId val="{00000001-6A0A-4F63-B782-F2F8CF7A121A}"/>
              </c:ext>
            </c:extLst>
          </c:dPt>
          <c:dPt>
            <c:idx val="1"/>
            <c:bubble3D val="0"/>
            <c:spPr>
              <a:solidFill>
                <a:srgbClr val="FF0000"/>
              </a:solidFill>
            </c:spPr>
            <c:extLst>
              <c:ext xmlns:c16="http://schemas.microsoft.com/office/drawing/2014/chart" uri="{C3380CC4-5D6E-409C-BE32-E72D297353CC}">
                <c16:uniqueId val="{00000003-6A0A-4F63-B782-F2F8CF7A121A}"/>
              </c:ext>
            </c:extLst>
          </c:dPt>
          <c:dPt>
            <c:idx val="2"/>
            <c:bubble3D val="0"/>
            <c:spPr>
              <a:solidFill>
                <a:srgbClr val="E46C0A"/>
              </a:solidFill>
            </c:spPr>
            <c:extLst>
              <c:ext xmlns:c16="http://schemas.microsoft.com/office/drawing/2014/chart" uri="{C3380CC4-5D6E-409C-BE32-E72D297353CC}">
                <c16:uniqueId val="{00000005-6A0A-4F63-B782-F2F8CF7A121A}"/>
              </c:ext>
            </c:extLst>
          </c:dPt>
          <c:dPt>
            <c:idx val="3"/>
            <c:bubble3D val="0"/>
            <c:spPr>
              <a:solidFill>
                <a:srgbClr val="92D050"/>
              </a:solidFill>
            </c:spPr>
            <c:extLst>
              <c:ext xmlns:c16="http://schemas.microsoft.com/office/drawing/2014/chart" uri="{C3380CC4-5D6E-409C-BE32-E72D297353CC}">
                <c16:uniqueId val="{00000007-6A0A-4F63-B782-F2F8CF7A121A}"/>
              </c:ext>
            </c:extLst>
          </c:dPt>
          <c:dPt>
            <c:idx val="4"/>
            <c:bubble3D val="0"/>
            <c:spPr>
              <a:solidFill>
                <a:schemeClr val="accent1">
                  <a:lumMod val="50000"/>
                </a:schemeClr>
              </a:solidFill>
            </c:spPr>
            <c:extLst>
              <c:ext xmlns:c16="http://schemas.microsoft.com/office/drawing/2014/chart" uri="{C3380CC4-5D6E-409C-BE32-E72D297353CC}">
                <c16:uniqueId val="{00000009-6A0A-4F63-B782-F2F8CF7A121A}"/>
              </c:ext>
            </c:extLst>
          </c:dPt>
          <c:dLbls>
            <c:dLbl>
              <c:idx val="3"/>
              <c:spPr>
                <a:noFill/>
                <a:ln w="25400">
                  <a:noFill/>
                </a:ln>
              </c:spPr>
              <c:txPr>
                <a:bodyPr wrap="square" lIns="38100" tIns="19050" rIns="38100" bIns="19050" anchor="ctr">
                  <a:spAutoFit/>
                </a:bodyPr>
                <a:lstStyle/>
                <a:p>
                  <a:pPr>
                    <a:defRPr sz="1050" b="0" i="0" u="none" strike="noStrike" baseline="0">
                      <a:solidFill>
                        <a:schemeClr val="tx1">
                          <a:lumMod val="50000"/>
                          <a:lumOff val="50000"/>
                        </a:schemeClr>
                      </a:solidFill>
                      <a:latin typeface="Philosopher" panose="02000503000000020004" pitchFamily="2" charset="0"/>
                      <a:ea typeface="Calibri"/>
                      <a:cs typeface="Calibri"/>
                    </a:defRPr>
                  </a:pPr>
                  <a:endParaRPr lang="fr-FR"/>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A0A-4F63-B782-F2F8CF7A121A}"/>
                </c:ext>
              </c:extLst>
            </c:dLbl>
            <c:dLbl>
              <c:idx val="4"/>
              <c:delete val="1"/>
              <c:extLst>
                <c:ext xmlns:c15="http://schemas.microsoft.com/office/drawing/2012/chart" uri="{CE6537A1-D6FC-4f65-9D91-7224C49458BB}"/>
                <c:ext xmlns:c16="http://schemas.microsoft.com/office/drawing/2014/chart" uri="{C3380CC4-5D6E-409C-BE32-E72D297353CC}">
                  <c16:uniqueId val="{00000009-6A0A-4F63-B782-F2F8CF7A121A}"/>
                </c:ext>
              </c:extLst>
            </c:dLbl>
            <c:spPr>
              <a:noFill/>
              <a:ln w="25400">
                <a:noFill/>
              </a:ln>
            </c:spPr>
            <c:txPr>
              <a:bodyPr wrap="square" lIns="38100" tIns="19050" rIns="38100" bIns="19050" anchor="ctr">
                <a:spAutoFit/>
              </a:bodyPr>
              <a:lstStyle/>
              <a:p>
                <a:pPr>
                  <a:defRPr sz="1050" b="0" i="0" u="none" strike="noStrike"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Données!$A$328:$A$332</c:f>
              <c:strCache>
                <c:ptCount val="5"/>
                <c:pt idx="0">
                  <c:v>Tunisie Télécom</c:v>
                </c:pt>
                <c:pt idx="1">
                  <c:v>Ooredoo Tunisie</c:v>
                </c:pt>
                <c:pt idx="2">
                  <c:v>Orange Tunisie</c:v>
                </c:pt>
                <c:pt idx="3">
                  <c:v>Lycamobile</c:v>
                </c:pt>
                <c:pt idx="4">
                  <c:v>Asel Mobile</c:v>
                </c:pt>
              </c:strCache>
            </c:strRef>
          </c:cat>
          <c:val>
            <c:numRef>
              <c:f>Données!$AA$328:$AA$332</c:f>
              <c:numCache>
                <c:formatCode>0.0%</c:formatCode>
                <c:ptCount val="5"/>
                <c:pt idx="0">
                  <c:v>0.30554269285197294</c:v>
                </c:pt>
                <c:pt idx="1">
                  <c:v>0.42861109721008178</c:v>
                </c:pt>
                <c:pt idx="2">
                  <c:v>0.26379305365729494</c:v>
                </c:pt>
                <c:pt idx="3">
                  <c:v>2.0531562806503484E-3</c:v>
                </c:pt>
              </c:numCache>
            </c:numRef>
          </c:val>
          <c:extLst>
            <c:ext xmlns:c16="http://schemas.microsoft.com/office/drawing/2014/chart" uri="{C3380CC4-5D6E-409C-BE32-E72D297353CC}">
              <c16:uniqueId val="{0000000A-6A0A-4F63-B782-F2F8CF7A121A}"/>
            </c:ext>
          </c:extLst>
        </c:ser>
        <c:dLbls>
          <c:showLegendKey val="0"/>
          <c:showVal val="0"/>
          <c:showCatName val="0"/>
          <c:showSerName val="0"/>
          <c:showPercent val="0"/>
          <c:showBubbleSize val="0"/>
          <c:showLeaderLines val="1"/>
        </c:dLbls>
      </c:pie3DChart>
      <c:spPr>
        <a:noFill/>
        <a:ln w="25400">
          <a:noFill/>
        </a:ln>
      </c:spPr>
    </c:plotArea>
    <c:legend>
      <c:legendPos val="b"/>
      <c:legendEntry>
        <c:idx val="4"/>
        <c:delete val="1"/>
      </c:legendEntry>
      <c:layout>
        <c:manualLayout>
          <c:xMode val="edge"/>
          <c:yMode val="edge"/>
          <c:x val="0"/>
          <c:y val="0.82702777777777781"/>
          <c:w val="1"/>
          <c:h val="0.16121296296296297"/>
        </c:manualLayout>
      </c:layout>
      <c:overlay val="0"/>
      <c:txPr>
        <a:bodyPr/>
        <a:lstStyle/>
        <a:p>
          <a:pPr>
            <a:defRPr sz="700" b="0">
              <a:latin typeface="Philosopher" panose="02000503000000020004" pitchFamily="2" charset="0"/>
            </a:defRPr>
          </a:pPr>
          <a:endParaRPr lang="fr-FR"/>
        </a:p>
      </c:txPr>
    </c:legend>
    <c:plotVisOnly val="1"/>
    <c:dispBlanksAs val="zero"/>
    <c:showDLblsOverMax val="0"/>
  </c:chart>
  <c:spPr>
    <a:ln>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909836065573771E-2"/>
          <c:y val="8.4579861111111113E-2"/>
          <c:w val="0.94774590163934425"/>
          <c:h val="0.65805902777777781"/>
        </c:manualLayout>
      </c:layout>
      <c:lineChart>
        <c:grouping val="standard"/>
        <c:varyColors val="0"/>
        <c:ser>
          <c:idx val="0"/>
          <c:order val="0"/>
          <c:tx>
            <c:strRef>
              <c:f>Données!$A$302</c:f>
              <c:strCache>
                <c:ptCount val="1"/>
                <c:pt idx="0">
                  <c:v>Tunisie Télécom</c:v>
                </c:pt>
              </c:strCache>
            </c:strRef>
          </c:tx>
          <c:spPr>
            <a:ln w="12700">
              <a:solidFill>
                <a:srgbClr val="0070C0"/>
              </a:solidFill>
            </a:ln>
          </c:spPr>
          <c:marker>
            <c:symbol val="none"/>
          </c:marker>
          <c:dLbls>
            <c:dLbl>
              <c:idx val="0"/>
              <c:layout>
                <c:manualLayout>
                  <c:x val="-2.5170138888888895E-2"/>
                  <c:y val="2.6939583333333333E-2"/>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0.1341"/>
                    </c:manualLayout>
                  </c15:layout>
                </c:ext>
                <c:ext xmlns:c16="http://schemas.microsoft.com/office/drawing/2014/chart" uri="{C3380CC4-5D6E-409C-BE32-E72D297353CC}">
                  <c16:uniqueId val="{00000000-C212-4B8F-8B5C-BC04903207F2}"/>
                </c:ext>
              </c:extLst>
            </c:dLbl>
            <c:dLbl>
              <c:idx val="1"/>
              <c:delete val="1"/>
              <c:extLst>
                <c:ext xmlns:c15="http://schemas.microsoft.com/office/drawing/2012/chart" uri="{CE6537A1-D6FC-4f65-9D91-7224C49458BB}"/>
                <c:ext xmlns:c16="http://schemas.microsoft.com/office/drawing/2014/chart" uri="{C3380CC4-5D6E-409C-BE32-E72D297353CC}">
                  <c16:uniqueId val="{00000001-C212-4B8F-8B5C-BC04903207F2}"/>
                </c:ext>
              </c:extLst>
            </c:dLbl>
            <c:dLbl>
              <c:idx val="2"/>
              <c:delete val="1"/>
              <c:extLst>
                <c:ext xmlns:c15="http://schemas.microsoft.com/office/drawing/2012/chart" uri="{CE6537A1-D6FC-4f65-9D91-7224C49458BB}"/>
                <c:ext xmlns:c16="http://schemas.microsoft.com/office/drawing/2014/chart" uri="{C3380CC4-5D6E-409C-BE32-E72D297353CC}">
                  <c16:uniqueId val="{00000002-C212-4B8F-8B5C-BC04903207F2}"/>
                </c:ext>
              </c:extLst>
            </c:dLbl>
            <c:dLbl>
              <c:idx val="3"/>
              <c:delete val="1"/>
              <c:extLst>
                <c:ext xmlns:c15="http://schemas.microsoft.com/office/drawing/2012/chart" uri="{CE6537A1-D6FC-4f65-9D91-7224C49458BB}"/>
                <c:ext xmlns:c16="http://schemas.microsoft.com/office/drawing/2014/chart" uri="{C3380CC4-5D6E-409C-BE32-E72D297353CC}">
                  <c16:uniqueId val="{00000003-C212-4B8F-8B5C-BC04903207F2}"/>
                </c:ext>
              </c:extLst>
            </c:dLbl>
            <c:dLbl>
              <c:idx val="4"/>
              <c:delete val="1"/>
              <c:extLst>
                <c:ext xmlns:c15="http://schemas.microsoft.com/office/drawing/2012/chart" uri="{CE6537A1-D6FC-4f65-9D91-7224C49458BB}"/>
                <c:ext xmlns:c16="http://schemas.microsoft.com/office/drawing/2014/chart" uri="{C3380CC4-5D6E-409C-BE32-E72D297353CC}">
                  <c16:uniqueId val="{00000004-C212-4B8F-8B5C-BC04903207F2}"/>
                </c:ext>
              </c:extLst>
            </c:dLbl>
            <c:dLbl>
              <c:idx val="5"/>
              <c:delete val="1"/>
              <c:extLst>
                <c:ext xmlns:c15="http://schemas.microsoft.com/office/drawing/2012/chart" uri="{CE6537A1-D6FC-4f65-9D91-7224C49458BB}"/>
                <c:ext xmlns:c16="http://schemas.microsoft.com/office/drawing/2014/chart" uri="{C3380CC4-5D6E-409C-BE32-E72D297353CC}">
                  <c16:uniqueId val="{00000005-C212-4B8F-8B5C-BC04903207F2}"/>
                </c:ext>
              </c:extLst>
            </c:dLbl>
            <c:dLbl>
              <c:idx val="6"/>
              <c:delete val="1"/>
              <c:extLst>
                <c:ext xmlns:c15="http://schemas.microsoft.com/office/drawing/2012/chart" uri="{CE6537A1-D6FC-4f65-9D91-7224C49458BB}"/>
                <c:ext xmlns:c16="http://schemas.microsoft.com/office/drawing/2014/chart" uri="{C3380CC4-5D6E-409C-BE32-E72D297353CC}">
                  <c16:uniqueId val="{00000006-C212-4B8F-8B5C-BC04903207F2}"/>
                </c:ext>
              </c:extLst>
            </c:dLbl>
            <c:dLbl>
              <c:idx val="7"/>
              <c:delete val="1"/>
              <c:extLst>
                <c:ext xmlns:c15="http://schemas.microsoft.com/office/drawing/2012/chart" uri="{CE6537A1-D6FC-4f65-9D91-7224C49458BB}"/>
                <c:ext xmlns:c16="http://schemas.microsoft.com/office/drawing/2014/chart" uri="{C3380CC4-5D6E-409C-BE32-E72D297353CC}">
                  <c16:uniqueId val="{00000007-C212-4B8F-8B5C-BC04903207F2}"/>
                </c:ext>
              </c:extLst>
            </c:dLbl>
            <c:dLbl>
              <c:idx val="8"/>
              <c:delete val="1"/>
              <c:extLst>
                <c:ext xmlns:c15="http://schemas.microsoft.com/office/drawing/2012/chart" uri="{CE6537A1-D6FC-4f65-9D91-7224C49458BB}"/>
                <c:ext xmlns:c16="http://schemas.microsoft.com/office/drawing/2014/chart" uri="{C3380CC4-5D6E-409C-BE32-E72D297353CC}">
                  <c16:uniqueId val="{00000008-C212-4B8F-8B5C-BC04903207F2}"/>
                </c:ext>
              </c:extLst>
            </c:dLbl>
            <c:dLbl>
              <c:idx val="9"/>
              <c:delete val="1"/>
              <c:extLst>
                <c:ext xmlns:c15="http://schemas.microsoft.com/office/drawing/2012/chart" uri="{CE6537A1-D6FC-4f65-9D91-7224C49458BB}"/>
                <c:ext xmlns:c16="http://schemas.microsoft.com/office/drawing/2014/chart" uri="{C3380CC4-5D6E-409C-BE32-E72D297353CC}">
                  <c16:uniqueId val="{00000009-C212-4B8F-8B5C-BC04903207F2}"/>
                </c:ext>
              </c:extLst>
            </c:dLbl>
            <c:dLbl>
              <c:idx val="10"/>
              <c:delete val="1"/>
              <c:extLst>
                <c:ext xmlns:c15="http://schemas.microsoft.com/office/drawing/2012/chart" uri="{CE6537A1-D6FC-4f65-9D91-7224C49458BB}"/>
                <c:ext xmlns:c16="http://schemas.microsoft.com/office/drawing/2014/chart" uri="{C3380CC4-5D6E-409C-BE32-E72D297353CC}">
                  <c16:uniqueId val="{0000000A-C212-4B8F-8B5C-BC04903207F2}"/>
                </c:ext>
              </c:extLst>
            </c:dLbl>
            <c:dLbl>
              <c:idx val="11"/>
              <c:delete val="1"/>
              <c:extLst>
                <c:ext xmlns:c15="http://schemas.microsoft.com/office/drawing/2012/chart" uri="{CE6537A1-D6FC-4f65-9D91-7224C49458BB}"/>
                <c:ext xmlns:c16="http://schemas.microsoft.com/office/drawing/2014/chart" uri="{C3380CC4-5D6E-409C-BE32-E72D297353CC}">
                  <c16:uniqueId val="{0000000B-C212-4B8F-8B5C-BC04903207F2}"/>
                </c:ext>
              </c:extLst>
            </c:dLbl>
            <c:dLbl>
              <c:idx val="12"/>
              <c:layout>
                <c:manualLayout>
                  <c:x val="-2.3808333333333334E-2"/>
                  <c:y val="-0.14928888888888889"/>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212-4B8F-8B5C-BC04903207F2}"/>
                </c:ext>
              </c:extLst>
            </c:dLbl>
            <c:dLbl>
              <c:idx val="13"/>
              <c:delete val="1"/>
              <c:extLst>
                <c:ext xmlns:c15="http://schemas.microsoft.com/office/drawing/2012/chart" uri="{CE6537A1-D6FC-4f65-9D91-7224C49458BB}"/>
                <c:ext xmlns:c16="http://schemas.microsoft.com/office/drawing/2014/chart" uri="{C3380CC4-5D6E-409C-BE32-E72D297353CC}">
                  <c16:uniqueId val="{0000000D-C212-4B8F-8B5C-BC04903207F2}"/>
                </c:ext>
              </c:extLst>
            </c:dLbl>
            <c:dLbl>
              <c:idx val="14"/>
              <c:delete val="1"/>
              <c:extLst>
                <c:ext xmlns:c15="http://schemas.microsoft.com/office/drawing/2012/chart" uri="{CE6537A1-D6FC-4f65-9D91-7224C49458BB}"/>
                <c:ext xmlns:c16="http://schemas.microsoft.com/office/drawing/2014/chart" uri="{C3380CC4-5D6E-409C-BE32-E72D297353CC}">
                  <c16:uniqueId val="{0000000E-C212-4B8F-8B5C-BC04903207F2}"/>
                </c:ext>
              </c:extLst>
            </c:dLbl>
            <c:dLbl>
              <c:idx val="15"/>
              <c:delete val="1"/>
              <c:extLst>
                <c:ext xmlns:c15="http://schemas.microsoft.com/office/drawing/2012/chart" uri="{CE6537A1-D6FC-4f65-9D91-7224C49458BB}"/>
                <c:ext xmlns:c16="http://schemas.microsoft.com/office/drawing/2014/chart" uri="{C3380CC4-5D6E-409C-BE32-E72D297353CC}">
                  <c16:uniqueId val="{0000000F-C212-4B8F-8B5C-BC04903207F2}"/>
                </c:ext>
              </c:extLst>
            </c:dLbl>
            <c:dLbl>
              <c:idx val="16"/>
              <c:delete val="1"/>
              <c:extLst>
                <c:ext xmlns:c15="http://schemas.microsoft.com/office/drawing/2012/chart" uri="{CE6537A1-D6FC-4f65-9D91-7224C49458BB}"/>
                <c:ext xmlns:c16="http://schemas.microsoft.com/office/drawing/2014/chart" uri="{C3380CC4-5D6E-409C-BE32-E72D297353CC}">
                  <c16:uniqueId val="{00000010-C212-4B8F-8B5C-BC04903207F2}"/>
                </c:ext>
              </c:extLst>
            </c:dLbl>
            <c:dLbl>
              <c:idx val="17"/>
              <c:delete val="1"/>
              <c:extLst>
                <c:ext xmlns:c15="http://schemas.microsoft.com/office/drawing/2012/chart" uri="{CE6537A1-D6FC-4f65-9D91-7224C49458BB}"/>
                <c:ext xmlns:c16="http://schemas.microsoft.com/office/drawing/2014/chart" uri="{C3380CC4-5D6E-409C-BE32-E72D297353CC}">
                  <c16:uniqueId val="{00000011-C212-4B8F-8B5C-BC04903207F2}"/>
                </c:ext>
              </c:extLst>
            </c:dLbl>
            <c:dLbl>
              <c:idx val="18"/>
              <c:delete val="1"/>
              <c:extLst>
                <c:ext xmlns:c15="http://schemas.microsoft.com/office/drawing/2012/chart" uri="{CE6537A1-D6FC-4f65-9D91-7224C49458BB}"/>
                <c:ext xmlns:c16="http://schemas.microsoft.com/office/drawing/2014/chart" uri="{C3380CC4-5D6E-409C-BE32-E72D297353CC}">
                  <c16:uniqueId val="{00000012-C212-4B8F-8B5C-BC04903207F2}"/>
                </c:ext>
              </c:extLst>
            </c:dLbl>
            <c:dLbl>
              <c:idx val="19"/>
              <c:delete val="1"/>
              <c:extLst>
                <c:ext xmlns:c15="http://schemas.microsoft.com/office/drawing/2012/chart" uri="{CE6537A1-D6FC-4f65-9D91-7224C49458BB}"/>
                <c:ext xmlns:c16="http://schemas.microsoft.com/office/drawing/2014/chart" uri="{C3380CC4-5D6E-409C-BE32-E72D297353CC}">
                  <c16:uniqueId val="{00000013-C212-4B8F-8B5C-BC04903207F2}"/>
                </c:ext>
              </c:extLst>
            </c:dLbl>
            <c:dLbl>
              <c:idx val="20"/>
              <c:delete val="1"/>
              <c:extLst>
                <c:ext xmlns:c15="http://schemas.microsoft.com/office/drawing/2012/chart" uri="{CE6537A1-D6FC-4f65-9D91-7224C49458BB}"/>
                <c:ext xmlns:c16="http://schemas.microsoft.com/office/drawing/2014/chart" uri="{C3380CC4-5D6E-409C-BE32-E72D297353CC}">
                  <c16:uniqueId val="{00000014-C212-4B8F-8B5C-BC04903207F2}"/>
                </c:ext>
              </c:extLst>
            </c:dLbl>
            <c:dLbl>
              <c:idx val="21"/>
              <c:delete val="1"/>
              <c:extLst>
                <c:ext xmlns:c15="http://schemas.microsoft.com/office/drawing/2012/chart" uri="{CE6537A1-D6FC-4f65-9D91-7224C49458BB}"/>
                <c:ext xmlns:c16="http://schemas.microsoft.com/office/drawing/2014/chart" uri="{C3380CC4-5D6E-409C-BE32-E72D297353CC}">
                  <c16:uniqueId val="{00000015-C212-4B8F-8B5C-BC04903207F2}"/>
                </c:ext>
              </c:extLst>
            </c:dLbl>
            <c:dLbl>
              <c:idx val="22"/>
              <c:delete val="1"/>
              <c:extLst>
                <c:ext xmlns:c15="http://schemas.microsoft.com/office/drawing/2012/chart" uri="{CE6537A1-D6FC-4f65-9D91-7224C49458BB}"/>
                <c:ext xmlns:c16="http://schemas.microsoft.com/office/drawing/2014/chart" uri="{C3380CC4-5D6E-409C-BE32-E72D297353CC}">
                  <c16:uniqueId val="{00000016-C212-4B8F-8B5C-BC04903207F2}"/>
                </c:ext>
              </c:extLst>
            </c:dLbl>
            <c:dLbl>
              <c:idx val="23"/>
              <c:delete val="1"/>
              <c:extLst>
                <c:ext xmlns:c15="http://schemas.microsoft.com/office/drawing/2012/chart" uri="{CE6537A1-D6FC-4f65-9D91-7224C49458BB}"/>
                <c:ext xmlns:c16="http://schemas.microsoft.com/office/drawing/2014/chart" uri="{C3380CC4-5D6E-409C-BE32-E72D297353CC}">
                  <c16:uniqueId val="{00000017-C212-4B8F-8B5C-BC04903207F2}"/>
                </c:ext>
              </c:extLst>
            </c:dLbl>
            <c:dLbl>
              <c:idx val="24"/>
              <c:layout>
                <c:manualLayout>
                  <c:x val="-1.5404680813475399E-2"/>
                  <c:y val="9.2090781210455303E-2"/>
                </c:manualLayout>
              </c:layout>
              <c:spPr>
                <a:solidFill>
                  <a:srgbClr val="0070C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212-4B8F-8B5C-BC04903207F2}"/>
                </c:ext>
              </c:extLst>
            </c:dLbl>
            <c:spPr>
              <a:solidFill>
                <a:srgbClr val="0070C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Données!$C$301:$AA$301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Données!$C$302:$AA$302</c:f>
              <c:numCache>
                <c:formatCode>#,##0.0</c:formatCode>
                <c:ptCount val="25"/>
                <c:pt idx="0">
                  <c:v>1.1425911181731163</c:v>
                </c:pt>
                <c:pt idx="1">
                  <c:v>1.1328760750522409</c:v>
                </c:pt>
                <c:pt idx="2">
                  <c:v>1.1149500074466392</c:v>
                </c:pt>
                <c:pt idx="3">
                  <c:v>1.13045204286588</c:v>
                </c:pt>
                <c:pt idx="4">
                  <c:v>1.1238468878813157</c:v>
                </c:pt>
                <c:pt idx="5">
                  <c:v>1.0911850344571641</c:v>
                </c:pt>
                <c:pt idx="6">
                  <c:v>1.0978325987846629</c:v>
                </c:pt>
                <c:pt idx="7">
                  <c:v>1.0933547525314375</c:v>
                </c:pt>
                <c:pt idx="8">
                  <c:v>1.0740207698707003</c:v>
                </c:pt>
                <c:pt idx="9">
                  <c:v>1.0672925840692922</c:v>
                </c:pt>
                <c:pt idx="10">
                  <c:v>1.058412705361145</c:v>
                </c:pt>
                <c:pt idx="11">
                  <c:v>1.0497303295186542</c:v>
                </c:pt>
                <c:pt idx="12">
                  <c:v>1.0427462848222333</c:v>
                </c:pt>
                <c:pt idx="13">
                  <c:v>1.0331442578052337</c:v>
                </c:pt>
                <c:pt idx="14">
                  <c:v>1.0275162774768047</c:v>
                </c:pt>
                <c:pt idx="15">
                  <c:v>1.0257607592568085</c:v>
                </c:pt>
                <c:pt idx="16">
                  <c:v>1.0298368052518079</c:v>
                </c:pt>
                <c:pt idx="17">
                  <c:v>1.0361464224765089</c:v>
                </c:pt>
                <c:pt idx="18">
                  <c:v>1.0326306513125172</c:v>
                </c:pt>
                <c:pt idx="19">
                  <c:v>1.0258003946418675</c:v>
                </c:pt>
                <c:pt idx="20">
                  <c:v>1.0143534862452248</c:v>
                </c:pt>
                <c:pt idx="21">
                  <c:v>0.99770261530036852</c:v>
                </c:pt>
                <c:pt idx="22">
                  <c:v>0.97997945752814009</c:v>
                </c:pt>
                <c:pt idx="23">
                  <c:v>0.96280214610430392</c:v>
                </c:pt>
                <c:pt idx="24">
                  <c:v>0.9471951650243785</c:v>
                </c:pt>
              </c:numCache>
            </c:numRef>
          </c:val>
          <c:smooth val="0"/>
          <c:extLst>
            <c:ext xmlns:c16="http://schemas.microsoft.com/office/drawing/2014/chart" uri="{C3380CC4-5D6E-409C-BE32-E72D297353CC}">
              <c16:uniqueId val="{00000019-C212-4B8F-8B5C-BC04903207F2}"/>
            </c:ext>
          </c:extLst>
        </c:ser>
        <c:ser>
          <c:idx val="1"/>
          <c:order val="1"/>
          <c:tx>
            <c:strRef>
              <c:f>Données!$A$303</c:f>
              <c:strCache>
                <c:ptCount val="1"/>
                <c:pt idx="0">
                  <c:v>Ooredoo Tunisie</c:v>
                </c:pt>
              </c:strCache>
            </c:strRef>
          </c:tx>
          <c:spPr>
            <a:ln w="12700">
              <a:solidFill>
                <a:srgbClr val="FF0000"/>
              </a:solidFill>
            </a:ln>
          </c:spPr>
          <c:marker>
            <c:symbol val="none"/>
          </c:marker>
          <c:dLbls>
            <c:dLbl>
              <c:idx val="0"/>
              <c:layout>
                <c:manualLayout>
                  <c:x val="-2.9687847222222223E-2"/>
                  <c:y val="0.14070972222222222"/>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0.12528055555555556"/>
                    </c:manualLayout>
                  </c15:layout>
                </c:ext>
                <c:ext xmlns:c16="http://schemas.microsoft.com/office/drawing/2014/chart" uri="{C3380CC4-5D6E-409C-BE32-E72D297353CC}">
                  <c16:uniqueId val="{0000001A-C212-4B8F-8B5C-BC04903207F2}"/>
                </c:ext>
              </c:extLst>
            </c:dLbl>
            <c:dLbl>
              <c:idx val="1"/>
              <c:delete val="1"/>
              <c:extLst>
                <c:ext xmlns:c15="http://schemas.microsoft.com/office/drawing/2012/chart" uri="{CE6537A1-D6FC-4f65-9D91-7224C49458BB}"/>
                <c:ext xmlns:c16="http://schemas.microsoft.com/office/drawing/2014/chart" uri="{C3380CC4-5D6E-409C-BE32-E72D297353CC}">
                  <c16:uniqueId val="{0000001B-C212-4B8F-8B5C-BC04903207F2}"/>
                </c:ext>
              </c:extLst>
            </c:dLbl>
            <c:dLbl>
              <c:idx val="2"/>
              <c:delete val="1"/>
              <c:extLst>
                <c:ext xmlns:c15="http://schemas.microsoft.com/office/drawing/2012/chart" uri="{CE6537A1-D6FC-4f65-9D91-7224C49458BB}"/>
                <c:ext xmlns:c16="http://schemas.microsoft.com/office/drawing/2014/chart" uri="{C3380CC4-5D6E-409C-BE32-E72D297353CC}">
                  <c16:uniqueId val="{0000001C-C212-4B8F-8B5C-BC04903207F2}"/>
                </c:ext>
              </c:extLst>
            </c:dLbl>
            <c:dLbl>
              <c:idx val="3"/>
              <c:delete val="1"/>
              <c:extLst>
                <c:ext xmlns:c15="http://schemas.microsoft.com/office/drawing/2012/chart" uri="{CE6537A1-D6FC-4f65-9D91-7224C49458BB}"/>
                <c:ext xmlns:c16="http://schemas.microsoft.com/office/drawing/2014/chart" uri="{C3380CC4-5D6E-409C-BE32-E72D297353CC}">
                  <c16:uniqueId val="{0000001D-C212-4B8F-8B5C-BC04903207F2}"/>
                </c:ext>
              </c:extLst>
            </c:dLbl>
            <c:dLbl>
              <c:idx val="4"/>
              <c:delete val="1"/>
              <c:extLst>
                <c:ext xmlns:c15="http://schemas.microsoft.com/office/drawing/2012/chart" uri="{CE6537A1-D6FC-4f65-9D91-7224C49458BB}"/>
                <c:ext xmlns:c16="http://schemas.microsoft.com/office/drawing/2014/chart" uri="{C3380CC4-5D6E-409C-BE32-E72D297353CC}">
                  <c16:uniqueId val="{0000001E-C212-4B8F-8B5C-BC04903207F2}"/>
                </c:ext>
              </c:extLst>
            </c:dLbl>
            <c:dLbl>
              <c:idx val="5"/>
              <c:delete val="1"/>
              <c:extLst>
                <c:ext xmlns:c15="http://schemas.microsoft.com/office/drawing/2012/chart" uri="{CE6537A1-D6FC-4f65-9D91-7224C49458BB}"/>
                <c:ext xmlns:c16="http://schemas.microsoft.com/office/drawing/2014/chart" uri="{C3380CC4-5D6E-409C-BE32-E72D297353CC}">
                  <c16:uniqueId val="{0000001F-C212-4B8F-8B5C-BC04903207F2}"/>
                </c:ext>
              </c:extLst>
            </c:dLbl>
            <c:dLbl>
              <c:idx val="6"/>
              <c:delete val="1"/>
              <c:extLst>
                <c:ext xmlns:c15="http://schemas.microsoft.com/office/drawing/2012/chart" uri="{CE6537A1-D6FC-4f65-9D91-7224C49458BB}"/>
                <c:ext xmlns:c16="http://schemas.microsoft.com/office/drawing/2014/chart" uri="{C3380CC4-5D6E-409C-BE32-E72D297353CC}">
                  <c16:uniqueId val="{00000020-C212-4B8F-8B5C-BC04903207F2}"/>
                </c:ext>
              </c:extLst>
            </c:dLbl>
            <c:dLbl>
              <c:idx val="7"/>
              <c:delete val="1"/>
              <c:extLst>
                <c:ext xmlns:c15="http://schemas.microsoft.com/office/drawing/2012/chart" uri="{CE6537A1-D6FC-4f65-9D91-7224C49458BB}"/>
                <c:ext xmlns:c16="http://schemas.microsoft.com/office/drawing/2014/chart" uri="{C3380CC4-5D6E-409C-BE32-E72D297353CC}">
                  <c16:uniqueId val="{00000021-C212-4B8F-8B5C-BC04903207F2}"/>
                </c:ext>
              </c:extLst>
            </c:dLbl>
            <c:dLbl>
              <c:idx val="8"/>
              <c:delete val="1"/>
              <c:extLst>
                <c:ext xmlns:c15="http://schemas.microsoft.com/office/drawing/2012/chart" uri="{CE6537A1-D6FC-4f65-9D91-7224C49458BB}"/>
                <c:ext xmlns:c16="http://schemas.microsoft.com/office/drawing/2014/chart" uri="{C3380CC4-5D6E-409C-BE32-E72D297353CC}">
                  <c16:uniqueId val="{00000022-C212-4B8F-8B5C-BC04903207F2}"/>
                </c:ext>
              </c:extLst>
            </c:dLbl>
            <c:dLbl>
              <c:idx val="9"/>
              <c:delete val="1"/>
              <c:extLst>
                <c:ext xmlns:c15="http://schemas.microsoft.com/office/drawing/2012/chart" uri="{CE6537A1-D6FC-4f65-9D91-7224C49458BB}"/>
                <c:ext xmlns:c16="http://schemas.microsoft.com/office/drawing/2014/chart" uri="{C3380CC4-5D6E-409C-BE32-E72D297353CC}">
                  <c16:uniqueId val="{00000023-C212-4B8F-8B5C-BC04903207F2}"/>
                </c:ext>
              </c:extLst>
            </c:dLbl>
            <c:dLbl>
              <c:idx val="10"/>
              <c:delete val="1"/>
              <c:extLst>
                <c:ext xmlns:c15="http://schemas.microsoft.com/office/drawing/2012/chart" uri="{CE6537A1-D6FC-4f65-9D91-7224C49458BB}"/>
                <c:ext xmlns:c16="http://schemas.microsoft.com/office/drawing/2014/chart" uri="{C3380CC4-5D6E-409C-BE32-E72D297353CC}">
                  <c16:uniqueId val="{00000024-C212-4B8F-8B5C-BC04903207F2}"/>
                </c:ext>
              </c:extLst>
            </c:dLbl>
            <c:dLbl>
              <c:idx val="11"/>
              <c:delete val="1"/>
              <c:extLst>
                <c:ext xmlns:c15="http://schemas.microsoft.com/office/drawing/2012/chart" uri="{CE6537A1-D6FC-4f65-9D91-7224C49458BB}"/>
                <c:ext xmlns:c16="http://schemas.microsoft.com/office/drawing/2014/chart" uri="{C3380CC4-5D6E-409C-BE32-E72D297353CC}">
                  <c16:uniqueId val="{00000025-C212-4B8F-8B5C-BC04903207F2}"/>
                </c:ext>
              </c:extLst>
            </c:dLbl>
            <c:dLbl>
              <c:idx val="12"/>
              <c:layout>
                <c:manualLayout>
                  <c:x val="-2.9688078703703703E-2"/>
                  <c:y val="-3.7122222222222223E-2"/>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9.0002777777777779E-2"/>
                    </c:manualLayout>
                  </c15:layout>
                </c:ext>
                <c:ext xmlns:c16="http://schemas.microsoft.com/office/drawing/2014/chart" uri="{C3380CC4-5D6E-409C-BE32-E72D297353CC}">
                  <c16:uniqueId val="{00000026-C212-4B8F-8B5C-BC04903207F2}"/>
                </c:ext>
              </c:extLst>
            </c:dLbl>
            <c:dLbl>
              <c:idx val="13"/>
              <c:delete val="1"/>
              <c:extLst>
                <c:ext xmlns:c15="http://schemas.microsoft.com/office/drawing/2012/chart" uri="{CE6537A1-D6FC-4f65-9D91-7224C49458BB}"/>
                <c:ext xmlns:c16="http://schemas.microsoft.com/office/drawing/2014/chart" uri="{C3380CC4-5D6E-409C-BE32-E72D297353CC}">
                  <c16:uniqueId val="{00000027-C212-4B8F-8B5C-BC04903207F2}"/>
                </c:ext>
              </c:extLst>
            </c:dLbl>
            <c:dLbl>
              <c:idx val="14"/>
              <c:delete val="1"/>
              <c:extLst>
                <c:ext xmlns:c15="http://schemas.microsoft.com/office/drawing/2012/chart" uri="{CE6537A1-D6FC-4f65-9D91-7224C49458BB}"/>
                <c:ext xmlns:c16="http://schemas.microsoft.com/office/drawing/2014/chart" uri="{C3380CC4-5D6E-409C-BE32-E72D297353CC}">
                  <c16:uniqueId val="{00000028-C212-4B8F-8B5C-BC04903207F2}"/>
                </c:ext>
              </c:extLst>
            </c:dLbl>
            <c:dLbl>
              <c:idx val="15"/>
              <c:delete val="1"/>
              <c:extLst>
                <c:ext xmlns:c15="http://schemas.microsoft.com/office/drawing/2012/chart" uri="{CE6537A1-D6FC-4f65-9D91-7224C49458BB}"/>
                <c:ext xmlns:c16="http://schemas.microsoft.com/office/drawing/2014/chart" uri="{C3380CC4-5D6E-409C-BE32-E72D297353CC}">
                  <c16:uniqueId val="{00000029-C212-4B8F-8B5C-BC04903207F2}"/>
                </c:ext>
              </c:extLst>
            </c:dLbl>
            <c:dLbl>
              <c:idx val="16"/>
              <c:delete val="1"/>
              <c:extLst>
                <c:ext xmlns:c15="http://schemas.microsoft.com/office/drawing/2012/chart" uri="{CE6537A1-D6FC-4f65-9D91-7224C49458BB}"/>
                <c:ext xmlns:c16="http://schemas.microsoft.com/office/drawing/2014/chart" uri="{C3380CC4-5D6E-409C-BE32-E72D297353CC}">
                  <c16:uniqueId val="{0000002A-C212-4B8F-8B5C-BC04903207F2}"/>
                </c:ext>
              </c:extLst>
            </c:dLbl>
            <c:dLbl>
              <c:idx val="17"/>
              <c:delete val="1"/>
              <c:extLst>
                <c:ext xmlns:c15="http://schemas.microsoft.com/office/drawing/2012/chart" uri="{CE6537A1-D6FC-4f65-9D91-7224C49458BB}"/>
                <c:ext xmlns:c16="http://schemas.microsoft.com/office/drawing/2014/chart" uri="{C3380CC4-5D6E-409C-BE32-E72D297353CC}">
                  <c16:uniqueId val="{0000002B-C212-4B8F-8B5C-BC04903207F2}"/>
                </c:ext>
              </c:extLst>
            </c:dLbl>
            <c:dLbl>
              <c:idx val="18"/>
              <c:delete val="1"/>
              <c:extLst>
                <c:ext xmlns:c15="http://schemas.microsoft.com/office/drawing/2012/chart" uri="{CE6537A1-D6FC-4f65-9D91-7224C49458BB}"/>
                <c:ext xmlns:c16="http://schemas.microsoft.com/office/drawing/2014/chart" uri="{C3380CC4-5D6E-409C-BE32-E72D297353CC}">
                  <c16:uniqueId val="{0000002C-C212-4B8F-8B5C-BC04903207F2}"/>
                </c:ext>
              </c:extLst>
            </c:dLbl>
            <c:dLbl>
              <c:idx val="19"/>
              <c:delete val="1"/>
              <c:extLst>
                <c:ext xmlns:c15="http://schemas.microsoft.com/office/drawing/2012/chart" uri="{CE6537A1-D6FC-4f65-9D91-7224C49458BB}"/>
                <c:ext xmlns:c16="http://schemas.microsoft.com/office/drawing/2014/chart" uri="{C3380CC4-5D6E-409C-BE32-E72D297353CC}">
                  <c16:uniqueId val="{0000002D-C212-4B8F-8B5C-BC04903207F2}"/>
                </c:ext>
              </c:extLst>
            </c:dLbl>
            <c:dLbl>
              <c:idx val="20"/>
              <c:delete val="1"/>
              <c:extLst>
                <c:ext xmlns:c15="http://schemas.microsoft.com/office/drawing/2012/chart" uri="{CE6537A1-D6FC-4f65-9D91-7224C49458BB}"/>
                <c:ext xmlns:c16="http://schemas.microsoft.com/office/drawing/2014/chart" uri="{C3380CC4-5D6E-409C-BE32-E72D297353CC}">
                  <c16:uniqueId val="{0000002E-C212-4B8F-8B5C-BC04903207F2}"/>
                </c:ext>
              </c:extLst>
            </c:dLbl>
            <c:dLbl>
              <c:idx val="21"/>
              <c:delete val="1"/>
              <c:extLst>
                <c:ext xmlns:c15="http://schemas.microsoft.com/office/drawing/2012/chart" uri="{CE6537A1-D6FC-4f65-9D91-7224C49458BB}"/>
                <c:ext xmlns:c16="http://schemas.microsoft.com/office/drawing/2014/chart" uri="{C3380CC4-5D6E-409C-BE32-E72D297353CC}">
                  <c16:uniqueId val="{0000002F-C212-4B8F-8B5C-BC04903207F2}"/>
                </c:ext>
              </c:extLst>
            </c:dLbl>
            <c:dLbl>
              <c:idx val="22"/>
              <c:delete val="1"/>
              <c:extLst>
                <c:ext xmlns:c15="http://schemas.microsoft.com/office/drawing/2012/chart" uri="{CE6537A1-D6FC-4f65-9D91-7224C49458BB}"/>
                <c:ext xmlns:c16="http://schemas.microsoft.com/office/drawing/2014/chart" uri="{C3380CC4-5D6E-409C-BE32-E72D297353CC}">
                  <c16:uniqueId val="{00000030-C212-4B8F-8B5C-BC04903207F2}"/>
                </c:ext>
              </c:extLst>
            </c:dLbl>
            <c:dLbl>
              <c:idx val="23"/>
              <c:delete val="1"/>
              <c:extLst>
                <c:ext xmlns:c15="http://schemas.microsoft.com/office/drawing/2012/chart" uri="{CE6537A1-D6FC-4f65-9D91-7224C49458BB}"/>
                <c:ext xmlns:c16="http://schemas.microsoft.com/office/drawing/2014/chart" uri="{C3380CC4-5D6E-409C-BE32-E72D297353CC}">
                  <c16:uniqueId val="{00000031-C212-4B8F-8B5C-BC04903207F2}"/>
                </c:ext>
              </c:extLst>
            </c:dLbl>
            <c:dLbl>
              <c:idx val="24"/>
              <c:layout>
                <c:manualLayout>
                  <c:x val="-1.2424546896817422E-2"/>
                  <c:y val="-5.4148543580749019E-2"/>
                </c:manualLayout>
              </c:layout>
              <c:spPr>
                <a:solidFill>
                  <a:srgbClr val="FF0000"/>
                </a:solidFill>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9.0002777777777779E-2"/>
                    </c:manualLayout>
                  </c15:layout>
                </c:ext>
                <c:ext xmlns:c16="http://schemas.microsoft.com/office/drawing/2014/chart" uri="{C3380CC4-5D6E-409C-BE32-E72D297353CC}">
                  <c16:uniqueId val="{00000032-C212-4B8F-8B5C-BC04903207F2}"/>
                </c:ext>
              </c:extLst>
            </c:dLbl>
            <c:spPr>
              <a:solidFill>
                <a:srgbClr val="FF0000"/>
              </a:solidFill>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Données!$C$301:$AA$301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Données!$C$303:$AA$303</c:f>
              <c:numCache>
                <c:formatCode>#,##0.0</c:formatCode>
                <c:ptCount val="25"/>
                <c:pt idx="0">
                  <c:v>0.9464652096367433</c:v>
                </c:pt>
                <c:pt idx="1">
                  <c:v>0.95579648374781723</c:v>
                </c:pt>
                <c:pt idx="2">
                  <c:v>0.97036499027920953</c:v>
                </c:pt>
                <c:pt idx="3">
                  <c:v>0.96716524653081926</c:v>
                </c:pt>
                <c:pt idx="4">
                  <c:v>0.97747316162894482</c:v>
                </c:pt>
                <c:pt idx="5">
                  <c:v>0.98565992633766042</c:v>
                </c:pt>
                <c:pt idx="6">
                  <c:v>0.98408355781495671</c:v>
                </c:pt>
                <c:pt idx="7">
                  <c:v>0.98707147950191165</c:v>
                </c:pt>
                <c:pt idx="8">
                  <c:v>1.0044237979834176</c:v>
                </c:pt>
                <c:pt idx="9">
                  <c:v>1.00505554395941</c:v>
                </c:pt>
                <c:pt idx="10">
                  <c:v>1.0058463594145353</c:v>
                </c:pt>
                <c:pt idx="11">
                  <c:v>1.004546892769008</c:v>
                </c:pt>
                <c:pt idx="12">
                  <c:v>1.0058993222265189</c:v>
                </c:pt>
                <c:pt idx="13">
                  <c:v>1.0110375554162541</c:v>
                </c:pt>
                <c:pt idx="14">
                  <c:v>1.0135686261213412</c:v>
                </c:pt>
                <c:pt idx="15">
                  <c:v>1.0142039911702287</c:v>
                </c:pt>
                <c:pt idx="16">
                  <c:v>1.0011898979350828</c:v>
                </c:pt>
                <c:pt idx="17">
                  <c:v>1.0072647393561809</c:v>
                </c:pt>
                <c:pt idx="18">
                  <c:v>0.99337193328324136</c:v>
                </c:pt>
                <c:pt idx="19">
                  <c:v>1.00158261558174</c:v>
                </c:pt>
                <c:pt idx="20">
                  <c:v>1.0023228154356185</c:v>
                </c:pt>
                <c:pt idx="21">
                  <c:v>0.99659771631084915</c:v>
                </c:pt>
                <c:pt idx="22">
                  <c:v>1.0140221831129308</c:v>
                </c:pt>
                <c:pt idx="23">
                  <c:v>1.0244364855708707</c:v>
                </c:pt>
                <c:pt idx="24">
                  <c:v>1.0297658059900481</c:v>
                </c:pt>
              </c:numCache>
            </c:numRef>
          </c:val>
          <c:smooth val="0"/>
          <c:extLst>
            <c:ext xmlns:c16="http://schemas.microsoft.com/office/drawing/2014/chart" uri="{C3380CC4-5D6E-409C-BE32-E72D297353CC}">
              <c16:uniqueId val="{00000033-C212-4B8F-8B5C-BC04903207F2}"/>
            </c:ext>
          </c:extLst>
        </c:ser>
        <c:ser>
          <c:idx val="2"/>
          <c:order val="2"/>
          <c:tx>
            <c:strRef>
              <c:f>Données!$A$304</c:f>
              <c:strCache>
                <c:ptCount val="1"/>
                <c:pt idx="0">
                  <c:v>Orange Tunisie</c:v>
                </c:pt>
              </c:strCache>
            </c:strRef>
          </c:tx>
          <c:spPr>
            <a:ln w="12700">
              <a:solidFill>
                <a:srgbClr val="E46C0A"/>
              </a:solidFill>
            </a:ln>
          </c:spPr>
          <c:marker>
            <c:symbol val="none"/>
          </c:marker>
          <c:dLbls>
            <c:dLbl>
              <c:idx val="0"/>
              <c:layout>
                <c:manualLayout>
                  <c:x val="-2.6748263888888887E-2"/>
                  <c:y val="4.6583333333333296E-2"/>
                </c:manualLayout>
              </c:layout>
              <c:spPr>
                <a:solidFill>
                  <a:srgbClr val="E46C0A"/>
                </a:solidFill>
              </c:spPr>
              <c:txPr>
                <a:bodyPr anchorCtr="0"/>
                <a:lstStyle/>
                <a:p>
                  <a:pPr algn="ctr" rtl="0">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0.10764166666666666"/>
                    </c:manualLayout>
                  </c15:layout>
                </c:ext>
                <c:ext xmlns:c16="http://schemas.microsoft.com/office/drawing/2014/chart" uri="{C3380CC4-5D6E-409C-BE32-E72D297353CC}">
                  <c16:uniqueId val="{00000034-C212-4B8F-8B5C-BC04903207F2}"/>
                </c:ext>
              </c:extLst>
            </c:dLbl>
            <c:dLbl>
              <c:idx val="1"/>
              <c:delete val="1"/>
              <c:extLst>
                <c:ext xmlns:c15="http://schemas.microsoft.com/office/drawing/2012/chart" uri="{CE6537A1-D6FC-4f65-9D91-7224C49458BB}"/>
                <c:ext xmlns:c16="http://schemas.microsoft.com/office/drawing/2014/chart" uri="{C3380CC4-5D6E-409C-BE32-E72D297353CC}">
                  <c16:uniqueId val="{00000035-C212-4B8F-8B5C-BC04903207F2}"/>
                </c:ext>
              </c:extLst>
            </c:dLbl>
            <c:dLbl>
              <c:idx val="2"/>
              <c:delete val="1"/>
              <c:extLst>
                <c:ext xmlns:c15="http://schemas.microsoft.com/office/drawing/2012/chart" uri="{CE6537A1-D6FC-4f65-9D91-7224C49458BB}"/>
                <c:ext xmlns:c16="http://schemas.microsoft.com/office/drawing/2014/chart" uri="{C3380CC4-5D6E-409C-BE32-E72D297353CC}">
                  <c16:uniqueId val="{00000036-C212-4B8F-8B5C-BC04903207F2}"/>
                </c:ext>
              </c:extLst>
            </c:dLbl>
            <c:dLbl>
              <c:idx val="3"/>
              <c:delete val="1"/>
              <c:extLst>
                <c:ext xmlns:c15="http://schemas.microsoft.com/office/drawing/2012/chart" uri="{CE6537A1-D6FC-4f65-9D91-7224C49458BB}"/>
                <c:ext xmlns:c16="http://schemas.microsoft.com/office/drawing/2014/chart" uri="{C3380CC4-5D6E-409C-BE32-E72D297353CC}">
                  <c16:uniqueId val="{00000037-C212-4B8F-8B5C-BC04903207F2}"/>
                </c:ext>
              </c:extLst>
            </c:dLbl>
            <c:dLbl>
              <c:idx val="4"/>
              <c:delete val="1"/>
              <c:extLst>
                <c:ext xmlns:c15="http://schemas.microsoft.com/office/drawing/2012/chart" uri="{CE6537A1-D6FC-4f65-9D91-7224C49458BB}"/>
                <c:ext xmlns:c16="http://schemas.microsoft.com/office/drawing/2014/chart" uri="{C3380CC4-5D6E-409C-BE32-E72D297353CC}">
                  <c16:uniqueId val="{00000038-C212-4B8F-8B5C-BC04903207F2}"/>
                </c:ext>
              </c:extLst>
            </c:dLbl>
            <c:dLbl>
              <c:idx val="5"/>
              <c:delete val="1"/>
              <c:extLst>
                <c:ext xmlns:c15="http://schemas.microsoft.com/office/drawing/2012/chart" uri="{CE6537A1-D6FC-4f65-9D91-7224C49458BB}"/>
                <c:ext xmlns:c16="http://schemas.microsoft.com/office/drawing/2014/chart" uri="{C3380CC4-5D6E-409C-BE32-E72D297353CC}">
                  <c16:uniqueId val="{00000039-C212-4B8F-8B5C-BC04903207F2}"/>
                </c:ext>
              </c:extLst>
            </c:dLbl>
            <c:dLbl>
              <c:idx val="6"/>
              <c:delete val="1"/>
              <c:extLst>
                <c:ext xmlns:c15="http://schemas.microsoft.com/office/drawing/2012/chart" uri="{CE6537A1-D6FC-4f65-9D91-7224C49458BB}"/>
                <c:ext xmlns:c16="http://schemas.microsoft.com/office/drawing/2014/chart" uri="{C3380CC4-5D6E-409C-BE32-E72D297353CC}">
                  <c16:uniqueId val="{0000003A-C212-4B8F-8B5C-BC04903207F2}"/>
                </c:ext>
              </c:extLst>
            </c:dLbl>
            <c:dLbl>
              <c:idx val="7"/>
              <c:delete val="1"/>
              <c:extLst>
                <c:ext xmlns:c15="http://schemas.microsoft.com/office/drawing/2012/chart" uri="{CE6537A1-D6FC-4f65-9D91-7224C49458BB}"/>
                <c:ext xmlns:c16="http://schemas.microsoft.com/office/drawing/2014/chart" uri="{C3380CC4-5D6E-409C-BE32-E72D297353CC}">
                  <c16:uniqueId val="{0000003B-C212-4B8F-8B5C-BC04903207F2}"/>
                </c:ext>
              </c:extLst>
            </c:dLbl>
            <c:dLbl>
              <c:idx val="8"/>
              <c:delete val="1"/>
              <c:extLst>
                <c:ext xmlns:c15="http://schemas.microsoft.com/office/drawing/2012/chart" uri="{CE6537A1-D6FC-4f65-9D91-7224C49458BB}"/>
                <c:ext xmlns:c16="http://schemas.microsoft.com/office/drawing/2014/chart" uri="{C3380CC4-5D6E-409C-BE32-E72D297353CC}">
                  <c16:uniqueId val="{0000003C-C212-4B8F-8B5C-BC04903207F2}"/>
                </c:ext>
              </c:extLst>
            </c:dLbl>
            <c:dLbl>
              <c:idx val="9"/>
              <c:delete val="1"/>
              <c:extLst>
                <c:ext xmlns:c15="http://schemas.microsoft.com/office/drawing/2012/chart" uri="{CE6537A1-D6FC-4f65-9D91-7224C49458BB}"/>
                <c:ext xmlns:c16="http://schemas.microsoft.com/office/drawing/2014/chart" uri="{C3380CC4-5D6E-409C-BE32-E72D297353CC}">
                  <c16:uniqueId val="{0000003D-C212-4B8F-8B5C-BC04903207F2}"/>
                </c:ext>
              </c:extLst>
            </c:dLbl>
            <c:dLbl>
              <c:idx val="10"/>
              <c:delete val="1"/>
              <c:extLst>
                <c:ext xmlns:c15="http://schemas.microsoft.com/office/drawing/2012/chart" uri="{CE6537A1-D6FC-4f65-9D91-7224C49458BB}"/>
                <c:ext xmlns:c16="http://schemas.microsoft.com/office/drawing/2014/chart" uri="{C3380CC4-5D6E-409C-BE32-E72D297353CC}">
                  <c16:uniqueId val="{0000003E-C212-4B8F-8B5C-BC04903207F2}"/>
                </c:ext>
              </c:extLst>
            </c:dLbl>
            <c:dLbl>
              <c:idx val="11"/>
              <c:delete val="1"/>
              <c:extLst>
                <c:ext xmlns:c15="http://schemas.microsoft.com/office/drawing/2012/chart" uri="{CE6537A1-D6FC-4f65-9D91-7224C49458BB}"/>
                <c:ext xmlns:c16="http://schemas.microsoft.com/office/drawing/2014/chart" uri="{C3380CC4-5D6E-409C-BE32-E72D297353CC}">
                  <c16:uniqueId val="{0000003F-C212-4B8F-8B5C-BC04903207F2}"/>
                </c:ext>
              </c:extLst>
            </c:dLbl>
            <c:dLbl>
              <c:idx val="12"/>
              <c:layout>
                <c:manualLayout>
                  <c:x val="-3.8507523148148148E-2"/>
                  <c:y val="0.14648333333333324"/>
                </c:manualLayout>
              </c:layout>
              <c:spPr>
                <a:solidFill>
                  <a:srgbClr val="E46C0A"/>
                </a:solidFill>
              </c:spPr>
              <c:txPr>
                <a:bodyPr anchorCtr="0"/>
                <a:lstStyle/>
                <a:p>
                  <a:pPr algn="ctr" rtl="0">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9.8822222222222228E-2"/>
                    </c:manualLayout>
                  </c15:layout>
                </c:ext>
                <c:ext xmlns:c16="http://schemas.microsoft.com/office/drawing/2014/chart" uri="{C3380CC4-5D6E-409C-BE32-E72D297353CC}">
                  <c16:uniqueId val="{00000040-C212-4B8F-8B5C-BC04903207F2}"/>
                </c:ext>
              </c:extLst>
            </c:dLbl>
            <c:dLbl>
              <c:idx val="13"/>
              <c:delete val="1"/>
              <c:extLst>
                <c:ext xmlns:c15="http://schemas.microsoft.com/office/drawing/2012/chart" uri="{CE6537A1-D6FC-4f65-9D91-7224C49458BB}"/>
                <c:ext xmlns:c16="http://schemas.microsoft.com/office/drawing/2014/chart" uri="{C3380CC4-5D6E-409C-BE32-E72D297353CC}">
                  <c16:uniqueId val="{00000041-C212-4B8F-8B5C-BC04903207F2}"/>
                </c:ext>
              </c:extLst>
            </c:dLbl>
            <c:dLbl>
              <c:idx val="14"/>
              <c:delete val="1"/>
              <c:extLst>
                <c:ext xmlns:c15="http://schemas.microsoft.com/office/drawing/2012/chart" uri="{CE6537A1-D6FC-4f65-9D91-7224C49458BB}"/>
                <c:ext xmlns:c16="http://schemas.microsoft.com/office/drawing/2014/chart" uri="{C3380CC4-5D6E-409C-BE32-E72D297353CC}">
                  <c16:uniqueId val="{00000042-C212-4B8F-8B5C-BC04903207F2}"/>
                </c:ext>
              </c:extLst>
            </c:dLbl>
            <c:dLbl>
              <c:idx val="15"/>
              <c:delete val="1"/>
              <c:extLst>
                <c:ext xmlns:c15="http://schemas.microsoft.com/office/drawing/2012/chart" uri="{CE6537A1-D6FC-4f65-9D91-7224C49458BB}"/>
                <c:ext xmlns:c16="http://schemas.microsoft.com/office/drawing/2014/chart" uri="{C3380CC4-5D6E-409C-BE32-E72D297353CC}">
                  <c16:uniqueId val="{00000043-C212-4B8F-8B5C-BC04903207F2}"/>
                </c:ext>
              </c:extLst>
            </c:dLbl>
            <c:dLbl>
              <c:idx val="16"/>
              <c:delete val="1"/>
              <c:extLst>
                <c:ext xmlns:c15="http://schemas.microsoft.com/office/drawing/2012/chart" uri="{CE6537A1-D6FC-4f65-9D91-7224C49458BB}"/>
                <c:ext xmlns:c16="http://schemas.microsoft.com/office/drawing/2014/chart" uri="{C3380CC4-5D6E-409C-BE32-E72D297353CC}">
                  <c16:uniqueId val="{00000044-C212-4B8F-8B5C-BC04903207F2}"/>
                </c:ext>
              </c:extLst>
            </c:dLbl>
            <c:dLbl>
              <c:idx val="17"/>
              <c:delete val="1"/>
              <c:extLst>
                <c:ext xmlns:c15="http://schemas.microsoft.com/office/drawing/2012/chart" uri="{CE6537A1-D6FC-4f65-9D91-7224C49458BB}"/>
                <c:ext xmlns:c16="http://schemas.microsoft.com/office/drawing/2014/chart" uri="{C3380CC4-5D6E-409C-BE32-E72D297353CC}">
                  <c16:uniqueId val="{00000045-C212-4B8F-8B5C-BC04903207F2}"/>
                </c:ext>
              </c:extLst>
            </c:dLbl>
            <c:dLbl>
              <c:idx val="18"/>
              <c:delete val="1"/>
              <c:extLst>
                <c:ext xmlns:c15="http://schemas.microsoft.com/office/drawing/2012/chart" uri="{CE6537A1-D6FC-4f65-9D91-7224C49458BB}"/>
                <c:ext xmlns:c16="http://schemas.microsoft.com/office/drawing/2014/chart" uri="{C3380CC4-5D6E-409C-BE32-E72D297353CC}">
                  <c16:uniqueId val="{00000046-C212-4B8F-8B5C-BC04903207F2}"/>
                </c:ext>
              </c:extLst>
            </c:dLbl>
            <c:dLbl>
              <c:idx val="19"/>
              <c:delete val="1"/>
              <c:extLst>
                <c:ext xmlns:c15="http://schemas.microsoft.com/office/drawing/2012/chart" uri="{CE6537A1-D6FC-4f65-9D91-7224C49458BB}"/>
                <c:ext xmlns:c16="http://schemas.microsoft.com/office/drawing/2014/chart" uri="{C3380CC4-5D6E-409C-BE32-E72D297353CC}">
                  <c16:uniqueId val="{00000047-C212-4B8F-8B5C-BC04903207F2}"/>
                </c:ext>
              </c:extLst>
            </c:dLbl>
            <c:dLbl>
              <c:idx val="20"/>
              <c:delete val="1"/>
              <c:extLst>
                <c:ext xmlns:c15="http://schemas.microsoft.com/office/drawing/2012/chart" uri="{CE6537A1-D6FC-4f65-9D91-7224C49458BB}"/>
                <c:ext xmlns:c16="http://schemas.microsoft.com/office/drawing/2014/chart" uri="{C3380CC4-5D6E-409C-BE32-E72D297353CC}">
                  <c16:uniqueId val="{00000048-C212-4B8F-8B5C-BC04903207F2}"/>
                </c:ext>
              </c:extLst>
            </c:dLbl>
            <c:dLbl>
              <c:idx val="21"/>
              <c:delete val="1"/>
              <c:extLst>
                <c:ext xmlns:c15="http://schemas.microsoft.com/office/drawing/2012/chart" uri="{CE6537A1-D6FC-4f65-9D91-7224C49458BB}"/>
                <c:ext xmlns:c16="http://schemas.microsoft.com/office/drawing/2014/chart" uri="{C3380CC4-5D6E-409C-BE32-E72D297353CC}">
                  <c16:uniqueId val="{00000049-C212-4B8F-8B5C-BC04903207F2}"/>
                </c:ext>
              </c:extLst>
            </c:dLbl>
            <c:dLbl>
              <c:idx val="22"/>
              <c:delete val="1"/>
              <c:extLst>
                <c:ext xmlns:c15="http://schemas.microsoft.com/office/drawing/2012/chart" uri="{CE6537A1-D6FC-4f65-9D91-7224C49458BB}"/>
                <c:ext xmlns:c16="http://schemas.microsoft.com/office/drawing/2014/chart" uri="{C3380CC4-5D6E-409C-BE32-E72D297353CC}">
                  <c16:uniqueId val="{0000004A-C212-4B8F-8B5C-BC04903207F2}"/>
                </c:ext>
              </c:extLst>
            </c:dLbl>
            <c:dLbl>
              <c:idx val="23"/>
              <c:delete val="1"/>
              <c:extLst>
                <c:ext xmlns:c15="http://schemas.microsoft.com/office/drawing/2012/chart" uri="{CE6537A1-D6FC-4f65-9D91-7224C49458BB}"/>
                <c:ext xmlns:c16="http://schemas.microsoft.com/office/drawing/2014/chart" uri="{C3380CC4-5D6E-409C-BE32-E72D297353CC}">
                  <c16:uniqueId val="{0000004B-C212-4B8F-8B5C-BC04903207F2}"/>
                </c:ext>
              </c:extLst>
            </c:dLbl>
            <c:dLbl>
              <c:idx val="24"/>
              <c:layout>
                <c:manualLayout>
                  <c:x val="-1.1840010404190313E-2"/>
                  <c:y val="3.8832451457596395E-2"/>
                </c:manualLayout>
              </c:layout>
              <c:spPr>
                <a:solidFill>
                  <a:srgbClr val="E46C0A"/>
                </a:solidFill>
              </c:spPr>
              <c:txPr>
                <a:bodyPr anchorCtr="0"/>
                <a:lstStyle/>
                <a:p>
                  <a:pPr algn="ctr" rtl="0">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8.1183333333333343E-2"/>
                    </c:manualLayout>
                  </c15:layout>
                </c:ext>
                <c:ext xmlns:c16="http://schemas.microsoft.com/office/drawing/2014/chart" uri="{C3380CC4-5D6E-409C-BE32-E72D297353CC}">
                  <c16:uniqueId val="{0000004C-C212-4B8F-8B5C-BC04903207F2}"/>
                </c:ext>
              </c:extLst>
            </c:dLbl>
            <c:spPr>
              <a:solidFill>
                <a:srgbClr val="E46C0A"/>
              </a:solidFill>
            </c:spPr>
            <c:txPr>
              <a:bodyPr wrap="square" lIns="38100" tIns="19050" rIns="38100" bIns="19050" anchor="ctr" anchorCtr="0">
                <a:spAutoFit/>
              </a:bodyPr>
              <a:lstStyle/>
              <a:p>
                <a:pPr algn="ctr" rtl="0">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Données!$C$301:$AA$301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Données!$C$304:$AA$304</c:f>
              <c:numCache>
                <c:formatCode>#,##0.0</c:formatCode>
                <c:ptCount val="25"/>
                <c:pt idx="0">
                  <c:v>0.95340645943186109</c:v>
                </c:pt>
                <c:pt idx="1">
                  <c:v>0.94929110139554729</c:v>
                </c:pt>
                <c:pt idx="2">
                  <c:v>0.93912743819689792</c:v>
                </c:pt>
                <c:pt idx="3">
                  <c:v>0.93518102634206413</c:v>
                </c:pt>
                <c:pt idx="4">
                  <c:v>0.92669788690757926</c:v>
                </c:pt>
                <c:pt idx="5">
                  <c:v>0.93032516864089421</c:v>
                </c:pt>
                <c:pt idx="6">
                  <c:v>0.93377622411862582</c:v>
                </c:pt>
                <c:pt idx="7">
                  <c:v>0.93924885770443811</c:v>
                </c:pt>
                <c:pt idx="8">
                  <c:v>0.93704919737928127</c:v>
                </c:pt>
                <c:pt idx="9">
                  <c:v>0.94310645678986915</c:v>
                </c:pt>
                <c:pt idx="10">
                  <c:v>0.94871451152139008</c:v>
                </c:pt>
                <c:pt idx="11">
                  <c:v>0.95493031233444492</c:v>
                </c:pt>
                <c:pt idx="12">
                  <c:v>0.95504673884277036</c:v>
                </c:pt>
                <c:pt idx="13">
                  <c:v>0.96182806320543401</c:v>
                </c:pt>
                <c:pt idx="14">
                  <c:v>0.95997041493100232</c:v>
                </c:pt>
                <c:pt idx="15">
                  <c:v>0.96762099524904366</c:v>
                </c:pt>
                <c:pt idx="16">
                  <c:v>0.9761397483999168</c:v>
                </c:pt>
                <c:pt idx="17">
                  <c:v>0.98450363806911945</c:v>
                </c:pt>
                <c:pt idx="18">
                  <c:v>0.97891607105524747</c:v>
                </c:pt>
                <c:pt idx="19">
                  <c:v>0.98226069101875957</c:v>
                </c:pt>
                <c:pt idx="20">
                  <c:v>0.99564037023499619</c:v>
                </c:pt>
                <c:pt idx="21">
                  <c:v>1.0064246846708349</c:v>
                </c:pt>
                <c:pt idx="22">
                  <c:v>1.0104795423137405</c:v>
                </c:pt>
                <c:pt idx="23">
                  <c:v>1.0028956893179735</c:v>
                </c:pt>
                <c:pt idx="24">
                  <c:v>1.0225766370925986</c:v>
                </c:pt>
              </c:numCache>
            </c:numRef>
          </c:val>
          <c:smooth val="0"/>
          <c:extLst>
            <c:ext xmlns:c16="http://schemas.microsoft.com/office/drawing/2014/chart" uri="{C3380CC4-5D6E-409C-BE32-E72D297353CC}">
              <c16:uniqueId val="{0000004D-C212-4B8F-8B5C-BC04903207F2}"/>
            </c:ext>
          </c:extLst>
        </c:ser>
        <c:ser>
          <c:idx val="3"/>
          <c:order val="3"/>
          <c:tx>
            <c:v>Lycamobile</c:v>
          </c:tx>
          <c:spPr>
            <a:ln w="12700">
              <a:solidFill>
                <a:srgbClr val="92D050"/>
              </a:solidFill>
            </a:ln>
          </c:spPr>
          <c:marker>
            <c:symbol val="none"/>
          </c:marker>
          <c:dLbls>
            <c:dLbl>
              <c:idx val="0"/>
              <c:layout>
                <c:manualLayout>
                  <c:x val="-2.6978935185185186E-2"/>
                  <c:y val="-9.5410416666666664E-2"/>
                </c:manualLayout>
              </c:layout>
              <c:numFmt formatCode="#,##0.0" sourceLinked="0"/>
              <c:spPr>
                <a:solidFill>
                  <a:srgbClr val="92D050"/>
                </a:solidFill>
                <a:ln w="25400">
                  <a:noFill/>
                </a:ln>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E-C212-4B8F-8B5C-BC04903207F2}"/>
                </c:ext>
              </c:extLst>
            </c:dLbl>
            <c:dLbl>
              <c:idx val="1"/>
              <c:delete val="1"/>
              <c:extLst>
                <c:ext xmlns:c15="http://schemas.microsoft.com/office/drawing/2012/chart" uri="{CE6537A1-D6FC-4f65-9D91-7224C49458BB}"/>
                <c:ext xmlns:c16="http://schemas.microsoft.com/office/drawing/2014/chart" uri="{C3380CC4-5D6E-409C-BE32-E72D297353CC}">
                  <c16:uniqueId val="{0000004F-C212-4B8F-8B5C-BC04903207F2}"/>
                </c:ext>
              </c:extLst>
            </c:dLbl>
            <c:dLbl>
              <c:idx val="2"/>
              <c:delete val="1"/>
              <c:extLst>
                <c:ext xmlns:c15="http://schemas.microsoft.com/office/drawing/2012/chart" uri="{CE6537A1-D6FC-4f65-9D91-7224C49458BB}"/>
                <c:ext xmlns:c16="http://schemas.microsoft.com/office/drawing/2014/chart" uri="{C3380CC4-5D6E-409C-BE32-E72D297353CC}">
                  <c16:uniqueId val="{00000050-C212-4B8F-8B5C-BC04903207F2}"/>
                </c:ext>
              </c:extLst>
            </c:dLbl>
            <c:dLbl>
              <c:idx val="3"/>
              <c:delete val="1"/>
              <c:extLst>
                <c:ext xmlns:c15="http://schemas.microsoft.com/office/drawing/2012/chart" uri="{CE6537A1-D6FC-4f65-9D91-7224C49458BB}"/>
                <c:ext xmlns:c16="http://schemas.microsoft.com/office/drawing/2014/chart" uri="{C3380CC4-5D6E-409C-BE32-E72D297353CC}">
                  <c16:uniqueId val="{00000051-C212-4B8F-8B5C-BC04903207F2}"/>
                </c:ext>
              </c:extLst>
            </c:dLbl>
            <c:dLbl>
              <c:idx val="4"/>
              <c:delete val="1"/>
              <c:extLst>
                <c:ext xmlns:c15="http://schemas.microsoft.com/office/drawing/2012/chart" uri="{CE6537A1-D6FC-4f65-9D91-7224C49458BB}"/>
                <c:ext xmlns:c16="http://schemas.microsoft.com/office/drawing/2014/chart" uri="{C3380CC4-5D6E-409C-BE32-E72D297353CC}">
                  <c16:uniqueId val="{00000052-C212-4B8F-8B5C-BC04903207F2}"/>
                </c:ext>
              </c:extLst>
            </c:dLbl>
            <c:dLbl>
              <c:idx val="5"/>
              <c:delete val="1"/>
              <c:extLst>
                <c:ext xmlns:c15="http://schemas.microsoft.com/office/drawing/2012/chart" uri="{CE6537A1-D6FC-4f65-9D91-7224C49458BB}"/>
                <c:ext xmlns:c16="http://schemas.microsoft.com/office/drawing/2014/chart" uri="{C3380CC4-5D6E-409C-BE32-E72D297353CC}">
                  <c16:uniqueId val="{00000053-C212-4B8F-8B5C-BC04903207F2}"/>
                </c:ext>
              </c:extLst>
            </c:dLbl>
            <c:dLbl>
              <c:idx val="6"/>
              <c:delete val="1"/>
              <c:extLst>
                <c:ext xmlns:c15="http://schemas.microsoft.com/office/drawing/2012/chart" uri="{CE6537A1-D6FC-4f65-9D91-7224C49458BB}"/>
                <c:ext xmlns:c16="http://schemas.microsoft.com/office/drawing/2014/chart" uri="{C3380CC4-5D6E-409C-BE32-E72D297353CC}">
                  <c16:uniqueId val="{00000054-C212-4B8F-8B5C-BC04903207F2}"/>
                </c:ext>
              </c:extLst>
            </c:dLbl>
            <c:dLbl>
              <c:idx val="7"/>
              <c:delete val="1"/>
              <c:extLst>
                <c:ext xmlns:c15="http://schemas.microsoft.com/office/drawing/2012/chart" uri="{CE6537A1-D6FC-4f65-9D91-7224C49458BB}"/>
                <c:ext xmlns:c16="http://schemas.microsoft.com/office/drawing/2014/chart" uri="{C3380CC4-5D6E-409C-BE32-E72D297353CC}">
                  <c16:uniqueId val="{00000055-C212-4B8F-8B5C-BC04903207F2}"/>
                </c:ext>
              </c:extLst>
            </c:dLbl>
            <c:dLbl>
              <c:idx val="8"/>
              <c:delete val="1"/>
              <c:extLst>
                <c:ext xmlns:c15="http://schemas.microsoft.com/office/drawing/2012/chart" uri="{CE6537A1-D6FC-4f65-9D91-7224C49458BB}"/>
                <c:ext xmlns:c16="http://schemas.microsoft.com/office/drawing/2014/chart" uri="{C3380CC4-5D6E-409C-BE32-E72D297353CC}">
                  <c16:uniqueId val="{00000056-C212-4B8F-8B5C-BC04903207F2}"/>
                </c:ext>
              </c:extLst>
            </c:dLbl>
            <c:dLbl>
              <c:idx val="9"/>
              <c:delete val="1"/>
              <c:extLst>
                <c:ext xmlns:c15="http://schemas.microsoft.com/office/drawing/2012/chart" uri="{CE6537A1-D6FC-4f65-9D91-7224C49458BB}"/>
                <c:ext xmlns:c16="http://schemas.microsoft.com/office/drawing/2014/chart" uri="{C3380CC4-5D6E-409C-BE32-E72D297353CC}">
                  <c16:uniqueId val="{00000057-C212-4B8F-8B5C-BC04903207F2}"/>
                </c:ext>
              </c:extLst>
            </c:dLbl>
            <c:dLbl>
              <c:idx val="10"/>
              <c:delete val="1"/>
              <c:extLst>
                <c:ext xmlns:c15="http://schemas.microsoft.com/office/drawing/2012/chart" uri="{CE6537A1-D6FC-4f65-9D91-7224C49458BB}"/>
                <c:ext xmlns:c16="http://schemas.microsoft.com/office/drawing/2014/chart" uri="{C3380CC4-5D6E-409C-BE32-E72D297353CC}">
                  <c16:uniqueId val="{00000058-C212-4B8F-8B5C-BC04903207F2}"/>
                </c:ext>
              </c:extLst>
            </c:dLbl>
            <c:dLbl>
              <c:idx val="11"/>
              <c:delete val="1"/>
              <c:extLst>
                <c:ext xmlns:c15="http://schemas.microsoft.com/office/drawing/2012/chart" uri="{CE6537A1-D6FC-4f65-9D91-7224C49458BB}"/>
                <c:ext xmlns:c16="http://schemas.microsoft.com/office/drawing/2014/chart" uri="{C3380CC4-5D6E-409C-BE32-E72D297353CC}">
                  <c16:uniqueId val="{00000059-C212-4B8F-8B5C-BC04903207F2}"/>
                </c:ext>
              </c:extLst>
            </c:dLbl>
            <c:dLbl>
              <c:idx val="12"/>
              <c:layout>
                <c:manualLayout>
                  <c:x val="-2.1038885427817552E-2"/>
                  <c:y val="-9.3005715025632277E-2"/>
                </c:manualLayout>
              </c:layout>
              <c:numFmt formatCode="#,##0.0" sourceLinked="0"/>
              <c:spPr>
                <a:solidFill>
                  <a:srgbClr val="92D050"/>
                </a:solidFill>
                <a:ln w="25400">
                  <a:noFill/>
                </a:ln>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5.478333333333333E-2"/>
                      <c:h val="8.1183333333333343E-2"/>
                    </c:manualLayout>
                  </c15:layout>
                </c:ext>
                <c:ext xmlns:c16="http://schemas.microsoft.com/office/drawing/2014/chart" uri="{C3380CC4-5D6E-409C-BE32-E72D297353CC}">
                  <c16:uniqueId val="{0000005A-C212-4B8F-8B5C-BC04903207F2}"/>
                </c:ext>
              </c:extLst>
            </c:dLbl>
            <c:dLbl>
              <c:idx val="13"/>
              <c:delete val="1"/>
              <c:extLst>
                <c:ext xmlns:c15="http://schemas.microsoft.com/office/drawing/2012/chart" uri="{CE6537A1-D6FC-4f65-9D91-7224C49458BB}"/>
                <c:ext xmlns:c16="http://schemas.microsoft.com/office/drawing/2014/chart" uri="{C3380CC4-5D6E-409C-BE32-E72D297353CC}">
                  <c16:uniqueId val="{0000005B-C212-4B8F-8B5C-BC04903207F2}"/>
                </c:ext>
              </c:extLst>
            </c:dLbl>
            <c:dLbl>
              <c:idx val="14"/>
              <c:delete val="1"/>
              <c:extLst>
                <c:ext xmlns:c15="http://schemas.microsoft.com/office/drawing/2012/chart" uri="{CE6537A1-D6FC-4f65-9D91-7224C49458BB}"/>
                <c:ext xmlns:c16="http://schemas.microsoft.com/office/drawing/2014/chart" uri="{C3380CC4-5D6E-409C-BE32-E72D297353CC}">
                  <c16:uniqueId val="{0000005C-C212-4B8F-8B5C-BC04903207F2}"/>
                </c:ext>
              </c:extLst>
            </c:dLbl>
            <c:dLbl>
              <c:idx val="15"/>
              <c:delete val="1"/>
              <c:extLst>
                <c:ext xmlns:c15="http://schemas.microsoft.com/office/drawing/2012/chart" uri="{CE6537A1-D6FC-4f65-9D91-7224C49458BB}"/>
                <c:ext xmlns:c16="http://schemas.microsoft.com/office/drawing/2014/chart" uri="{C3380CC4-5D6E-409C-BE32-E72D297353CC}">
                  <c16:uniqueId val="{0000005D-C212-4B8F-8B5C-BC04903207F2}"/>
                </c:ext>
              </c:extLst>
            </c:dLbl>
            <c:dLbl>
              <c:idx val="16"/>
              <c:delete val="1"/>
              <c:extLst>
                <c:ext xmlns:c15="http://schemas.microsoft.com/office/drawing/2012/chart" uri="{CE6537A1-D6FC-4f65-9D91-7224C49458BB}"/>
                <c:ext xmlns:c16="http://schemas.microsoft.com/office/drawing/2014/chart" uri="{C3380CC4-5D6E-409C-BE32-E72D297353CC}">
                  <c16:uniqueId val="{0000005E-C212-4B8F-8B5C-BC04903207F2}"/>
                </c:ext>
              </c:extLst>
            </c:dLbl>
            <c:dLbl>
              <c:idx val="17"/>
              <c:delete val="1"/>
              <c:extLst>
                <c:ext xmlns:c15="http://schemas.microsoft.com/office/drawing/2012/chart" uri="{CE6537A1-D6FC-4f65-9D91-7224C49458BB}"/>
                <c:ext xmlns:c16="http://schemas.microsoft.com/office/drawing/2014/chart" uri="{C3380CC4-5D6E-409C-BE32-E72D297353CC}">
                  <c16:uniqueId val="{0000005F-C212-4B8F-8B5C-BC04903207F2}"/>
                </c:ext>
              </c:extLst>
            </c:dLbl>
            <c:dLbl>
              <c:idx val="18"/>
              <c:delete val="1"/>
              <c:extLst>
                <c:ext xmlns:c15="http://schemas.microsoft.com/office/drawing/2012/chart" uri="{CE6537A1-D6FC-4f65-9D91-7224C49458BB}"/>
                <c:ext xmlns:c16="http://schemas.microsoft.com/office/drawing/2014/chart" uri="{C3380CC4-5D6E-409C-BE32-E72D297353CC}">
                  <c16:uniqueId val="{00000060-C212-4B8F-8B5C-BC04903207F2}"/>
                </c:ext>
              </c:extLst>
            </c:dLbl>
            <c:dLbl>
              <c:idx val="19"/>
              <c:delete val="1"/>
              <c:extLst>
                <c:ext xmlns:c15="http://schemas.microsoft.com/office/drawing/2012/chart" uri="{CE6537A1-D6FC-4f65-9D91-7224C49458BB}"/>
                <c:ext xmlns:c16="http://schemas.microsoft.com/office/drawing/2014/chart" uri="{C3380CC4-5D6E-409C-BE32-E72D297353CC}">
                  <c16:uniqueId val="{00000061-C212-4B8F-8B5C-BC04903207F2}"/>
                </c:ext>
              </c:extLst>
            </c:dLbl>
            <c:dLbl>
              <c:idx val="20"/>
              <c:delete val="1"/>
              <c:extLst>
                <c:ext xmlns:c15="http://schemas.microsoft.com/office/drawing/2012/chart" uri="{CE6537A1-D6FC-4f65-9D91-7224C49458BB}"/>
                <c:ext xmlns:c16="http://schemas.microsoft.com/office/drawing/2014/chart" uri="{C3380CC4-5D6E-409C-BE32-E72D297353CC}">
                  <c16:uniqueId val="{00000062-C212-4B8F-8B5C-BC04903207F2}"/>
                </c:ext>
              </c:extLst>
            </c:dLbl>
            <c:dLbl>
              <c:idx val="21"/>
              <c:delete val="1"/>
              <c:extLst>
                <c:ext xmlns:c15="http://schemas.microsoft.com/office/drawing/2012/chart" uri="{CE6537A1-D6FC-4f65-9D91-7224C49458BB}"/>
                <c:ext xmlns:c16="http://schemas.microsoft.com/office/drawing/2014/chart" uri="{C3380CC4-5D6E-409C-BE32-E72D297353CC}">
                  <c16:uniqueId val="{00000063-C212-4B8F-8B5C-BC04903207F2}"/>
                </c:ext>
              </c:extLst>
            </c:dLbl>
            <c:dLbl>
              <c:idx val="22"/>
              <c:delete val="1"/>
              <c:extLst>
                <c:ext xmlns:c15="http://schemas.microsoft.com/office/drawing/2012/chart" uri="{CE6537A1-D6FC-4f65-9D91-7224C49458BB}"/>
                <c:ext xmlns:c16="http://schemas.microsoft.com/office/drawing/2014/chart" uri="{C3380CC4-5D6E-409C-BE32-E72D297353CC}">
                  <c16:uniqueId val="{00000064-C212-4B8F-8B5C-BC04903207F2}"/>
                </c:ext>
              </c:extLst>
            </c:dLbl>
            <c:dLbl>
              <c:idx val="23"/>
              <c:delete val="1"/>
              <c:extLst>
                <c:ext xmlns:c15="http://schemas.microsoft.com/office/drawing/2012/chart" uri="{CE6537A1-D6FC-4f65-9D91-7224C49458BB}"/>
                <c:ext xmlns:c16="http://schemas.microsoft.com/office/drawing/2014/chart" uri="{C3380CC4-5D6E-409C-BE32-E72D297353CC}">
                  <c16:uniqueId val="{00000065-C212-4B8F-8B5C-BC04903207F2}"/>
                </c:ext>
              </c:extLst>
            </c:dLbl>
            <c:dLbl>
              <c:idx val="24"/>
              <c:layout>
                <c:manualLayout>
                  <c:x val="-1.6731774429511619E-2"/>
                  <c:y val="-8.0714878489491063E-2"/>
                </c:manualLayout>
              </c:layout>
              <c:numFmt formatCode="#,##0.0" sourceLinked="0"/>
              <c:spPr>
                <a:solidFill>
                  <a:srgbClr val="92D050"/>
                </a:solidFill>
                <a:ln w="25400">
                  <a:noFill/>
                </a:ln>
              </c:spPr>
              <c:txPr>
                <a:bodyPr anchorCtr="0"/>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5.478333333333333E-2"/>
                      <c:h val="0.12528055555555556"/>
                    </c:manualLayout>
                  </c15:layout>
                </c:ext>
                <c:ext xmlns:c16="http://schemas.microsoft.com/office/drawing/2014/chart" uri="{C3380CC4-5D6E-409C-BE32-E72D297353CC}">
                  <c16:uniqueId val="{00000066-C212-4B8F-8B5C-BC04903207F2}"/>
                </c:ext>
              </c:extLst>
            </c:dLbl>
            <c:numFmt formatCode="#,##0.0" sourceLinked="0"/>
            <c:spPr>
              <a:solidFill>
                <a:srgbClr val="92D050"/>
              </a:solidFill>
              <a:ln w="25400">
                <a:noFill/>
              </a:ln>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Données!$C$301:$AA$301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Données!$C$305:$AA$305</c:f>
              <c:numCache>
                <c:formatCode>#,##0.0</c:formatCode>
                <c:ptCount val="25"/>
                <c:pt idx="0">
                  <c:v>1.1709810898149675</c:v>
                </c:pt>
                <c:pt idx="1">
                  <c:v>1.1662075994209919</c:v>
                </c:pt>
                <c:pt idx="2">
                  <c:v>1.1771572693201962</c:v>
                </c:pt>
                <c:pt idx="3">
                  <c:v>1.1901538173433335</c:v>
                </c:pt>
                <c:pt idx="4">
                  <c:v>1.167725195630319</c:v>
                </c:pt>
                <c:pt idx="5">
                  <c:v>1.1475575392568935</c:v>
                </c:pt>
                <c:pt idx="6">
                  <c:v>1.1639083590398192</c:v>
                </c:pt>
                <c:pt idx="7">
                  <c:v>1.1974713258749312</c:v>
                </c:pt>
                <c:pt idx="8">
                  <c:v>1.1501335265838306</c:v>
                </c:pt>
                <c:pt idx="9">
                  <c:v>1.1376032585099056</c:v>
                </c:pt>
                <c:pt idx="10">
                  <c:v>1.0186598222454957</c:v>
                </c:pt>
                <c:pt idx="11">
                  <c:v>1.002664229555964</c:v>
                </c:pt>
                <c:pt idx="12">
                  <c:v>1.0378186809884671</c:v>
                </c:pt>
                <c:pt idx="13">
                  <c:v>1.0551924147298917</c:v>
                </c:pt>
                <c:pt idx="14">
                  <c:v>1.053034004523238</c:v>
                </c:pt>
                <c:pt idx="15">
                  <c:v>1.0727158387352838</c:v>
                </c:pt>
                <c:pt idx="16">
                  <c:v>1.0605918051921828</c:v>
                </c:pt>
                <c:pt idx="17">
                  <c:v>1.0704445589704021</c:v>
                </c:pt>
                <c:pt idx="18">
                  <c:v>1.1015961234834584</c:v>
                </c:pt>
                <c:pt idx="19">
                  <c:v>1.1566074239588107</c:v>
                </c:pt>
                <c:pt idx="20">
                  <c:v>1.1554974129534947</c:v>
                </c:pt>
                <c:pt idx="21">
                  <c:v>1.1970712593699959</c:v>
                </c:pt>
                <c:pt idx="22">
                  <c:v>1.1970712593699959</c:v>
                </c:pt>
                <c:pt idx="23">
                  <c:v>1.1970712593699959</c:v>
                </c:pt>
                <c:pt idx="24">
                  <c:v>1.1970712593699959</c:v>
                </c:pt>
              </c:numCache>
            </c:numRef>
          </c:val>
          <c:smooth val="0"/>
          <c:extLst>
            <c:ext xmlns:c16="http://schemas.microsoft.com/office/drawing/2014/chart" uri="{C3380CC4-5D6E-409C-BE32-E72D297353CC}">
              <c16:uniqueId val="{00000067-C212-4B8F-8B5C-BC04903207F2}"/>
            </c:ext>
          </c:extLst>
        </c:ser>
        <c:ser>
          <c:idx val="4"/>
          <c:order val="4"/>
          <c:tx>
            <c:strRef>
              <c:f>Données!$A$306</c:f>
              <c:strCache>
                <c:ptCount val="1"/>
                <c:pt idx="0">
                  <c:v>Asel Mobile</c:v>
                </c:pt>
              </c:strCache>
            </c:strRef>
          </c:tx>
          <c:spPr>
            <a:ln w="12700">
              <a:solidFill>
                <a:srgbClr val="003854"/>
              </a:solidFill>
            </a:ln>
          </c:spPr>
          <c:marker>
            <c:symbol val="none"/>
          </c:marker>
          <c:dLbls>
            <c:dLbl>
              <c:idx val="0"/>
              <c:layout>
                <c:manualLayout>
                  <c:x val="-2.9263999101286797E-2"/>
                  <c:y val="0.16338351883133309"/>
                </c:manualLayout>
              </c:layout>
              <c:spPr>
                <a:solidFill>
                  <a:srgbClr val="003854"/>
                </a:solidFill>
                <a:ln>
                  <a:noFill/>
                </a:ln>
                <a:effectLst/>
              </c:spPr>
              <c:txPr>
                <a:bodyPr wrap="square" lIns="38100" tIns="19050" rIns="38100" bIns="19050" anchor="ctr" anchorCtr="0">
                  <a:no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0.11646111111111111"/>
                    </c:manualLayout>
                  </c15:layout>
                </c:ext>
                <c:ext xmlns:c16="http://schemas.microsoft.com/office/drawing/2014/chart" uri="{C3380CC4-5D6E-409C-BE32-E72D297353CC}">
                  <c16:uniqueId val="{00000004-651D-4DA9-B7A1-201BD746C463}"/>
                </c:ext>
              </c:extLst>
            </c:dLbl>
            <c:dLbl>
              <c:idx val="12"/>
              <c:layout>
                <c:manualLayout>
                  <c:x val="-3.2183302067156902E-2"/>
                  <c:y val="5.881502975227041E-2"/>
                </c:manualLayout>
              </c:layout>
              <c:spPr>
                <a:solidFill>
                  <a:srgbClr val="003854"/>
                </a:solidFill>
                <a:ln>
                  <a:noFill/>
                </a:ln>
                <a:effectLst/>
              </c:spPr>
              <c:txPr>
                <a:bodyPr wrap="square" lIns="38100" tIns="19050" rIns="38100" bIns="19050" anchor="ctr" anchorCtr="0">
                  <a:no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73788013225E-2"/>
                      <c:h val="0.11511627222591712"/>
                    </c:manualLayout>
                  </c15:layout>
                </c:ext>
                <c:ext xmlns:c16="http://schemas.microsoft.com/office/drawing/2014/chart" uri="{C3380CC4-5D6E-409C-BE32-E72D297353CC}">
                  <c16:uniqueId val="{00000003-651D-4DA9-B7A1-201BD746C463}"/>
                </c:ext>
              </c:extLst>
            </c:dLbl>
            <c:dLbl>
              <c:idx val="24"/>
              <c:layout>
                <c:manualLayout>
                  <c:x val="-4.3325231481481478E-3"/>
                  <c:y val="7.915277777777778E-3"/>
                </c:manualLayout>
              </c:layout>
              <c:spPr>
                <a:solidFill>
                  <a:srgbClr val="003854"/>
                </a:solidFill>
                <a:ln>
                  <a:noFill/>
                </a:ln>
                <a:effectLst/>
              </c:spPr>
              <c:txPr>
                <a:bodyPr wrap="square" lIns="38100" tIns="19050" rIns="38100" bIns="19050" anchor="ctr" anchorCtr="0">
                  <a:no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6.1427314814814803E-2"/>
                      <c:h val="8.1183333333333343E-2"/>
                    </c:manualLayout>
                  </c15:layout>
                </c:ext>
                <c:ext xmlns:c16="http://schemas.microsoft.com/office/drawing/2014/chart" uri="{C3380CC4-5D6E-409C-BE32-E72D297353CC}">
                  <c16:uniqueId val="{00000002-651D-4DA9-B7A1-201BD746C463}"/>
                </c:ext>
              </c:extLst>
            </c:dLbl>
            <c:spPr>
              <a:solidFill>
                <a:srgbClr val="003854"/>
              </a:solidFill>
              <a:ln>
                <a:noFill/>
              </a:ln>
              <a:effectLst/>
            </c:spPr>
            <c:txPr>
              <a:bodyPr wrap="square" lIns="38100" tIns="19050" rIns="38100" bIns="19050" anchor="ctr" anchorCtr="0">
                <a:spAutoFit/>
              </a:bodyPr>
              <a:lstStyle/>
              <a:p>
                <a:pPr algn="ctr">
                  <a:defRPr lang="en-US" sz="800" b="0" i="0" u="none" strike="noStrike" kern="1200" baseline="0">
                    <a:solidFill>
                      <a:srgbClr val="FFFFFF"/>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Données!$C$301:$AA$301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Données!$C$306:$AA$306</c:f>
              <c:numCache>
                <c:formatCode>#,##0.0</c:formatCode>
                <c:ptCount val="25"/>
                <c:pt idx="0">
                  <c:v>0.74880365904030788</c:v>
                </c:pt>
                <c:pt idx="1">
                  <c:v>0.77832045082050139</c:v>
                </c:pt>
                <c:pt idx="2">
                  <c:v>0.84199564852435094</c:v>
                </c:pt>
                <c:pt idx="3">
                  <c:v>0.90492034314700143</c:v>
                </c:pt>
                <c:pt idx="4">
                  <c:v>0.96430450412002844</c:v>
                </c:pt>
                <c:pt idx="5">
                  <c:v>0.98554507781366618</c:v>
                </c:pt>
                <c:pt idx="6">
                  <c:v>0.99931588192542642</c:v>
                </c:pt>
                <c:pt idx="7">
                  <c:v>1.0418378527581642</c:v>
                </c:pt>
                <c:pt idx="8">
                  <c:v>1.1489863160416578</c:v>
                </c:pt>
                <c:pt idx="9">
                  <c:v>1.0854026350337607</c:v>
                </c:pt>
                <c:pt idx="10">
                  <c:v>0.96829700412562691</c:v>
                </c:pt>
                <c:pt idx="11">
                  <c:v>1.0225316218487679</c:v>
                </c:pt>
                <c:pt idx="12">
                  <c:v>0.98825798206056992</c:v>
                </c:pt>
                <c:pt idx="13">
                  <c:v>1.0171994442249315</c:v>
                </c:pt>
                <c:pt idx="14">
                  <c:v>1.0644832127454011</c:v>
                </c:pt>
                <c:pt idx="15">
                  <c:v>0.99696495837891252</c:v>
                </c:pt>
                <c:pt idx="16">
                  <c:v>1.1200702206698017</c:v>
                </c:pt>
                <c:pt idx="17">
                  <c:v>1.1737538543361057</c:v>
                </c:pt>
                <c:pt idx="18">
                  <c:v>1.143603921863134</c:v>
                </c:pt>
                <c:pt idx="19">
                  <c:v>1.1754135357897344</c:v>
                </c:pt>
              </c:numCache>
            </c:numRef>
          </c:val>
          <c:smooth val="0"/>
          <c:extLst>
            <c:ext xmlns:c16="http://schemas.microsoft.com/office/drawing/2014/chart" uri="{C3380CC4-5D6E-409C-BE32-E72D297353CC}">
              <c16:uniqueId val="{00000001-651D-4DA9-B7A1-201BD746C463}"/>
            </c:ext>
          </c:extLst>
        </c:ser>
        <c:dLbls>
          <c:showLegendKey val="0"/>
          <c:showVal val="0"/>
          <c:showCatName val="0"/>
          <c:showSerName val="0"/>
          <c:showPercent val="0"/>
          <c:showBubbleSize val="0"/>
        </c:dLbls>
        <c:smooth val="0"/>
        <c:axId val="1675767327"/>
        <c:axId val="1"/>
      </c:lineChart>
      <c:catAx>
        <c:axId val="1675767327"/>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1.6"/>
          <c:min val="0"/>
        </c:scaling>
        <c:delete val="0"/>
        <c:axPos val="l"/>
        <c:numFmt formatCode="#,##0.0" sourceLinked="0"/>
        <c:majorTickMark val="out"/>
        <c:minorTickMark val="none"/>
        <c:tickLblPos val="nextTo"/>
        <c:txPr>
          <a:bodyPr rot="0" vert="horz"/>
          <a:lstStyle/>
          <a:p>
            <a:pPr>
              <a:defRPr sz="600" b="1" i="0" u="none" strike="noStrike" baseline="0">
                <a:solidFill>
                  <a:srgbClr val="000000"/>
                </a:solidFill>
                <a:latin typeface="Calibri"/>
                <a:ea typeface="Calibri"/>
                <a:cs typeface="Calibri"/>
              </a:defRPr>
            </a:pPr>
            <a:endParaRPr lang="fr-FR"/>
          </a:p>
        </c:txPr>
        <c:crossAx val="1675767327"/>
        <c:crosses val="autoZero"/>
        <c:crossBetween val="between"/>
        <c:majorUnit val="0.4"/>
      </c:valAx>
      <c:spPr>
        <a:noFill/>
        <a:ln w="25400">
          <a:noFill/>
        </a:ln>
      </c:spPr>
    </c:plotArea>
    <c:legend>
      <c:legendPos val="b"/>
      <c:layout>
        <c:manualLayout>
          <c:xMode val="edge"/>
          <c:yMode val="edge"/>
          <c:x val="3.2186181188114345E-2"/>
          <c:y val="0.90001874999999998"/>
          <c:w val="0.90000000000000013"/>
          <c:h val="9.9981249999999994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3.042690988893958E-2"/>
          <c:y val="0.14079365364642477"/>
          <c:w val="0.94656092758108412"/>
          <c:h val="0.57812553611078887"/>
        </c:manualLayout>
      </c:layout>
      <c:lineChart>
        <c:grouping val="standard"/>
        <c:varyColors val="0"/>
        <c:ser>
          <c:idx val="0"/>
          <c:order val="0"/>
          <c:tx>
            <c:strRef>
              <c:f>Données!$A$310</c:f>
              <c:strCache>
                <c:ptCount val="1"/>
                <c:pt idx="0">
                  <c:v>Trafic International sortant</c:v>
                </c:pt>
              </c:strCache>
            </c:strRef>
          </c:tx>
          <c:spPr>
            <a:ln w="12700">
              <a:solidFill>
                <a:srgbClr val="4F6228"/>
              </a:solidFill>
            </a:ln>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E8CB-41EA-A3CA-EF32D5BC1221}"/>
                </c:ext>
              </c:extLst>
            </c:dLbl>
            <c:dLbl>
              <c:idx val="2"/>
              <c:delete val="1"/>
              <c:extLst>
                <c:ext xmlns:c15="http://schemas.microsoft.com/office/drawing/2012/chart" uri="{CE6537A1-D6FC-4f65-9D91-7224C49458BB}"/>
                <c:ext xmlns:c16="http://schemas.microsoft.com/office/drawing/2014/chart" uri="{C3380CC4-5D6E-409C-BE32-E72D297353CC}">
                  <c16:uniqueId val="{00000001-E8CB-41EA-A3CA-EF32D5BC1221}"/>
                </c:ext>
              </c:extLst>
            </c:dLbl>
            <c:dLbl>
              <c:idx val="3"/>
              <c:delete val="1"/>
              <c:extLst>
                <c:ext xmlns:c15="http://schemas.microsoft.com/office/drawing/2012/chart" uri="{CE6537A1-D6FC-4f65-9D91-7224C49458BB}"/>
                <c:ext xmlns:c16="http://schemas.microsoft.com/office/drawing/2014/chart" uri="{C3380CC4-5D6E-409C-BE32-E72D297353CC}">
                  <c16:uniqueId val="{00000002-E8CB-41EA-A3CA-EF32D5BC1221}"/>
                </c:ext>
              </c:extLst>
            </c:dLbl>
            <c:dLbl>
              <c:idx val="4"/>
              <c:delete val="1"/>
              <c:extLst>
                <c:ext xmlns:c15="http://schemas.microsoft.com/office/drawing/2012/chart" uri="{CE6537A1-D6FC-4f65-9D91-7224C49458BB}"/>
                <c:ext xmlns:c16="http://schemas.microsoft.com/office/drawing/2014/chart" uri="{C3380CC4-5D6E-409C-BE32-E72D297353CC}">
                  <c16:uniqueId val="{00000003-E8CB-41EA-A3CA-EF32D5BC1221}"/>
                </c:ext>
              </c:extLst>
            </c:dLbl>
            <c:dLbl>
              <c:idx val="5"/>
              <c:delete val="1"/>
              <c:extLst>
                <c:ext xmlns:c15="http://schemas.microsoft.com/office/drawing/2012/chart" uri="{CE6537A1-D6FC-4f65-9D91-7224C49458BB}"/>
                <c:ext xmlns:c16="http://schemas.microsoft.com/office/drawing/2014/chart" uri="{C3380CC4-5D6E-409C-BE32-E72D297353CC}">
                  <c16:uniqueId val="{00000004-E8CB-41EA-A3CA-EF32D5BC1221}"/>
                </c:ext>
              </c:extLst>
            </c:dLbl>
            <c:dLbl>
              <c:idx val="6"/>
              <c:delete val="1"/>
              <c:extLst>
                <c:ext xmlns:c15="http://schemas.microsoft.com/office/drawing/2012/chart" uri="{CE6537A1-D6FC-4f65-9D91-7224C49458BB}"/>
                <c:ext xmlns:c16="http://schemas.microsoft.com/office/drawing/2014/chart" uri="{C3380CC4-5D6E-409C-BE32-E72D297353CC}">
                  <c16:uniqueId val="{00000005-E8CB-41EA-A3CA-EF32D5BC1221}"/>
                </c:ext>
              </c:extLst>
            </c:dLbl>
            <c:dLbl>
              <c:idx val="7"/>
              <c:delete val="1"/>
              <c:extLst>
                <c:ext xmlns:c15="http://schemas.microsoft.com/office/drawing/2012/chart" uri="{CE6537A1-D6FC-4f65-9D91-7224C49458BB}"/>
                <c:ext xmlns:c16="http://schemas.microsoft.com/office/drawing/2014/chart" uri="{C3380CC4-5D6E-409C-BE32-E72D297353CC}">
                  <c16:uniqueId val="{00000006-E8CB-41EA-A3CA-EF32D5BC1221}"/>
                </c:ext>
              </c:extLst>
            </c:dLbl>
            <c:dLbl>
              <c:idx val="8"/>
              <c:delete val="1"/>
              <c:extLst>
                <c:ext xmlns:c15="http://schemas.microsoft.com/office/drawing/2012/chart" uri="{CE6537A1-D6FC-4f65-9D91-7224C49458BB}"/>
                <c:ext xmlns:c16="http://schemas.microsoft.com/office/drawing/2014/chart" uri="{C3380CC4-5D6E-409C-BE32-E72D297353CC}">
                  <c16:uniqueId val="{00000007-E8CB-41EA-A3CA-EF32D5BC1221}"/>
                </c:ext>
              </c:extLst>
            </c:dLbl>
            <c:dLbl>
              <c:idx val="9"/>
              <c:delete val="1"/>
              <c:extLst>
                <c:ext xmlns:c15="http://schemas.microsoft.com/office/drawing/2012/chart" uri="{CE6537A1-D6FC-4f65-9D91-7224C49458BB}"/>
                <c:ext xmlns:c16="http://schemas.microsoft.com/office/drawing/2014/chart" uri="{C3380CC4-5D6E-409C-BE32-E72D297353CC}">
                  <c16:uniqueId val="{00000008-E8CB-41EA-A3CA-EF32D5BC1221}"/>
                </c:ext>
              </c:extLst>
            </c:dLbl>
            <c:dLbl>
              <c:idx val="10"/>
              <c:delete val="1"/>
              <c:extLst>
                <c:ext xmlns:c15="http://schemas.microsoft.com/office/drawing/2012/chart" uri="{CE6537A1-D6FC-4f65-9D91-7224C49458BB}"/>
                <c:ext xmlns:c16="http://schemas.microsoft.com/office/drawing/2014/chart" uri="{C3380CC4-5D6E-409C-BE32-E72D297353CC}">
                  <c16:uniqueId val="{00000009-E8CB-41EA-A3CA-EF32D5BC1221}"/>
                </c:ext>
              </c:extLst>
            </c:dLbl>
            <c:dLbl>
              <c:idx val="11"/>
              <c:delete val="1"/>
              <c:extLst>
                <c:ext xmlns:c15="http://schemas.microsoft.com/office/drawing/2012/chart" uri="{CE6537A1-D6FC-4f65-9D91-7224C49458BB}"/>
                <c:ext xmlns:c16="http://schemas.microsoft.com/office/drawing/2014/chart" uri="{C3380CC4-5D6E-409C-BE32-E72D297353CC}">
                  <c16:uniqueId val="{0000000A-E8CB-41EA-A3CA-EF32D5BC1221}"/>
                </c:ext>
              </c:extLst>
            </c:dLbl>
            <c:dLbl>
              <c:idx val="12"/>
              <c:layout>
                <c:manualLayout>
                  <c:x val="-2.6104842104134326E-2"/>
                  <c:y val="6.2597809076682318E-3"/>
                </c:manualLayout>
              </c:layout>
              <c:numFmt formatCode="#,##0.0" sourceLinked="0"/>
              <c:spPr>
                <a:solidFill>
                  <a:srgbClr val="4F6228"/>
                </a:solidFill>
              </c:spPr>
              <c:txPr>
                <a:bodyPr/>
                <a:lstStyle/>
                <a:p>
                  <a:pPr>
                    <a:defRPr sz="9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8CB-41EA-A3CA-EF32D5BC1221}"/>
                </c:ext>
              </c:extLst>
            </c:dLbl>
            <c:dLbl>
              <c:idx val="13"/>
              <c:delete val="1"/>
              <c:extLst>
                <c:ext xmlns:c15="http://schemas.microsoft.com/office/drawing/2012/chart" uri="{CE6537A1-D6FC-4f65-9D91-7224C49458BB}"/>
                <c:ext xmlns:c16="http://schemas.microsoft.com/office/drawing/2014/chart" uri="{C3380CC4-5D6E-409C-BE32-E72D297353CC}">
                  <c16:uniqueId val="{0000000C-E8CB-41EA-A3CA-EF32D5BC1221}"/>
                </c:ext>
              </c:extLst>
            </c:dLbl>
            <c:dLbl>
              <c:idx val="14"/>
              <c:delete val="1"/>
              <c:extLst>
                <c:ext xmlns:c15="http://schemas.microsoft.com/office/drawing/2012/chart" uri="{CE6537A1-D6FC-4f65-9D91-7224C49458BB}"/>
                <c:ext xmlns:c16="http://schemas.microsoft.com/office/drawing/2014/chart" uri="{C3380CC4-5D6E-409C-BE32-E72D297353CC}">
                  <c16:uniqueId val="{0000000D-E8CB-41EA-A3CA-EF32D5BC1221}"/>
                </c:ext>
              </c:extLst>
            </c:dLbl>
            <c:dLbl>
              <c:idx val="15"/>
              <c:delete val="1"/>
              <c:extLst>
                <c:ext xmlns:c15="http://schemas.microsoft.com/office/drawing/2012/chart" uri="{CE6537A1-D6FC-4f65-9D91-7224C49458BB}"/>
                <c:ext xmlns:c16="http://schemas.microsoft.com/office/drawing/2014/chart" uri="{C3380CC4-5D6E-409C-BE32-E72D297353CC}">
                  <c16:uniqueId val="{0000000E-E8CB-41EA-A3CA-EF32D5BC1221}"/>
                </c:ext>
              </c:extLst>
            </c:dLbl>
            <c:dLbl>
              <c:idx val="16"/>
              <c:delete val="1"/>
              <c:extLst>
                <c:ext xmlns:c15="http://schemas.microsoft.com/office/drawing/2012/chart" uri="{CE6537A1-D6FC-4f65-9D91-7224C49458BB}"/>
                <c:ext xmlns:c16="http://schemas.microsoft.com/office/drawing/2014/chart" uri="{C3380CC4-5D6E-409C-BE32-E72D297353CC}">
                  <c16:uniqueId val="{0000000F-E8CB-41EA-A3CA-EF32D5BC1221}"/>
                </c:ext>
              </c:extLst>
            </c:dLbl>
            <c:dLbl>
              <c:idx val="17"/>
              <c:delete val="1"/>
              <c:extLst>
                <c:ext xmlns:c15="http://schemas.microsoft.com/office/drawing/2012/chart" uri="{CE6537A1-D6FC-4f65-9D91-7224C49458BB}"/>
                <c:ext xmlns:c16="http://schemas.microsoft.com/office/drawing/2014/chart" uri="{C3380CC4-5D6E-409C-BE32-E72D297353CC}">
                  <c16:uniqueId val="{00000010-E8CB-41EA-A3CA-EF32D5BC1221}"/>
                </c:ext>
              </c:extLst>
            </c:dLbl>
            <c:dLbl>
              <c:idx val="18"/>
              <c:delete val="1"/>
              <c:extLst>
                <c:ext xmlns:c15="http://schemas.microsoft.com/office/drawing/2012/chart" uri="{CE6537A1-D6FC-4f65-9D91-7224C49458BB}"/>
                <c:ext xmlns:c16="http://schemas.microsoft.com/office/drawing/2014/chart" uri="{C3380CC4-5D6E-409C-BE32-E72D297353CC}">
                  <c16:uniqueId val="{00000011-E8CB-41EA-A3CA-EF32D5BC1221}"/>
                </c:ext>
              </c:extLst>
            </c:dLbl>
            <c:dLbl>
              <c:idx val="19"/>
              <c:delete val="1"/>
              <c:extLst>
                <c:ext xmlns:c15="http://schemas.microsoft.com/office/drawing/2012/chart" uri="{CE6537A1-D6FC-4f65-9D91-7224C49458BB}"/>
                <c:ext xmlns:c16="http://schemas.microsoft.com/office/drawing/2014/chart" uri="{C3380CC4-5D6E-409C-BE32-E72D297353CC}">
                  <c16:uniqueId val="{00000012-E8CB-41EA-A3CA-EF32D5BC1221}"/>
                </c:ext>
              </c:extLst>
            </c:dLbl>
            <c:dLbl>
              <c:idx val="20"/>
              <c:delete val="1"/>
              <c:extLst>
                <c:ext xmlns:c15="http://schemas.microsoft.com/office/drawing/2012/chart" uri="{CE6537A1-D6FC-4f65-9D91-7224C49458BB}"/>
                <c:ext xmlns:c16="http://schemas.microsoft.com/office/drawing/2014/chart" uri="{C3380CC4-5D6E-409C-BE32-E72D297353CC}">
                  <c16:uniqueId val="{00000013-E8CB-41EA-A3CA-EF32D5BC1221}"/>
                </c:ext>
              </c:extLst>
            </c:dLbl>
            <c:dLbl>
              <c:idx val="21"/>
              <c:delete val="1"/>
              <c:extLst>
                <c:ext xmlns:c15="http://schemas.microsoft.com/office/drawing/2012/chart" uri="{CE6537A1-D6FC-4f65-9D91-7224C49458BB}"/>
                <c:ext xmlns:c16="http://schemas.microsoft.com/office/drawing/2014/chart" uri="{C3380CC4-5D6E-409C-BE32-E72D297353CC}">
                  <c16:uniqueId val="{00000014-E8CB-41EA-A3CA-EF32D5BC1221}"/>
                </c:ext>
              </c:extLst>
            </c:dLbl>
            <c:dLbl>
              <c:idx val="22"/>
              <c:delete val="1"/>
              <c:extLst>
                <c:ext xmlns:c15="http://schemas.microsoft.com/office/drawing/2012/chart" uri="{CE6537A1-D6FC-4f65-9D91-7224C49458BB}"/>
                <c:ext xmlns:c16="http://schemas.microsoft.com/office/drawing/2014/chart" uri="{C3380CC4-5D6E-409C-BE32-E72D297353CC}">
                  <c16:uniqueId val="{00000015-E8CB-41EA-A3CA-EF32D5BC1221}"/>
                </c:ext>
              </c:extLst>
            </c:dLbl>
            <c:dLbl>
              <c:idx val="23"/>
              <c:delete val="1"/>
              <c:extLst>
                <c:ext xmlns:c15="http://schemas.microsoft.com/office/drawing/2012/chart" uri="{CE6537A1-D6FC-4f65-9D91-7224C49458BB}"/>
                <c:ext xmlns:c16="http://schemas.microsoft.com/office/drawing/2014/chart" uri="{C3380CC4-5D6E-409C-BE32-E72D297353CC}">
                  <c16:uniqueId val="{00000016-E8CB-41EA-A3CA-EF32D5BC1221}"/>
                </c:ext>
              </c:extLst>
            </c:dLbl>
            <c:dLbl>
              <c:idx val="24"/>
              <c:layout>
                <c:manualLayout>
                  <c:x val="-1.3973703703703703E-2"/>
                  <c:y val="4.1537777777777715E-2"/>
                </c:manualLayout>
              </c:layout>
              <c:numFmt formatCode="#,##0.0" sourceLinked="0"/>
              <c:spPr>
                <a:solidFill>
                  <a:srgbClr val="4F6228"/>
                </a:solidFill>
              </c:spPr>
              <c:txPr>
                <a:bodyPr/>
                <a:lstStyle/>
                <a:p>
                  <a:pPr>
                    <a:defRPr sz="9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8CB-41EA-A3CA-EF32D5BC1221}"/>
                </c:ext>
              </c:extLst>
            </c:dLbl>
            <c:numFmt formatCode="#,##0.0" sourceLinked="0"/>
            <c:spPr>
              <a:solidFill>
                <a:srgbClr val="4F6228"/>
              </a:solidFill>
            </c:spPr>
            <c:txPr>
              <a:bodyPr wrap="square" lIns="38100" tIns="19050" rIns="38100" bIns="19050" anchor="ctr">
                <a:spAutoFit/>
              </a:bodyPr>
              <a:lstStyle/>
              <a:p>
                <a:pPr>
                  <a:defRPr sz="9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Données!$C$309:$AA$309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Données!$C$310:$AA$310</c:f>
              <c:numCache>
                <c:formatCode>#,##0</c:formatCode>
                <c:ptCount val="25"/>
                <c:pt idx="0">
                  <c:v>3575334.9166666949</c:v>
                </c:pt>
                <c:pt idx="1">
                  <c:v>3808391.4333333685</c:v>
                </c:pt>
                <c:pt idx="2">
                  <c:v>3409136.7166666938</c:v>
                </c:pt>
                <c:pt idx="3">
                  <c:v>3691025.2133333697</c:v>
                </c:pt>
                <c:pt idx="4">
                  <c:v>3663271.9966667029</c:v>
                </c:pt>
                <c:pt idx="5">
                  <c:v>3628983.4800000298</c:v>
                </c:pt>
                <c:pt idx="6">
                  <c:v>3550264.8333333614</c:v>
                </c:pt>
                <c:pt idx="7">
                  <c:v>3248512.8666666923</c:v>
                </c:pt>
                <c:pt idx="8">
                  <c:v>3138913.6774298106</c:v>
                </c:pt>
                <c:pt idx="9">
                  <c:v>2733696.8333333563</c:v>
                </c:pt>
                <c:pt idx="10">
                  <c:v>2743999.9500000244</c:v>
                </c:pt>
                <c:pt idx="11">
                  <c:v>2775279.563333353</c:v>
                </c:pt>
                <c:pt idx="12">
                  <c:v>2741389.5033333488</c:v>
                </c:pt>
                <c:pt idx="13">
                  <c:v>2581312.2833333458</c:v>
                </c:pt>
                <c:pt idx="14">
                  <c:v>2804139.8833333529</c:v>
                </c:pt>
                <c:pt idx="15">
                  <c:v>2938852.4166666949</c:v>
                </c:pt>
                <c:pt idx="16">
                  <c:v>3254878.7333333632</c:v>
                </c:pt>
                <c:pt idx="17">
                  <c:v>3416327.0266666911</c:v>
                </c:pt>
                <c:pt idx="18">
                  <c:v>3220078.6400000243</c:v>
                </c:pt>
                <c:pt idx="19">
                  <c:v>3057926.0200000196</c:v>
                </c:pt>
                <c:pt idx="20">
                  <c:v>2756770.0333333388</c:v>
                </c:pt>
                <c:pt idx="21">
                  <c:v>2732172.7333333325</c:v>
                </c:pt>
                <c:pt idx="22">
                  <c:v>2496795.9198436183</c:v>
                </c:pt>
                <c:pt idx="23">
                  <c:v>2656956.2531769518</c:v>
                </c:pt>
                <c:pt idx="24">
                  <c:v>2405274.5031769518</c:v>
                </c:pt>
              </c:numCache>
            </c:numRef>
          </c:val>
          <c:smooth val="0"/>
          <c:extLst>
            <c:ext xmlns:c16="http://schemas.microsoft.com/office/drawing/2014/chart" uri="{C3380CC4-5D6E-409C-BE32-E72D297353CC}">
              <c16:uniqueId val="{00000018-E8CB-41EA-A3CA-EF32D5BC1221}"/>
            </c:ext>
          </c:extLst>
        </c:ser>
        <c:ser>
          <c:idx val="1"/>
          <c:order val="1"/>
          <c:tx>
            <c:strRef>
              <c:f>Données!$A$311</c:f>
              <c:strCache>
                <c:ptCount val="1"/>
                <c:pt idx="0">
                  <c:v>Trafic International entrant</c:v>
                </c:pt>
              </c:strCache>
            </c:strRef>
          </c:tx>
          <c:spPr>
            <a:ln w="12700">
              <a:solidFill>
                <a:srgbClr val="66FF99"/>
              </a:solidFill>
            </a:ln>
          </c:spPr>
          <c:marker>
            <c:symbol val="none"/>
          </c:marker>
          <c:dLbls>
            <c:dLbl>
              <c:idx val="0"/>
              <c:layout>
                <c:manualLayout>
                  <c:x val="-2.9037339128935222E-2"/>
                  <c:y val="-1.53610207494958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AC-4B94-87AF-C7FD533CFC8E}"/>
                </c:ext>
              </c:extLst>
            </c:dLbl>
            <c:dLbl>
              <c:idx val="1"/>
              <c:delete val="1"/>
              <c:extLst>
                <c:ext xmlns:c15="http://schemas.microsoft.com/office/drawing/2012/chart" uri="{CE6537A1-D6FC-4f65-9D91-7224C49458BB}"/>
                <c:ext xmlns:c16="http://schemas.microsoft.com/office/drawing/2014/chart" uri="{C3380CC4-5D6E-409C-BE32-E72D297353CC}">
                  <c16:uniqueId val="{00000019-E8CB-41EA-A3CA-EF32D5BC1221}"/>
                </c:ext>
              </c:extLst>
            </c:dLbl>
            <c:dLbl>
              <c:idx val="2"/>
              <c:delete val="1"/>
              <c:extLst>
                <c:ext xmlns:c15="http://schemas.microsoft.com/office/drawing/2012/chart" uri="{CE6537A1-D6FC-4f65-9D91-7224C49458BB}"/>
                <c:ext xmlns:c16="http://schemas.microsoft.com/office/drawing/2014/chart" uri="{C3380CC4-5D6E-409C-BE32-E72D297353CC}">
                  <c16:uniqueId val="{0000001A-E8CB-41EA-A3CA-EF32D5BC1221}"/>
                </c:ext>
              </c:extLst>
            </c:dLbl>
            <c:dLbl>
              <c:idx val="3"/>
              <c:delete val="1"/>
              <c:extLst>
                <c:ext xmlns:c15="http://schemas.microsoft.com/office/drawing/2012/chart" uri="{CE6537A1-D6FC-4f65-9D91-7224C49458BB}"/>
                <c:ext xmlns:c16="http://schemas.microsoft.com/office/drawing/2014/chart" uri="{C3380CC4-5D6E-409C-BE32-E72D297353CC}">
                  <c16:uniqueId val="{0000001B-E8CB-41EA-A3CA-EF32D5BC1221}"/>
                </c:ext>
              </c:extLst>
            </c:dLbl>
            <c:dLbl>
              <c:idx val="4"/>
              <c:delete val="1"/>
              <c:extLst>
                <c:ext xmlns:c15="http://schemas.microsoft.com/office/drawing/2012/chart" uri="{CE6537A1-D6FC-4f65-9D91-7224C49458BB}"/>
                <c:ext xmlns:c16="http://schemas.microsoft.com/office/drawing/2014/chart" uri="{C3380CC4-5D6E-409C-BE32-E72D297353CC}">
                  <c16:uniqueId val="{0000001C-E8CB-41EA-A3CA-EF32D5BC1221}"/>
                </c:ext>
              </c:extLst>
            </c:dLbl>
            <c:dLbl>
              <c:idx val="5"/>
              <c:delete val="1"/>
              <c:extLst>
                <c:ext xmlns:c15="http://schemas.microsoft.com/office/drawing/2012/chart" uri="{CE6537A1-D6FC-4f65-9D91-7224C49458BB}"/>
                <c:ext xmlns:c16="http://schemas.microsoft.com/office/drawing/2014/chart" uri="{C3380CC4-5D6E-409C-BE32-E72D297353CC}">
                  <c16:uniqueId val="{0000001D-E8CB-41EA-A3CA-EF32D5BC1221}"/>
                </c:ext>
              </c:extLst>
            </c:dLbl>
            <c:dLbl>
              <c:idx val="6"/>
              <c:delete val="1"/>
              <c:extLst>
                <c:ext xmlns:c15="http://schemas.microsoft.com/office/drawing/2012/chart" uri="{CE6537A1-D6FC-4f65-9D91-7224C49458BB}"/>
                <c:ext xmlns:c16="http://schemas.microsoft.com/office/drawing/2014/chart" uri="{C3380CC4-5D6E-409C-BE32-E72D297353CC}">
                  <c16:uniqueId val="{0000001E-E8CB-41EA-A3CA-EF32D5BC1221}"/>
                </c:ext>
              </c:extLst>
            </c:dLbl>
            <c:dLbl>
              <c:idx val="7"/>
              <c:delete val="1"/>
              <c:extLst>
                <c:ext xmlns:c15="http://schemas.microsoft.com/office/drawing/2012/chart" uri="{CE6537A1-D6FC-4f65-9D91-7224C49458BB}"/>
                <c:ext xmlns:c16="http://schemas.microsoft.com/office/drawing/2014/chart" uri="{C3380CC4-5D6E-409C-BE32-E72D297353CC}">
                  <c16:uniqueId val="{0000001F-E8CB-41EA-A3CA-EF32D5BC1221}"/>
                </c:ext>
              </c:extLst>
            </c:dLbl>
            <c:dLbl>
              <c:idx val="8"/>
              <c:delete val="1"/>
              <c:extLst>
                <c:ext xmlns:c15="http://schemas.microsoft.com/office/drawing/2012/chart" uri="{CE6537A1-D6FC-4f65-9D91-7224C49458BB}"/>
                <c:ext xmlns:c16="http://schemas.microsoft.com/office/drawing/2014/chart" uri="{C3380CC4-5D6E-409C-BE32-E72D297353CC}">
                  <c16:uniqueId val="{00000020-E8CB-41EA-A3CA-EF32D5BC1221}"/>
                </c:ext>
              </c:extLst>
            </c:dLbl>
            <c:dLbl>
              <c:idx val="9"/>
              <c:delete val="1"/>
              <c:extLst>
                <c:ext xmlns:c15="http://schemas.microsoft.com/office/drawing/2012/chart" uri="{CE6537A1-D6FC-4f65-9D91-7224C49458BB}"/>
                <c:ext xmlns:c16="http://schemas.microsoft.com/office/drawing/2014/chart" uri="{C3380CC4-5D6E-409C-BE32-E72D297353CC}">
                  <c16:uniqueId val="{00000021-E8CB-41EA-A3CA-EF32D5BC1221}"/>
                </c:ext>
              </c:extLst>
            </c:dLbl>
            <c:dLbl>
              <c:idx val="10"/>
              <c:delete val="1"/>
              <c:extLst>
                <c:ext xmlns:c15="http://schemas.microsoft.com/office/drawing/2012/chart" uri="{CE6537A1-D6FC-4f65-9D91-7224C49458BB}"/>
                <c:ext xmlns:c16="http://schemas.microsoft.com/office/drawing/2014/chart" uri="{C3380CC4-5D6E-409C-BE32-E72D297353CC}">
                  <c16:uniqueId val="{00000022-E8CB-41EA-A3CA-EF32D5BC1221}"/>
                </c:ext>
              </c:extLst>
            </c:dLbl>
            <c:dLbl>
              <c:idx val="11"/>
              <c:delete val="1"/>
              <c:extLst>
                <c:ext xmlns:c15="http://schemas.microsoft.com/office/drawing/2012/chart" uri="{CE6537A1-D6FC-4f65-9D91-7224C49458BB}"/>
                <c:ext xmlns:c16="http://schemas.microsoft.com/office/drawing/2014/chart" uri="{C3380CC4-5D6E-409C-BE32-E72D297353CC}">
                  <c16:uniqueId val="{00000023-E8CB-41EA-A3CA-EF32D5BC1221}"/>
                </c:ext>
              </c:extLst>
            </c:dLbl>
            <c:dLbl>
              <c:idx val="12"/>
              <c:layout>
                <c:manualLayout>
                  <c:x val="-3.3160370370370368E-2"/>
                  <c:y val="-6.2599999999999999E-3"/>
                </c:manualLayout>
              </c:layout>
              <c:numFmt formatCode="#,##0.0" sourceLinked="0"/>
              <c:spPr>
                <a:solidFill>
                  <a:srgbClr val="66FF99"/>
                </a:solidFill>
              </c:spPr>
              <c:txPr>
                <a:bodyPr/>
                <a:lstStyle/>
                <a:p>
                  <a:pPr>
                    <a:defRPr sz="9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E8CB-41EA-A3CA-EF32D5BC1221}"/>
                </c:ext>
              </c:extLst>
            </c:dLbl>
            <c:dLbl>
              <c:idx val="13"/>
              <c:delete val="1"/>
              <c:extLst>
                <c:ext xmlns:c15="http://schemas.microsoft.com/office/drawing/2012/chart" uri="{CE6537A1-D6FC-4f65-9D91-7224C49458BB}"/>
                <c:ext xmlns:c16="http://schemas.microsoft.com/office/drawing/2014/chart" uri="{C3380CC4-5D6E-409C-BE32-E72D297353CC}">
                  <c16:uniqueId val="{00000025-E8CB-41EA-A3CA-EF32D5BC1221}"/>
                </c:ext>
              </c:extLst>
            </c:dLbl>
            <c:dLbl>
              <c:idx val="14"/>
              <c:delete val="1"/>
              <c:extLst>
                <c:ext xmlns:c15="http://schemas.microsoft.com/office/drawing/2012/chart" uri="{CE6537A1-D6FC-4f65-9D91-7224C49458BB}"/>
                <c:ext xmlns:c16="http://schemas.microsoft.com/office/drawing/2014/chart" uri="{C3380CC4-5D6E-409C-BE32-E72D297353CC}">
                  <c16:uniqueId val="{00000026-E8CB-41EA-A3CA-EF32D5BC1221}"/>
                </c:ext>
              </c:extLst>
            </c:dLbl>
            <c:dLbl>
              <c:idx val="15"/>
              <c:delete val="1"/>
              <c:extLst>
                <c:ext xmlns:c15="http://schemas.microsoft.com/office/drawing/2012/chart" uri="{CE6537A1-D6FC-4f65-9D91-7224C49458BB}"/>
                <c:ext xmlns:c16="http://schemas.microsoft.com/office/drawing/2014/chart" uri="{C3380CC4-5D6E-409C-BE32-E72D297353CC}">
                  <c16:uniqueId val="{00000027-E8CB-41EA-A3CA-EF32D5BC1221}"/>
                </c:ext>
              </c:extLst>
            </c:dLbl>
            <c:dLbl>
              <c:idx val="16"/>
              <c:delete val="1"/>
              <c:extLst>
                <c:ext xmlns:c15="http://schemas.microsoft.com/office/drawing/2012/chart" uri="{CE6537A1-D6FC-4f65-9D91-7224C49458BB}"/>
                <c:ext xmlns:c16="http://schemas.microsoft.com/office/drawing/2014/chart" uri="{C3380CC4-5D6E-409C-BE32-E72D297353CC}">
                  <c16:uniqueId val="{00000028-E8CB-41EA-A3CA-EF32D5BC1221}"/>
                </c:ext>
              </c:extLst>
            </c:dLbl>
            <c:dLbl>
              <c:idx val="17"/>
              <c:delete val="1"/>
              <c:extLst>
                <c:ext xmlns:c15="http://schemas.microsoft.com/office/drawing/2012/chart" uri="{CE6537A1-D6FC-4f65-9D91-7224C49458BB}"/>
                <c:ext xmlns:c16="http://schemas.microsoft.com/office/drawing/2014/chart" uri="{C3380CC4-5D6E-409C-BE32-E72D297353CC}">
                  <c16:uniqueId val="{00000029-E8CB-41EA-A3CA-EF32D5BC1221}"/>
                </c:ext>
              </c:extLst>
            </c:dLbl>
            <c:dLbl>
              <c:idx val="18"/>
              <c:delete val="1"/>
              <c:extLst>
                <c:ext xmlns:c15="http://schemas.microsoft.com/office/drawing/2012/chart" uri="{CE6537A1-D6FC-4f65-9D91-7224C49458BB}"/>
                <c:ext xmlns:c16="http://schemas.microsoft.com/office/drawing/2014/chart" uri="{C3380CC4-5D6E-409C-BE32-E72D297353CC}">
                  <c16:uniqueId val="{0000002A-E8CB-41EA-A3CA-EF32D5BC1221}"/>
                </c:ext>
              </c:extLst>
            </c:dLbl>
            <c:dLbl>
              <c:idx val="19"/>
              <c:delete val="1"/>
              <c:extLst>
                <c:ext xmlns:c15="http://schemas.microsoft.com/office/drawing/2012/chart" uri="{CE6537A1-D6FC-4f65-9D91-7224C49458BB}"/>
                <c:ext xmlns:c16="http://schemas.microsoft.com/office/drawing/2014/chart" uri="{C3380CC4-5D6E-409C-BE32-E72D297353CC}">
                  <c16:uniqueId val="{0000002B-E8CB-41EA-A3CA-EF32D5BC1221}"/>
                </c:ext>
              </c:extLst>
            </c:dLbl>
            <c:dLbl>
              <c:idx val="20"/>
              <c:delete val="1"/>
              <c:extLst>
                <c:ext xmlns:c15="http://schemas.microsoft.com/office/drawing/2012/chart" uri="{CE6537A1-D6FC-4f65-9D91-7224C49458BB}"/>
                <c:ext xmlns:c16="http://schemas.microsoft.com/office/drawing/2014/chart" uri="{C3380CC4-5D6E-409C-BE32-E72D297353CC}">
                  <c16:uniqueId val="{0000002C-E8CB-41EA-A3CA-EF32D5BC1221}"/>
                </c:ext>
              </c:extLst>
            </c:dLbl>
            <c:dLbl>
              <c:idx val="21"/>
              <c:delete val="1"/>
              <c:extLst>
                <c:ext xmlns:c15="http://schemas.microsoft.com/office/drawing/2012/chart" uri="{CE6537A1-D6FC-4f65-9D91-7224C49458BB}"/>
                <c:ext xmlns:c16="http://schemas.microsoft.com/office/drawing/2014/chart" uri="{C3380CC4-5D6E-409C-BE32-E72D297353CC}">
                  <c16:uniqueId val="{0000002D-E8CB-41EA-A3CA-EF32D5BC1221}"/>
                </c:ext>
              </c:extLst>
            </c:dLbl>
            <c:dLbl>
              <c:idx val="22"/>
              <c:delete val="1"/>
              <c:extLst>
                <c:ext xmlns:c15="http://schemas.microsoft.com/office/drawing/2012/chart" uri="{CE6537A1-D6FC-4f65-9D91-7224C49458BB}"/>
                <c:ext xmlns:c16="http://schemas.microsoft.com/office/drawing/2014/chart" uri="{C3380CC4-5D6E-409C-BE32-E72D297353CC}">
                  <c16:uniqueId val="{0000002E-E8CB-41EA-A3CA-EF32D5BC1221}"/>
                </c:ext>
              </c:extLst>
            </c:dLbl>
            <c:dLbl>
              <c:idx val="23"/>
              <c:delete val="1"/>
              <c:extLst>
                <c:ext xmlns:c15="http://schemas.microsoft.com/office/drawing/2012/chart" uri="{CE6537A1-D6FC-4f65-9D91-7224C49458BB}"/>
                <c:ext xmlns:c16="http://schemas.microsoft.com/office/drawing/2014/chart" uri="{C3380CC4-5D6E-409C-BE32-E72D297353CC}">
                  <c16:uniqueId val="{0000002F-E8CB-41EA-A3CA-EF32D5BC1221}"/>
                </c:ext>
              </c:extLst>
            </c:dLbl>
            <c:dLbl>
              <c:idx val="24"/>
              <c:layout>
                <c:manualLayout>
                  <c:x val="-1.3973703703703877E-2"/>
                  <c:y val="-2.7426666666666665E-2"/>
                </c:manualLayout>
              </c:layout>
              <c:numFmt formatCode="#,##0.0" sourceLinked="0"/>
              <c:spPr>
                <a:solidFill>
                  <a:srgbClr val="66FF99"/>
                </a:solidFill>
              </c:spPr>
              <c:txPr>
                <a:bodyPr/>
                <a:lstStyle/>
                <a:p>
                  <a:pPr>
                    <a:defRPr sz="9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E8CB-41EA-A3CA-EF32D5BC1221}"/>
                </c:ext>
              </c:extLst>
            </c:dLbl>
            <c:numFmt formatCode="#,##0.0" sourceLinked="0"/>
            <c:spPr>
              <a:solidFill>
                <a:srgbClr val="66FF99"/>
              </a:solidFill>
            </c:spPr>
            <c:txPr>
              <a:bodyPr wrap="square" lIns="38100" tIns="19050" rIns="38100" bIns="19050" anchor="ctr">
                <a:spAutoFit/>
              </a:bodyPr>
              <a:lstStyle/>
              <a:p>
                <a:pPr>
                  <a:defRPr sz="900" b="0" i="0" u="none" strike="noStrike" baseline="0">
                    <a:solidFill>
                      <a:srgbClr val="000000"/>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Données!$C$309:$AA$309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Données!$C$311:$AA$311</c:f>
              <c:numCache>
                <c:formatCode>#,##0</c:formatCode>
                <c:ptCount val="25"/>
                <c:pt idx="0">
                  <c:v>6128544.5602728063</c:v>
                </c:pt>
                <c:pt idx="1">
                  <c:v>6574150.0820000349</c:v>
                </c:pt>
                <c:pt idx="2">
                  <c:v>6276744.0800000504</c:v>
                </c:pt>
                <c:pt idx="3">
                  <c:v>6754144.8033334427</c:v>
                </c:pt>
                <c:pt idx="4">
                  <c:v>6580050.2933334159</c:v>
                </c:pt>
                <c:pt idx="5">
                  <c:v>5889660.7500000242</c:v>
                </c:pt>
                <c:pt idx="6">
                  <c:v>5421295.8666666821</c:v>
                </c:pt>
                <c:pt idx="7">
                  <c:v>5310653.3319354961</c:v>
                </c:pt>
                <c:pt idx="8">
                  <c:v>5393281.1100000003</c:v>
                </c:pt>
                <c:pt idx="9">
                  <c:v>5138584.2066666707</c:v>
                </c:pt>
                <c:pt idx="10">
                  <c:v>5054288.3233333323</c:v>
                </c:pt>
                <c:pt idx="11">
                  <c:v>4844796.1100000069</c:v>
                </c:pt>
                <c:pt idx="12">
                  <c:v>5096131.7066666717</c:v>
                </c:pt>
                <c:pt idx="13">
                  <c:v>4994334.0500000007</c:v>
                </c:pt>
                <c:pt idx="14">
                  <c:v>5198518.2633333355</c:v>
                </c:pt>
                <c:pt idx="15">
                  <c:v>4980949.3566666748</c:v>
                </c:pt>
                <c:pt idx="16">
                  <c:v>4559209.2933333358</c:v>
                </c:pt>
                <c:pt idx="17">
                  <c:v>4296857.2933333283</c:v>
                </c:pt>
                <c:pt idx="18">
                  <c:v>3855359.7766666664</c:v>
                </c:pt>
                <c:pt idx="19">
                  <c:v>3989290.2599999988</c:v>
                </c:pt>
                <c:pt idx="20">
                  <c:v>3719885.7533333302</c:v>
                </c:pt>
                <c:pt idx="21">
                  <c:v>3166935.5766666671</c:v>
                </c:pt>
                <c:pt idx="22">
                  <c:v>3021244.3967495407</c:v>
                </c:pt>
                <c:pt idx="23">
                  <c:v>3160279.6900828737</c:v>
                </c:pt>
                <c:pt idx="24">
                  <c:v>3028522.756749542</c:v>
                </c:pt>
              </c:numCache>
            </c:numRef>
          </c:val>
          <c:smooth val="0"/>
          <c:extLst>
            <c:ext xmlns:c16="http://schemas.microsoft.com/office/drawing/2014/chart" uri="{C3380CC4-5D6E-409C-BE32-E72D297353CC}">
              <c16:uniqueId val="{00000031-E8CB-41EA-A3CA-EF32D5BC1221}"/>
            </c:ext>
          </c:extLst>
        </c:ser>
        <c:dLbls>
          <c:showLegendKey val="0"/>
          <c:showVal val="0"/>
          <c:showCatName val="0"/>
          <c:showSerName val="0"/>
          <c:showPercent val="0"/>
          <c:showBubbleSize val="0"/>
        </c:dLbls>
        <c:smooth val="0"/>
        <c:axId val="1675771487"/>
        <c:axId val="1"/>
      </c:lineChart>
      <c:catAx>
        <c:axId val="1675771487"/>
        <c:scaling>
          <c:orientation val="minMax"/>
        </c:scaling>
        <c:delete val="0"/>
        <c:axPos val="b"/>
        <c:numFmt formatCode="General" sourceLinked="1"/>
        <c:majorTickMark val="out"/>
        <c:minorTickMark val="none"/>
        <c:tickLblPos val="nextTo"/>
        <c:txPr>
          <a:bodyPr rot="0" vert="horz"/>
          <a:lstStyle/>
          <a:p>
            <a:pPr algn="ctr">
              <a:defRPr lang="en-US" sz="7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9000000"/>
          <c:min val="0"/>
        </c:scaling>
        <c:delete val="0"/>
        <c:axPos val="l"/>
        <c:numFmt formatCode="#,##0" sourceLinked="0"/>
        <c:majorTickMark val="out"/>
        <c:minorTickMark val="none"/>
        <c:tickLblPos val="nextTo"/>
        <c:txPr>
          <a:bodyPr rot="0" vert="horz"/>
          <a:lstStyle/>
          <a:p>
            <a:pPr>
              <a:defRPr sz="800" b="0" i="0" u="none" strike="noStrike" baseline="0">
                <a:solidFill>
                  <a:srgbClr val="000000"/>
                </a:solidFill>
                <a:latin typeface="Philosopher" panose="02000503000000020004" pitchFamily="2" charset="0"/>
                <a:ea typeface="Calibri"/>
                <a:cs typeface="Calibri"/>
              </a:defRPr>
            </a:pPr>
            <a:endParaRPr lang="fr-FR"/>
          </a:p>
        </c:txPr>
        <c:crossAx val="1675771487"/>
        <c:crosses val="autoZero"/>
        <c:crossBetween val="between"/>
        <c:majorUnit val="3000000"/>
        <c:dispUnits>
          <c:builtInUnit val="millions"/>
          <c:dispUnitsLbl>
            <c:layout>
              <c:manualLayout>
                <c:xMode val="edge"/>
                <c:yMode val="edge"/>
                <c:x val="0"/>
                <c:y val="1.5971271110970843E-3"/>
              </c:manualLayout>
            </c:layout>
            <c:tx>
              <c:rich>
                <a:bodyPr rot="0" vert="horz"/>
                <a:lstStyle/>
                <a:p>
                  <a:pPr algn="ctr">
                    <a:defRPr sz="800" b="0" i="0" u="none" strike="noStrike" baseline="0">
                      <a:solidFill>
                        <a:srgbClr val="000000"/>
                      </a:solidFill>
                      <a:latin typeface="Philosopher" panose="02000503000000020004" pitchFamily="2" charset="0"/>
                      <a:ea typeface="Calibri"/>
                      <a:cs typeface="Calibri"/>
                    </a:defRPr>
                  </a:pPr>
                  <a:r>
                    <a:rPr lang="fr-FR" sz="800" b="0">
                      <a:latin typeface="Philosopher" panose="02000503000000020004" pitchFamily="2" charset="0"/>
                    </a:rPr>
                    <a:t>Unité: millions minutes </a:t>
                  </a:r>
                </a:p>
              </c:rich>
            </c:tx>
          </c:dispUnitsLbl>
        </c:dispUnits>
      </c:valAx>
      <c:spPr>
        <a:noFill/>
        <a:ln w="25400">
          <a:noFill/>
        </a:ln>
      </c:spPr>
    </c:plotArea>
    <c:legend>
      <c:legendPos val="b"/>
      <c:layout>
        <c:manualLayout>
          <c:xMode val="edge"/>
          <c:yMode val="edge"/>
          <c:x val="2.6085555555555556E-2"/>
          <c:y val="0.94494888888888884"/>
          <c:w val="0.94665808755519443"/>
          <c:h val="5.5050912063222157E-2"/>
        </c:manualLayout>
      </c:layout>
      <c:overlay val="0"/>
      <c:spPr>
        <a:ln>
          <a:noFill/>
        </a:ln>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1">
    <c:autoUpdate val="1"/>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722177000137013E-2"/>
          <c:y val="0.10232986111111113"/>
          <c:w val="0.93346496989821004"/>
          <c:h val="0.63932916666666662"/>
        </c:manualLayout>
      </c:layout>
      <c:lineChart>
        <c:grouping val="standard"/>
        <c:varyColors val="0"/>
        <c:ser>
          <c:idx val="0"/>
          <c:order val="0"/>
          <c:tx>
            <c:v>Tunisie Télécom</c:v>
          </c:tx>
          <c:spPr>
            <a:ln w="12700">
              <a:solidFill>
                <a:srgbClr val="0070C0"/>
              </a:solidFill>
            </a:ln>
          </c:spPr>
          <c:marker>
            <c:symbol val="none"/>
          </c:marker>
          <c:dLbls>
            <c:dLbl>
              <c:idx val="0"/>
              <c:layout>
                <c:manualLayout>
                  <c:x val="-3.0828935185185192E-2"/>
                  <c:y val="-4.4116666666666665E-2"/>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9F9-465D-9084-CAD769CE2E5E}"/>
                </c:ext>
              </c:extLst>
            </c:dLbl>
            <c:dLbl>
              <c:idx val="1"/>
              <c:delete val="1"/>
              <c:extLst>
                <c:ext xmlns:c15="http://schemas.microsoft.com/office/drawing/2012/chart" uri="{CE6537A1-D6FC-4f65-9D91-7224C49458BB}"/>
                <c:ext xmlns:c16="http://schemas.microsoft.com/office/drawing/2014/chart" uri="{C3380CC4-5D6E-409C-BE32-E72D297353CC}">
                  <c16:uniqueId val="{00000001-59F9-465D-9084-CAD769CE2E5E}"/>
                </c:ext>
              </c:extLst>
            </c:dLbl>
            <c:dLbl>
              <c:idx val="2"/>
              <c:delete val="1"/>
              <c:extLst>
                <c:ext xmlns:c15="http://schemas.microsoft.com/office/drawing/2012/chart" uri="{CE6537A1-D6FC-4f65-9D91-7224C49458BB}"/>
                <c:ext xmlns:c16="http://schemas.microsoft.com/office/drawing/2014/chart" uri="{C3380CC4-5D6E-409C-BE32-E72D297353CC}">
                  <c16:uniqueId val="{00000002-59F9-465D-9084-CAD769CE2E5E}"/>
                </c:ext>
              </c:extLst>
            </c:dLbl>
            <c:dLbl>
              <c:idx val="3"/>
              <c:delete val="1"/>
              <c:extLst>
                <c:ext xmlns:c15="http://schemas.microsoft.com/office/drawing/2012/chart" uri="{CE6537A1-D6FC-4f65-9D91-7224C49458BB}"/>
                <c:ext xmlns:c16="http://schemas.microsoft.com/office/drawing/2014/chart" uri="{C3380CC4-5D6E-409C-BE32-E72D297353CC}">
                  <c16:uniqueId val="{00000003-59F9-465D-9084-CAD769CE2E5E}"/>
                </c:ext>
              </c:extLst>
            </c:dLbl>
            <c:dLbl>
              <c:idx val="4"/>
              <c:delete val="1"/>
              <c:extLst>
                <c:ext xmlns:c15="http://schemas.microsoft.com/office/drawing/2012/chart" uri="{CE6537A1-D6FC-4f65-9D91-7224C49458BB}"/>
                <c:ext xmlns:c16="http://schemas.microsoft.com/office/drawing/2014/chart" uri="{C3380CC4-5D6E-409C-BE32-E72D297353CC}">
                  <c16:uniqueId val="{00000004-59F9-465D-9084-CAD769CE2E5E}"/>
                </c:ext>
              </c:extLst>
            </c:dLbl>
            <c:dLbl>
              <c:idx val="5"/>
              <c:delete val="1"/>
              <c:extLst>
                <c:ext xmlns:c15="http://schemas.microsoft.com/office/drawing/2012/chart" uri="{CE6537A1-D6FC-4f65-9D91-7224C49458BB}"/>
                <c:ext xmlns:c16="http://schemas.microsoft.com/office/drawing/2014/chart" uri="{C3380CC4-5D6E-409C-BE32-E72D297353CC}">
                  <c16:uniqueId val="{00000005-59F9-465D-9084-CAD769CE2E5E}"/>
                </c:ext>
              </c:extLst>
            </c:dLbl>
            <c:dLbl>
              <c:idx val="6"/>
              <c:delete val="1"/>
              <c:extLst>
                <c:ext xmlns:c15="http://schemas.microsoft.com/office/drawing/2012/chart" uri="{CE6537A1-D6FC-4f65-9D91-7224C49458BB}"/>
                <c:ext xmlns:c16="http://schemas.microsoft.com/office/drawing/2014/chart" uri="{C3380CC4-5D6E-409C-BE32-E72D297353CC}">
                  <c16:uniqueId val="{00000006-59F9-465D-9084-CAD769CE2E5E}"/>
                </c:ext>
              </c:extLst>
            </c:dLbl>
            <c:dLbl>
              <c:idx val="7"/>
              <c:delete val="1"/>
              <c:extLst>
                <c:ext xmlns:c15="http://schemas.microsoft.com/office/drawing/2012/chart" uri="{CE6537A1-D6FC-4f65-9D91-7224C49458BB}"/>
                <c:ext xmlns:c16="http://schemas.microsoft.com/office/drawing/2014/chart" uri="{C3380CC4-5D6E-409C-BE32-E72D297353CC}">
                  <c16:uniqueId val="{00000007-59F9-465D-9084-CAD769CE2E5E}"/>
                </c:ext>
              </c:extLst>
            </c:dLbl>
            <c:dLbl>
              <c:idx val="8"/>
              <c:delete val="1"/>
              <c:extLst>
                <c:ext xmlns:c15="http://schemas.microsoft.com/office/drawing/2012/chart" uri="{CE6537A1-D6FC-4f65-9D91-7224C49458BB}"/>
                <c:ext xmlns:c16="http://schemas.microsoft.com/office/drawing/2014/chart" uri="{C3380CC4-5D6E-409C-BE32-E72D297353CC}">
                  <c16:uniqueId val="{00000008-59F9-465D-9084-CAD769CE2E5E}"/>
                </c:ext>
              </c:extLst>
            </c:dLbl>
            <c:dLbl>
              <c:idx val="9"/>
              <c:delete val="1"/>
              <c:extLst>
                <c:ext xmlns:c15="http://schemas.microsoft.com/office/drawing/2012/chart" uri="{CE6537A1-D6FC-4f65-9D91-7224C49458BB}"/>
                <c:ext xmlns:c16="http://schemas.microsoft.com/office/drawing/2014/chart" uri="{C3380CC4-5D6E-409C-BE32-E72D297353CC}">
                  <c16:uniqueId val="{00000009-59F9-465D-9084-CAD769CE2E5E}"/>
                </c:ext>
              </c:extLst>
            </c:dLbl>
            <c:dLbl>
              <c:idx val="10"/>
              <c:delete val="1"/>
              <c:extLst>
                <c:ext xmlns:c15="http://schemas.microsoft.com/office/drawing/2012/chart" uri="{CE6537A1-D6FC-4f65-9D91-7224C49458BB}"/>
                <c:ext xmlns:c16="http://schemas.microsoft.com/office/drawing/2014/chart" uri="{C3380CC4-5D6E-409C-BE32-E72D297353CC}">
                  <c16:uniqueId val="{0000000A-59F9-465D-9084-CAD769CE2E5E}"/>
                </c:ext>
              </c:extLst>
            </c:dLbl>
            <c:dLbl>
              <c:idx val="11"/>
              <c:delete val="1"/>
              <c:extLst>
                <c:ext xmlns:c15="http://schemas.microsoft.com/office/drawing/2012/chart" uri="{CE6537A1-D6FC-4f65-9D91-7224C49458BB}"/>
                <c:ext xmlns:c16="http://schemas.microsoft.com/office/drawing/2014/chart" uri="{C3380CC4-5D6E-409C-BE32-E72D297353CC}">
                  <c16:uniqueId val="{0000000B-59F9-465D-9084-CAD769CE2E5E}"/>
                </c:ext>
              </c:extLst>
            </c:dLbl>
            <c:dLbl>
              <c:idx val="12"/>
              <c:layout>
                <c:manualLayout>
                  <c:x val="-3.2190972222222329E-2"/>
                  <c:y val="-5.966875E-2"/>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9F9-465D-9084-CAD769CE2E5E}"/>
                </c:ext>
              </c:extLst>
            </c:dLbl>
            <c:dLbl>
              <c:idx val="13"/>
              <c:delete val="1"/>
              <c:extLst>
                <c:ext xmlns:c15="http://schemas.microsoft.com/office/drawing/2012/chart" uri="{CE6537A1-D6FC-4f65-9D91-7224C49458BB}"/>
                <c:ext xmlns:c16="http://schemas.microsoft.com/office/drawing/2014/chart" uri="{C3380CC4-5D6E-409C-BE32-E72D297353CC}">
                  <c16:uniqueId val="{0000000D-59F9-465D-9084-CAD769CE2E5E}"/>
                </c:ext>
              </c:extLst>
            </c:dLbl>
            <c:dLbl>
              <c:idx val="14"/>
              <c:delete val="1"/>
              <c:extLst>
                <c:ext xmlns:c15="http://schemas.microsoft.com/office/drawing/2012/chart" uri="{CE6537A1-D6FC-4f65-9D91-7224C49458BB}"/>
                <c:ext xmlns:c16="http://schemas.microsoft.com/office/drawing/2014/chart" uri="{C3380CC4-5D6E-409C-BE32-E72D297353CC}">
                  <c16:uniqueId val="{0000000E-59F9-465D-9084-CAD769CE2E5E}"/>
                </c:ext>
              </c:extLst>
            </c:dLbl>
            <c:dLbl>
              <c:idx val="15"/>
              <c:delete val="1"/>
              <c:extLst>
                <c:ext xmlns:c15="http://schemas.microsoft.com/office/drawing/2012/chart" uri="{CE6537A1-D6FC-4f65-9D91-7224C49458BB}"/>
                <c:ext xmlns:c16="http://schemas.microsoft.com/office/drawing/2014/chart" uri="{C3380CC4-5D6E-409C-BE32-E72D297353CC}">
                  <c16:uniqueId val="{0000000F-59F9-465D-9084-CAD769CE2E5E}"/>
                </c:ext>
              </c:extLst>
            </c:dLbl>
            <c:dLbl>
              <c:idx val="16"/>
              <c:delete val="1"/>
              <c:extLst>
                <c:ext xmlns:c15="http://schemas.microsoft.com/office/drawing/2012/chart" uri="{CE6537A1-D6FC-4f65-9D91-7224C49458BB}"/>
                <c:ext xmlns:c16="http://schemas.microsoft.com/office/drawing/2014/chart" uri="{C3380CC4-5D6E-409C-BE32-E72D297353CC}">
                  <c16:uniqueId val="{00000010-59F9-465D-9084-CAD769CE2E5E}"/>
                </c:ext>
              </c:extLst>
            </c:dLbl>
            <c:dLbl>
              <c:idx val="17"/>
              <c:delete val="1"/>
              <c:extLst>
                <c:ext xmlns:c15="http://schemas.microsoft.com/office/drawing/2012/chart" uri="{CE6537A1-D6FC-4f65-9D91-7224C49458BB}"/>
                <c:ext xmlns:c16="http://schemas.microsoft.com/office/drawing/2014/chart" uri="{C3380CC4-5D6E-409C-BE32-E72D297353CC}">
                  <c16:uniqueId val="{00000011-59F9-465D-9084-CAD769CE2E5E}"/>
                </c:ext>
              </c:extLst>
            </c:dLbl>
            <c:dLbl>
              <c:idx val="18"/>
              <c:delete val="1"/>
              <c:extLst>
                <c:ext xmlns:c15="http://schemas.microsoft.com/office/drawing/2012/chart" uri="{CE6537A1-D6FC-4f65-9D91-7224C49458BB}"/>
                <c:ext xmlns:c16="http://schemas.microsoft.com/office/drawing/2014/chart" uri="{C3380CC4-5D6E-409C-BE32-E72D297353CC}">
                  <c16:uniqueId val="{00000012-59F9-465D-9084-CAD769CE2E5E}"/>
                </c:ext>
              </c:extLst>
            </c:dLbl>
            <c:dLbl>
              <c:idx val="19"/>
              <c:delete val="1"/>
              <c:extLst>
                <c:ext xmlns:c15="http://schemas.microsoft.com/office/drawing/2012/chart" uri="{CE6537A1-D6FC-4f65-9D91-7224C49458BB}"/>
                <c:ext xmlns:c16="http://schemas.microsoft.com/office/drawing/2014/chart" uri="{C3380CC4-5D6E-409C-BE32-E72D297353CC}">
                  <c16:uniqueId val="{00000013-59F9-465D-9084-CAD769CE2E5E}"/>
                </c:ext>
              </c:extLst>
            </c:dLbl>
            <c:dLbl>
              <c:idx val="20"/>
              <c:delete val="1"/>
              <c:extLst>
                <c:ext xmlns:c15="http://schemas.microsoft.com/office/drawing/2012/chart" uri="{CE6537A1-D6FC-4f65-9D91-7224C49458BB}"/>
                <c:ext xmlns:c16="http://schemas.microsoft.com/office/drawing/2014/chart" uri="{C3380CC4-5D6E-409C-BE32-E72D297353CC}">
                  <c16:uniqueId val="{00000014-59F9-465D-9084-CAD769CE2E5E}"/>
                </c:ext>
              </c:extLst>
            </c:dLbl>
            <c:dLbl>
              <c:idx val="21"/>
              <c:delete val="1"/>
              <c:extLst>
                <c:ext xmlns:c15="http://schemas.microsoft.com/office/drawing/2012/chart" uri="{CE6537A1-D6FC-4f65-9D91-7224C49458BB}"/>
                <c:ext xmlns:c16="http://schemas.microsoft.com/office/drawing/2014/chart" uri="{C3380CC4-5D6E-409C-BE32-E72D297353CC}">
                  <c16:uniqueId val="{00000015-59F9-465D-9084-CAD769CE2E5E}"/>
                </c:ext>
              </c:extLst>
            </c:dLbl>
            <c:dLbl>
              <c:idx val="22"/>
              <c:delete val="1"/>
              <c:extLst>
                <c:ext xmlns:c15="http://schemas.microsoft.com/office/drawing/2012/chart" uri="{CE6537A1-D6FC-4f65-9D91-7224C49458BB}"/>
                <c:ext xmlns:c16="http://schemas.microsoft.com/office/drawing/2014/chart" uri="{C3380CC4-5D6E-409C-BE32-E72D297353CC}">
                  <c16:uniqueId val="{00000016-59F9-465D-9084-CAD769CE2E5E}"/>
                </c:ext>
              </c:extLst>
            </c:dLbl>
            <c:dLbl>
              <c:idx val="23"/>
              <c:delete val="1"/>
              <c:extLst>
                <c:ext xmlns:c15="http://schemas.microsoft.com/office/drawing/2012/chart" uri="{CE6537A1-D6FC-4f65-9D91-7224C49458BB}"/>
                <c:ext xmlns:c16="http://schemas.microsoft.com/office/drawing/2014/chart" uri="{C3380CC4-5D6E-409C-BE32-E72D297353CC}">
                  <c16:uniqueId val="{00000017-59F9-465D-9084-CAD769CE2E5E}"/>
                </c:ext>
              </c:extLst>
            </c:dLbl>
            <c:dLbl>
              <c:idx val="24"/>
              <c:layout>
                <c:manualLayout>
                  <c:x val="-1.1828009259259475E-2"/>
                  <c:y val="-5.2926388888888967E-2"/>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9F9-465D-9084-CAD769CE2E5E}"/>
                </c:ext>
              </c:extLst>
            </c:dLbl>
            <c:numFmt formatCode="#,##0.0" sourceLinked="0"/>
            <c:spPr>
              <a:solidFill>
                <a:srgbClr val="0070C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Données!$C$312:$AA$312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Données!$C$313:$AA$313</c:f>
              <c:numCache>
                <c:formatCode>#,##0</c:formatCode>
                <c:ptCount val="25"/>
                <c:pt idx="0">
                  <c:v>573574</c:v>
                </c:pt>
                <c:pt idx="1">
                  <c:v>640787</c:v>
                </c:pt>
                <c:pt idx="2">
                  <c:v>570400</c:v>
                </c:pt>
                <c:pt idx="3">
                  <c:v>625427</c:v>
                </c:pt>
                <c:pt idx="4">
                  <c:v>600034</c:v>
                </c:pt>
                <c:pt idx="5">
                  <c:v>557481</c:v>
                </c:pt>
                <c:pt idx="6">
                  <c:v>493726</c:v>
                </c:pt>
                <c:pt idx="7">
                  <c:v>498228</c:v>
                </c:pt>
                <c:pt idx="8">
                  <c:v>503146</c:v>
                </c:pt>
                <c:pt idx="9">
                  <c:v>450468</c:v>
                </c:pt>
                <c:pt idx="10">
                  <c:v>447197</c:v>
                </c:pt>
                <c:pt idx="11">
                  <c:v>470561</c:v>
                </c:pt>
                <c:pt idx="12">
                  <c:v>447496</c:v>
                </c:pt>
                <c:pt idx="13">
                  <c:v>426840</c:v>
                </c:pt>
                <c:pt idx="14">
                  <c:v>468298</c:v>
                </c:pt>
                <c:pt idx="15">
                  <c:v>460425</c:v>
                </c:pt>
                <c:pt idx="16">
                  <c:v>468477</c:v>
                </c:pt>
                <c:pt idx="17">
                  <c:v>435120</c:v>
                </c:pt>
                <c:pt idx="18">
                  <c:v>397385</c:v>
                </c:pt>
                <c:pt idx="19">
                  <c:v>411483</c:v>
                </c:pt>
                <c:pt idx="20">
                  <c:v>404466</c:v>
                </c:pt>
                <c:pt idx="21">
                  <c:v>393593</c:v>
                </c:pt>
                <c:pt idx="22">
                  <c:v>395611</c:v>
                </c:pt>
                <c:pt idx="23">
                  <c:v>423326</c:v>
                </c:pt>
                <c:pt idx="24">
                  <c:v>398535</c:v>
                </c:pt>
              </c:numCache>
            </c:numRef>
          </c:val>
          <c:smooth val="0"/>
          <c:extLst>
            <c:ext xmlns:c16="http://schemas.microsoft.com/office/drawing/2014/chart" uri="{C3380CC4-5D6E-409C-BE32-E72D297353CC}">
              <c16:uniqueId val="{00000019-59F9-465D-9084-CAD769CE2E5E}"/>
            </c:ext>
          </c:extLst>
        </c:ser>
        <c:ser>
          <c:idx val="1"/>
          <c:order val="1"/>
          <c:tx>
            <c:v>Ooredoo Tunisie</c:v>
          </c:tx>
          <c:spPr>
            <a:ln w="12700">
              <a:solidFill>
                <a:srgbClr val="FF0000"/>
              </a:solidFill>
            </a:ln>
          </c:spPr>
          <c:marker>
            <c:symbol val="none"/>
          </c:marker>
          <c:dLbls>
            <c:dLbl>
              <c:idx val="0"/>
              <c:layout>
                <c:manualLayout>
                  <c:x val="-3.6663657407407409E-2"/>
                  <c:y val="-7.0555555555555552E-2"/>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9F9-465D-9084-CAD769CE2E5E}"/>
                </c:ext>
              </c:extLst>
            </c:dLbl>
            <c:dLbl>
              <c:idx val="1"/>
              <c:delete val="1"/>
              <c:extLst>
                <c:ext xmlns:c15="http://schemas.microsoft.com/office/drawing/2012/chart" uri="{CE6537A1-D6FC-4f65-9D91-7224C49458BB}"/>
                <c:ext xmlns:c16="http://schemas.microsoft.com/office/drawing/2014/chart" uri="{C3380CC4-5D6E-409C-BE32-E72D297353CC}">
                  <c16:uniqueId val="{0000001B-59F9-465D-9084-CAD769CE2E5E}"/>
                </c:ext>
              </c:extLst>
            </c:dLbl>
            <c:dLbl>
              <c:idx val="2"/>
              <c:delete val="1"/>
              <c:extLst>
                <c:ext xmlns:c15="http://schemas.microsoft.com/office/drawing/2012/chart" uri="{CE6537A1-D6FC-4f65-9D91-7224C49458BB}"/>
                <c:ext xmlns:c16="http://schemas.microsoft.com/office/drawing/2014/chart" uri="{C3380CC4-5D6E-409C-BE32-E72D297353CC}">
                  <c16:uniqueId val="{0000001C-59F9-465D-9084-CAD769CE2E5E}"/>
                </c:ext>
              </c:extLst>
            </c:dLbl>
            <c:dLbl>
              <c:idx val="3"/>
              <c:delete val="1"/>
              <c:extLst>
                <c:ext xmlns:c15="http://schemas.microsoft.com/office/drawing/2012/chart" uri="{CE6537A1-D6FC-4f65-9D91-7224C49458BB}"/>
                <c:ext xmlns:c16="http://schemas.microsoft.com/office/drawing/2014/chart" uri="{C3380CC4-5D6E-409C-BE32-E72D297353CC}">
                  <c16:uniqueId val="{0000001D-59F9-465D-9084-CAD769CE2E5E}"/>
                </c:ext>
              </c:extLst>
            </c:dLbl>
            <c:dLbl>
              <c:idx val="4"/>
              <c:delete val="1"/>
              <c:extLst>
                <c:ext xmlns:c15="http://schemas.microsoft.com/office/drawing/2012/chart" uri="{CE6537A1-D6FC-4f65-9D91-7224C49458BB}"/>
                <c:ext xmlns:c16="http://schemas.microsoft.com/office/drawing/2014/chart" uri="{C3380CC4-5D6E-409C-BE32-E72D297353CC}">
                  <c16:uniqueId val="{0000001E-59F9-465D-9084-CAD769CE2E5E}"/>
                </c:ext>
              </c:extLst>
            </c:dLbl>
            <c:dLbl>
              <c:idx val="5"/>
              <c:delete val="1"/>
              <c:extLst>
                <c:ext xmlns:c15="http://schemas.microsoft.com/office/drawing/2012/chart" uri="{CE6537A1-D6FC-4f65-9D91-7224C49458BB}"/>
                <c:ext xmlns:c16="http://schemas.microsoft.com/office/drawing/2014/chart" uri="{C3380CC4-5D6E-409C-BE32-E72D297353CC}">
                  <c16:uniqueId val="{0000001F-59F9-465D-9084-CAD769CE2E5E}"/>
                </c:ext>
              </c:extLst>
            </c:dLbl>
            <c:dLbl>
              <c:idx val="6"/>
              <c:delete val="1"/>
              <c:extLst>
                <c:ext xmlns:c15="http://schemas.microsoft.com/office/drawing/2012/chart" uri="{CE6537A1-D6FC-4f65-9D91-7224C49458BB}"/>
                <c:ext xmlns:c16="http://schemas.microsoft.com/office/drawing/2014/chart" uri="{C3380CC4-5D6E-409C-BE32-E72D297353CC}">
                  <c16:uniqueId val="{00000020-59F9-465D-9084-CAD769CE2E5E}"/>
                </c:ext>
              </c:extLst>
            </c:dLbl>
            <c:dLbl>
              <c:idx val="7"/>
              <c:delete val="1"/>
              <c:extLst>
                <c:ext xmlns:c15="http://schemas.microsoft.com/office/drawing/2012/chart" uri="{CE6537A1-D6FC-4f65-9D91-7224C49458BB}"/>
                <c:ext xmlns:c16="http://schemas.microsoft.com/office/drawing/2014/chart" uri="{C3380CC4-5D6E-409C-BE32-E72D297353CC}">
                  <c16:uniqueId val="{00000021-59F9-465D-9084-CAD769CE2E5E}"/>
                </c:ext>
              </c:extLst>
            </c:dLbl>
            <c:dLbl>
              <c:idx val="8"/>
              <c:delete val="1"/>
              <c:extLst>
                <c:ext xmlns:c15="http://schemas.microsoft.com/office/drawing/2012/chart" uri="{CE6537A1-D6FC-4f65-9D91-7224C49458BB}"/>
                <c:ext xmlns:c16="http://schemas.microsoft.com/office/drawing/2014/chart" uri="{C3380CC4-5D6E-409C-BE32-E72D297353CC}">
                  <c16:uniqueId val="{00000022-59F9-465D-9084-CAD769CE2E5E}"/>
                </c:ext>
              </c:extLst>
            </c:dLbl>
            <c:dLbl>
              <c:idx val="9"/>
              <c:delete val="1"/>
              <c:extLst>
                <c:ext xmlns:c15="http://schemas.microsoft.com/office/drawing/2012/chart" uri="{CE6537A1-D6FC-4f65-9D91-7224C49458BB}"/>
                <c:ext xmlns:c16="http://schemas.microsoft.com/office/drawing/2014/chart" uri="{C3380CC4-5D6E-409C-BE32-E72D297353CC}">
                  <c16:uniqueId val="{00000023-59F9-465D-9084-CAD769CE2E5E}"/>
                </c:ext>
              </c:extLst>
            </c:dLbl>
            <c:dLbl>
              <c:idx val="10"/>
              <c:delete val="1"/>
              <c:extLst>
                <c:ext xmlns:c15="http://schemas.microsoft.com/office/drawing/2012/chart" uri="{CE6537A1-D6FC-4f65-9D91-7224C49458BB}"/>
                <c:ext xmlns:c16="http://schemas.microsoft.com/office/drawing/2014/chart" uri="{C3380CC4-5D6E-409C-BE32-E72D297353CC}">
                  <c16:uniqueId val="{00000024-59F9-465D-9084-CAD769CE2E5E}"/>
                </c:ext>
              </c:extLst>
            </c:dLbl>
            <c:dLbl>
              <c:idx val="11"/>
              <c:delete val="1"/>
              <c:extLst>
                <c:ext xmlns:c15="http://schemas.microsoft.com/office/drawing/2012/chart" uri="{CE6537A1-D6FC-4f65-9D91-7224C49458BB}"/>
                <c:ext xmlns:c16="http://schemas.microsoft.com/office/drawing/2014/chart" uri="{C3380CC4-5D6E-409C-BE32-E72D297353CC}">
                  <c16:uniqueId val="{00000025-59F9-465D-9084-CAD769CE2E5E}"/>
                </c:ext>
              </c:extLst>
            </c:dLbl>
            <c:dLbl>
              <c:idx val="12"/>
              <c:layout>
                <c:manualLayout>
                  <c:x val="-3.493481481481487E-2"/>
                  <c:y val="-0.12149413300786931"/>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59F9-465D-9084-CAD769CE2E5E}"/>
                </c:ext>
              </c:extLst>
            </c:dLbl>
            <c:dLbl>
              <c:idx val="13"/>
              <c:delete val="1"/>
              <c:extLst>
                <c:ext xmlns:c15="http://schemas.microsoft.com/office/drawing/2012/chart" uri="{CE6537A1-D6FC-4f65-9D91-7224C49458BB}"/>
                <c:ext xmlns:c16="http://schemas.microsoft.com/office/drawing/2014/chart" uri="{C3380CC4-5D6E-409C-BE32-E72D297353CC}">
                  <c16:uniqueId val="{00000027-59F9-465D-9084-CAD769CE2E5E}"/>
                </c:ext>
              </c:extLst>
            </c:dLbl>
            <c:dLbl>
              <c:idx val="14"/>
              <c:delete val="1"/>
              <c:extLst>
                <c:ext xmlns:c15="http://schemas.microsoft.com/office/drawing/2012/chart" uri="{CE6537A1-D6FC-4f65-9D91-7224C49458BB}"/>
                <c:ext xmlns:c16="http://schemas.microsoft.com/office/drawing/2014/chart" uri="{C3380CC4-5D6E-409C-BE32-E72D297353CC}">
                  <c16:uniqueId val="{00000028-59F9-465D-9084-CAD769CE2E5E}"/>
                </c:ext>
              </c:extLst>
            </c:dLbl>
            <c:dLbl>
              <c:idx val="15"/>
              <c:delete val="1"/>
              <c:extLst>
                <c:ext xmlns:c15="http://schemas.microsoft.com/office/drawing/2012/chart" uri="{CE6537A1-D6FC-4f65-9D91-7224C49458BB}"/>
                <c:ext xmlns:c16="http://schemas.microsoft.com/office/drawing/2014/chart" uri="{C3380CC4-5D6E-409C-BE32-E72D297353CC}">
                  <c16:uniqueId val="{00000029-59F9-465D-9084-CAD769CE2E5E}"/>
                </c:ext>
              </c:extLst>
            </c:dLbl>
            <c:dLbl>
              <c:idx val="16"/>
              <c:delete val="1"/>
              <c:extLst>
                <c:ext xmlns:c15="http://schemas.microsoft.com/office/drawing/2012/chart" uri="{CE6537A1-D6FC-4f65-9D91-7224C49458BB}"/>
                <c:ext xmlns:c16="http://schemas.microsoft.com/office/drawing/2014/chart" uri="{C3380CC4-5D6E-409C-BE32-E72D297353CC}">
                  <c16:uniqueId val="{0000002A-59F9-465D-9084-CAD769CE2E5E}"/>
                </c:ext>
              </c:extLst>
            </c:dLbl>
            <c:dLbl>
              <c:idx val="17"/>
              <c:delete val="1"/>
              <c:extLst>
                <c:ext xmlns:c15="http://schemas.microsoft.com/office/drawing/2012/chart" uri="{CE6537A1-D6FC-4f65-9D91-7224C49458BB}"/>
                <c:ext xmlns:c16="http://schemas.microsoft.com/office/drawing/2014/chart" uri="{C3380CC4-5D6E-409C-BE32-E72D297353CC}">
                  <c16:uniqueId val="{0000002B-59F9-465D-9084-CAD769CE2E5E}"/>
                </c:ext>
              </c:extLst>
            </c:dLbl>
            <c:dLbl>
              <c:idx val="18"/>
              <c:delete val="1"/>
              <c:extLst>
                <c:ext xmlns:c15="http://schemas.microsoft.com/office/drawing/2012/chart" uri="{CE6537A1-D6FC-4f65-9D91-7224C49458BB}"/>
                <c:ext xmlns:c16="http://schemas.microsoft.com/office/drawing/2014/chart" uri="{C3380CC4-5D6E-409C-BE32-E72D297353CC}">
                  <c16:uniqueId val="{0000002C-59F9-465D-9084-CAD769CE2E5E}"/>
                </c:ext>
              </c:extLst>
            </c:dLbl>
            <c:dLbl>
              <c:idx val="19"/>
              <c:delete val="1"/>
              <c:extLst>
                <c:ext xmlns:c15="http://schemas.microsoft.com/office/drawing/2012/chart" uri="{CE6537A1-D6FC-4f65-9D91-7224C49458BB}"/>
                <c:ext xmlns:c16="http://schemas.microsoft.com/office/drawing/2014/chart" uri="{C3380CC4-5D6E-409C-BE32-E72D297353CC}">
                  <c16:uniqueId val="{0000002D-59F9-465D-9084-CAD769CE2E5E}"/>
                </c:ext>
              </c:extLst>
            </c:dLbl>
            <c:dLbl>
              <c:idx val="20"/>
              <c:delete val="1"/>
              <c:extLst>
                <c:ext xmlns:c15="http://schemas.microsoft.com/office/drawing/2012/chart" uri="{CE6537A1-D6FC-4f65-9D91-7224C49458BB}"/>
                <c:ext xmlns:c16="http://schemas.microsoft.com/office/drawing/2014/chart" uri="{C3380CC4-5D6E-409C-BE32-E72D297353CC}">
                  <c16:uniqueId val="{0000002E-59F9-465D-9084-CAD769CE2E5E}"/>
                </c:ext>
              </c:extLst>
            </c:dLbl>
            <c:dLbl>
              <c:idx val="21"/>
              <c:delete val="1"/>
              <c:extLst>
                <c:ext xmlns:c15="http://schemas.microsoft.com/office/drawing/2012/chart" uri="{CE6537A1-D6FC-4f65-9D91-7224C49458BB}"/>
                <c:ext xmlns:c16="http://schemas.microsoft.com/office/drawing/2014/chart" uri="{C3380CC4-5D6E-409C-BE32-E72D297353CC}">
                  <c16:uniqueId val="{0000002F-59F9-465D-9084-CAD769CE2E5E}"/>
                </c:ext>
              </c:extLst>
            </c:dLbl>
            <c:dLbl>
              <c:idx val="22"/>
              <c:delete val="1"/>
              <c:extLst>
                <c:ext xmlns:c15="http://schemas.microsoft.com/office/drawing/2012/chart" uri="{CE6537A1-D6FC-4f65-9D91-7224C49458BB}"/>
                <c:ext xmlns:c16="http://schemas.microsoft.com/office/drawing/2014/chart" uri="{C3380CC4-5D6E-409C-BE32-E72D297353CC}">
                  <c16:uniqueId val="{00000030-59F9-465D-9084-CAD769CE2E5E}"/>
                </c:ext>
              </c:extLst>
            </c:dLbl>
            <c:dLbl>
              <c:idx val="23"/>
              <c:delete val="1"/>
              <c:extLst>
                <c:ext xmlns:c15="http://schemas.microsoft.com/office/drawing/2012/chart" uri="{CE6537A1-D6FC-4f65-9D91-7224C49458BB}"/>
                <c:ext xmlns:c16="http://schemas.microsoft.com/office/drawing/2014/chart" uri="{C3380CC4-5D6E-409C-BE32-E72D297353CC}">
                  <c16:uniqueId val="{00000031-59F9-465D-9084-CAD769CE2E5E}"/>
                </c:ext>
              </c:extLst>
            </c:dLbl>
            <c:dLbl>
              <c:idx val="24"/>
              <c:layout>
                <c:manualLayout>
                  <c:x val="-1.0250123456790008E-2"/>
                  <c:y val="-7.0918020299318277E-2"/>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59F9-465D-9084-CAD769CE2E5E}"/>
                </c:ext>
              </c:extLst>
            </c:dLbl>
            <c:numFmt formatCode="#,##0.0" sourceLinked="0"/>
            <c:spPr>
              <a:solidFill>
                <a:srgbClr val="FF000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Données!$C$312:$AA$312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Données!$C$314:$AA$314</c:f>
              <c:numCache>
                <c:formatCode>#,##0</c:formatCode>
                <c:ptCount val="25"/>
                <c:pt idx="0">
                  <c:v>989179</c:v>
                </c:pt>
                <c:pt idx="1">
                  <c:v>1068645</c:v>
                </c:pt>
                <c:pt idx="2">
                  <c:v>1012724</c:v>
                </c:pt>
                <c:pt idx="3">
                  <c:v>1033799</c:v>
                </c:pt>
                <c:pt idx="4">
                  <c:v>1066765</c:v>
                </c:pt>
                <c:pt idx="5">
                  <c:v>1107728</c:v>
                </c:pt>
                <c:pt idx="6">
                  <c:v>1123428</c:v>
                </c:pt>
                <c:pt idx="7">
                  <c:v>985859</c:v>
                </c:pt>
                <c:pt idx="8">
                  <c:v>932838.33076311846</c:v>
                </c:pt>
                <c:pt idx="9">
                  <c:v>842470</c:v>
                </c:pt>
                <c:pt idx="10">
                  <c:v>885563</c:v>
                </c:pt>
                <c:pt idx="11">
                  <c:v>841065</c:v>
                </c:pt>
                <c:pt idx="12">
                  <c:v>885563</c:v>
                </c:pt>
                <c:pt idx="13">
                  <c:v>789922</c:v>
                </c:pt>
                <c:pt idx="14">
                  <c:v>856850</c:v>
                </c:pt>
                <c:pt idx="15">
                  <c:v>858538</c:v>
                </c:pt>
                <c:pt idx="16">
                  <c:v>1200835</c:v>
                </c:pt>
                <c:pt idx="17">
                  <c:v>1258649</c:v>
                </c:pt>
                <c:pt idx="18">
                  <c:v>1060721</c:v>
                </c:pt>
                <c:pt idx="19">
                  <c:v>1083433</c:v>
                </c:pt>
                <c:pt idx="20">
                  <c:v>891220</c:v>
                </c:pt>
                <c:pt idx="21">
                  <c:v>1136164</c:v>
                </c:pt>
                <c:pt idx="22">
                  <c:v>1132385</c:v>
                </c:pt>
                <c:pt idx="23">
                  <c:v>1242298</c:v>
                </c:pt>
                <c:pt idx="24">
                  <c:v>1062494</c:v>
                </c:pt>
              </c:numCache>
            </c:numRef>
          </c:val>
          <c:smooth val="0"/>
          <c:extLst>
            <c:ext xmlns:c16="http://schemas.microsoft.com/office/drawing/2014/chart" uri="{C3380CC4-5D6E-409C-BE32-E72D297353CC}">
              <c16:uniqueId val="{00000033-59F9-465D-9084-CAD769CE2E5E}"/>
            </c:ext>
          </c:extLst>
        </c:ser>
        <c:ser>
          <c:idx val="2"/>
          <c:order val="2"/>
          <c:tx>
            <c:v>Orange Tunisie</c:v>
          </c:tx>
          <c:spPr>
            <a:ln w="12700">
              <a:solidFill>
                <a:srgbClr val="E46C0A"/>
              </a:solidFill>
            </a:ln>
          </c:spPr>
          <c:marker>
            <c:symbol val="none"/>
          </c:marker>
          <c:dLbls>
            <c:dLbl>
              <c:idx val="0"/>
              <c:layout>
                <c:manualLayout>
                  <c:x val="-3.8417530864197531E-2"/>
                  <c:y val="-8.1706520191627968E-2"/>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59F9-465D-9084-CAD769CE2E5E}"/>
                </c:ext>
              </c:extLst>
            </c:dLbl>
            <c:dLbl>
              <c:idx val="1"/>
              <c:delete val="1"/>
              <c:extLst>
                <c:ext xmlns:c15="http://schemas.microsoft.com/office/drawing/2012/chart" uri="{CE6537A1-D6FC-4f65-9D91-7224C49458BB}"/>
                <c:ext xmlns:c16="http://schemas.microsoft.com/office/drawing/2014/chart" uri="{C3380CC4-5D6E-409C-BE32-E72D297353CC}">
                  <c16:uniqueId val="{00000035-59F9-465D-9084-CAD769CE2E5E}"/>
                </c:ext>
              </c:extLst>
            </c:dLbl>
            <c:dLbl>
              <c:idx val="2"/>
              <c:delete val="1"/>
              <c:extLst>
                <c:ext xmlns:c15="http://schemas.microsoft.com/office/drawing/2012/chart" uri="{CE6537A1-D6FC-4f65-9D91-7224C49458BB}"/>
                <c:ext xmlns:c16="http://schemas.microsoft.com/office/drawing/2014/chart" uri="{C3380CC4-5D6E-409C-BE32-E72D297353CC}">
                  <c16:uniqueId val="{00000036-59F9-465D-9084-CAD769CE2E5E}"/>
                </c:ext>
              </c:extLst>
            </c:dLbl>
            <c:dLbl>
              <c:idx val="3"/>
              <c:delete val="1"/>
              <c:extLst>
                <c:ext xmlns:c15="http://schemas.microsoft.com/office/drawing/2012/chart" uri="{CE6537A1-D6FC-4f65-9D91-7224C49458BB}"/>
                <c:ext xmlns:c16="http://schemas.microsoft.com/office/drawing/2014/chart" uri="{C3380CC4-5D6E-409C-BE32-E72D297353CC}">
                  <c16:uniqueId val="{00000037-59F9-465D-9084-CAD769CE2E5E}"/>
                </c:ext>
              </c:extLst>
            </c:dLbl>
            <c:dLbl>
              <c:idx val="4"/>
              <c:delete val="1"/>
              <c:extLst>
                <c:ext xmlns:c15="http://schemas.microsoft.com/office/drawing/2012/chart" uri="{CE6537A1-D6FC-4f65-9D91-7224C49458BB}"/>
                <c:ext xmlns:c16="http://schemas.microsoft.com/office/drawing/2014/chart" uri="{C3380CC4-5D6E-409C-BE32-E72D297353CC}">
                  <c16:uniqueId val="{00000038-59F9-465D-9084-CAD769CE2E5E}"/>
                </c:ext>
              </c:extLst>
            </c:dLbl>
            <c:dLbl>
              <c:idx val="5"/>
              <c:delete val="1"/>
              <c:extLst>
                <c:ext xmlns:c15="http://schemas.microsoft.com/office/drawing/2012/chart" uri="{CE6537A1-D6FC-4f65-9D91-7224C49458BB}"/>
                <c:ext xmlns:c16="http://schemas.microsoft.com/office/drawing/2014/chart" uri="{C3380CC4-5D6E-409C-BE32-E72D297353CC}">
                  <c16:uniqueId val="{00000039-59F9-465D-9084-CAD769CE2E5E}"/>
                </c:ext>
              </c:extLst>
            </c:dLbl>
            <c:dLbl>
              <c:idx val="6"/>
              <c:delete val="1"/>
              <c:extLst>
                <c:ext xmlns:c15="http://schemas.microsoft.com/office/drawing/2012/chart" uri="{CE6537A1-D6FC-4f65-9D91-7224C49458BB}"/>
                <c:ext xmlns:c16="http://schemas.microsoft.com/office/drawing/2014/chart" uri="{C3380CC4-5D6E-409C-BE32-E72D297353CC}">
                  <c16:uniqueId val="{0000003A-59F9-465D-9084-CAD769CE2E5E}"/>
                </c:ext>
              </c:extLst>
            </c:dLbl>
            <c:dLbl>
              <c:idx val="7"/>
              <c:delete val="1"/>
              <c:extLst>
                <c:ext xmlns:c15="http://schemas.microsoft.com/office/drawing/2012/chart" uri="{CE6537A1-D6FC-4f65-9D91-7224C49458BB}"/>
                <c:ext xmlns:c16="http://schemas.microsoft.com/office/drawing/2014/chart" uri="{C3380CC4-5D6E-409C-BE32-E72D297353CC}">
                  <c16:uniqueId val="{0000003B-59F9-465D-9084-CAD769CE2E5E}"/>
                </c:ext>
              </c:extLst>
            </c:dLbl>
            <c:dLbl>
              <c:idx val="8"/>
              <c:delete val="1"/>
              <c:extLst>
                <c:ext xmlns:c15="http://schemas.microsoft.com/office/drawing/2012/chart" uri="{CE6537A1-D6FC-4f65-9D91-7224C49458BB}"/>
                <c:ext xmlns:c16="http://schemas.microsoft.com/office/drawing/2014/chart" uri="{C3380CC4-5D6E-409C-BE32-E72D297353CC}">
                  <c16:uniqueId val="{0000003C-59F9-465D-9084-CAD769CE2E5E}"/>
                </c:ext>
              </c:extLst>
            </c:dLbl>
            <c:dLbl>
              <c:idx val="9"/>
              <c:delete val="1"/>
              <c:extLst>
                <c:ext xmlns:c15="http://schemas.microsoft.com/office/drawing/2012/chart" uri="{CE6537A1-D6FC-4f65-9D91-7224C49458BB}"/>
                <c:ext xmlns:c16="http://schemas.microsoft.com/office/drawing/2014/chart" uri="{C3380CC4-5D6E-409C-BE32-E72D297353CC}">
                  <c16:uniqueId val="{0000003D-59F9-465D-9084-CAD769CE2E5E}"/>
                </c:ext>
              </c:extLst>
            </c:dLbl>
            <c:dLbl>
              <c:idx val="10"/>
              <c:delete val="1"/>
              <c:extLst>
                <c:ext xmlns:c15="http://schemas.microsoft.com/office/drawing/2012/chart" uri="{CE6537A1-D6FC-4f65-9D91-7224C49458BB}"/>
                <c:ext xmlns:c16="http://schemas.microsoft.com/office/drawing/2014/chart" uri="{C3380CC4-5D6E-409C-BE32-E72D297353CC}">
                  <c16:uniqueId val="{0000003E-59F9-465D-9084-CAD769CE2E5E}"/>
                </c:ext>
              </c:extLst>
            </c:dLbl>
            <c:dLbl>
              <c:idx val="11"/>
              <c:delete val="1"/>
              <c:extLst>
                <c:ext xmlns:c15="http://schemas.microsoft.com/office/drawing/2012/chart" uri="{CE6537A1-D6FC-4f65-9D91-7224C49458BB}"/>
                <c:ext xmlns:c16="http://schemas.microsoft.com/office/drawing/2014/chart" uri="{C3380CC4-5D6E-409C-BE32-E72D297353CC}">
                  <c16:uniqueId val="{0000003F-59F9-465D-9084-CAD769CE2E5E}"/>
                </c:ext>
              </c:extLst>
            </c:dLbl>
            <c:dLbl>
              <c:idx val="12"/>
              <c:layout>
                <c:manualLayout>
                  <c:x val="-2.8663209876543267E-2"/>
                  <c:y val="-0.15884806662440176"/>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59F9-465D-9084-CAD769CE2E5E}"/>
                </c:ext>
              </c:extLst>
            </c:dLbl>
            <c:dLbl>
              <c:idx val="13"/>
              <c:delete val="1"/>
              <c:extLst>
                <c:ext xmlns:c15="http://schemas.microsoft.com/office/drawing/2012/chart" uri="{CE6537A1-D6FC-4f65-9D91-7224C49458BB}"/>
                <c:ext xmlns:c16="http://schemas.microsoft.com/office/drawing/2014/chart" uri="{C3380CC4-5D6E-409C-BE32-E72D297353CC}">
                  <c16:uniqueId val="{00000041-59F9-465D-9084-CAD769CE2E5E}"/>
                </c:ext>
              </c:extLst>
            </c:dLbl>
            <c:dLbl>
              <c:idx val="14"/>
              <c:delete val="1"/>
              <c:extLst>
                <c:ext xmlns:c15="http://schemas.microsoft.com/office/drawing/2012/chart" uri="{CE6537A1-D6FC-4f65-9D91-7224C49458BB}"/>
                <c:ext xmlns:c16="http://schemas.microsoft.com/office/drawing/2014/chart" uri="{C3380CC4-5D6E-409C-BE32-E72D297353CC}">
                  <c16:uniqueId val="{00000042-59F9-465D-9084-CAD769CE2E5E}"/>
                </c:ext>
              </c:extLst>
            </c:dLbl>
            <c:dLbl>
              <c:idx val="15"/>
              <c:delete val="1"/>
              <c:extLst>
                <c:ext xmlns:c15="http://schemas.microsoft.com/office/drawing/2012/chart" uri="{CE6537A1-D6FC-4f65-9D91-7224C49458BB}"/>
                <c:ext xmlns:c16="http://schemas.microsoft.com/office/drawing/2014/chart" uri="{C3380CC4-5D6E-409C-BE32-E72D297353CC}">
                  <c16:uniqueId val="{00000043-59F9-465D-9084-CAD769CE2E5E}"/>
                </c:ext>
              </c:extLst>
            </c:dLbl>
            <c:dLbl>
              <c:idx val="16"/>
              <c:delete val="1"/>
              <c:extLst>
                <c:ext xmlns:c15="http://schemas.microsoft.com/office/drawing/2012/chart" uri="{CE6537A1-D6FC-4f65-9D91-7224C49458BB}"/>
                <c:ext xmlns:c16="http://schemas.microsoft.com/office/drawing/2014/chart" uri="{C3380CC4-5D6E-409C-BE32-E72D297353CC}">
                  <c16:uniqueId val="{00000044-59F9-465D-9084-CAD769CE2E5E}"/>
                </c:ext>
              </c:extLst>
            </c:dLbl>
            <c:dLbl>
              <c:idx val="17"/>
              <c:delete val="1"/>
              <c:extLst>
                <c:ext xmlns:c15="http://schemas.microsoft.com/office/drawing/2012/chart" uri="{CE6537A1-D6FC-4f65-9D91-7224C49458BB}"/>
                <c:ext xmlns:c16="http://schemas.microsoft.com/office/drawing/2014/chart" uri="{C3380CC4-5D6E-409C-BE32-E72D297353CC}">
                  <c16:uniqueId val="{00000045-59F9-465D-9084-CAD769CE2E5E}"/>
                </c:ext>
              </c:extLst>
            </c:dLbl>
            <c:dLbl>
              <c:idx val="18"/>
              <c:delete val="1"/>
              <c:extLst>
                <c:ext xmlns:c15="http://schemas.microsoft.com/office/drawing/2012/chart" uri="{CE6537A1-D6FC-4f65-9D91-7224C49458BB}"/>
                <c:ext xmlns:c16="http://schemas.microsoft.com/office/drawing/2014/chart" uri="{C3380CC4-5D6E-409C-BE32-E72D297353CC}">
                  <c16:uniqueId val="{00000046-59F9-465D-9084-CAD769CE2E5E}"/>
                </c:ext>
              </c:extLst>
            </c:dLbl>
            <c:dLbl>
              <c:idx val="19"/>
              <c:delete val="1"/>
              <c:extLst>
                <c:ext xmlns:c15="http://schemas.microsoft.com/office/drawing/2012/chart" uri="{CE6537A1-D6FC-4f65-9D91-7224C49458BB}"/>
                <c:ext xmlns:c16="http://schemas.microsoft.com/office/drawing/2014/chart" uri="{C3380CC4-5D6E-409C-BE32-E72D297353CC}">
                  <c16:uniqueId val="{00000047-59F9-465D-9084-CAD769CE2E5E}"/>
                </c:ext>
              </c:extLst>
            </c:dLbl>
            <c:dLbl>
              <c:idx val="20"/>
              <c:delete val="1"/>
              <c:extLst>
                <c:ext xmlns:c15="http://schemas.microsoft.com/office/drawing/2012/chart" uri="{CE6537A1-D6FC-4f65-9D91-7224C49458BB}"/>
                <c:ext xmlns:c16="http://schemas.microsoft.com/office/drawing/2014/chart" uri="{C3380CC4-5D6E-409C-BE32-E72D297353CC}">
                  <c16:uniqueId val="{00000048-59F9-465D-9084-CAD769CE2E5E}"/>
                </c:ext>
              </c:extLst>
            </c:dLbl>
            <c:dLbl>
              <c:idx val="21"/>
              <c:delete val="1"/>
              <c:extLst>
                <c:ext xmlns:c15="http://schemas.microsoft.com/office/drawing/2012/chart" uri="{CE6537A1-D6FC-4f65-9D91-7224C49458BB}"/>
                <c:ext xmlns:c16="http://schemas.microsoft.com/office/drawing/2014/chart" uri="{C3380CC4-5D6E-409C-BE32-E72D297353CC}">
                  <c16:uniqueId val="{00000049-59F9-465D-9084-CAD769CE2E5E}"/>
                </c:ext>
              </c:extLst>
            </c:dLbl>
            <c:dLbl>
              <c:idx val="22"/>
              <c:delete val="1"/>
              <c:extLst>
                <c:ext xmlns:c15="http://schemas.microsoft.com/office/drawing/2012/chart" uri="{CE6537A1-D6FC-4f65-9D91-7224C49458BB}"/>
                <c:ext xmlns:c16="http://schemas.microsoft.com/office/drawing/2014/chart" uri="{C3380CC4-5D6E-409C-BE32-E72D297353CC}">
                  <c16:uniqueId val="{0000004A-59F9-465D-9084-CAD769CE2E5E}"/>
                </c:ext>
              </c:extLst>
            </c:dLbl>
            <c:dLbl>
              <c:idx val="23"/>
              <c:delete val="1"/>
              <c:extLst>
                <c:ext xmlns:c15="http://schemas.microsoft.com/office/drawing/2012/chart" uri="{CE6537A1-D6FC-4f65-9D91-7224C49458BB}"/>
                <c:ext xmlns:c16="http://schemas.microsoft.com/office/drawing/2014/chart" uri="{C3380CC4-5D6E-409C-BE32-E72D297353CC}">
                  <c16:uniqueId val="{0000004B-59F9-465D-9084-CAD769CE2E5E}"/>
                </c:ext>
              </c:extLst>
            </c:dLbl>
            <c:dLbl>
              <c:idx val="24"/>
              <c:layout>
                <c:manualLayout>
                  <c:x val="-1.6283456790123343E-2"/>
                  <c:y val="-0.19673315072627071"/>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59F9-465D-9084-CAD769CE2E5E}"/>
                </c:ext>
              </c:extLst>
            </c:dLbl>
            <c:numFmt formatCode="#,##0.0" sourceLinked="0"/>
            <c:spPr>
              <a:solidFill>
                <a:schemeClr val="accent6">
                  <a:lumMod val="75000"/>
                </a:schemeClr>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Données!$C$312:$AA$312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Données!$C$315:$AA$315</c:f>
              <c:numCache>
                <c:formatCode>#,##0</c:formatCode>
                <c:ptCount val="25"/>
                <c:pt idx="0">
                  <c:v>1824540.9</c:v>
                </c:pt>
                <c:pt idx="1">
                  <c:v>1895269.0166666675</c:v>
                </c:pt>
                <c:pt idx="2">
                  <c:v>1640302.6166666655</c:v>
                </c:pt>
                <c:pt idx="3">
                  <c:v>1826050.1499999994</c:v>
                </c:pt>
                <c:pt idx="4">
                  <c:v>1796297.3499999992</c:v>
                </c:pt>
                <c:pt idx="5">
                  <c:v>1789887.3833333342</c:v>
                </c:pt>
                <c:pt idx="6">
                  <c:v>1760619.7333333325</c:v>
                </c:pt>
                <c:pt idx="7">
                  <c:v>1587773.3833333328</c:v>
                </c:pt>
                <c:pt idx="8">
                  <c:v>1557210.3333333354</c:v>
                </c:pt>
                <c:pt idx="9">
                  <c:v>1295059.4333333333</c:v>
                </c:pt>
                <c:pt idx="10">
                  <c:v>1257874.4833333332</c:v>
                </c:pt>
                <c:pt idx="11">
                  <c:v>1315841.8666666665</c:v>
                </c:pt>
                <c:pt idx="12">
                  <c:v>1262485.7499999993</c:v>
                </c:pt>
                <c:pt idx="13">
                  <c:v>1221956.9333333324</c:v>
                </c:pt>
                <c:pt idx="14">
                  <c:v>1326254.3833333335</c:v>
                </c:pt>
                <c:pt idx="15">
                  <c:v>1430236.0199999991</c:v>
                </c:pt>
                <c:pt idx="16">
                  <c:v>1391933</c:v>
                </c:pt>
                <c:pt idx="17">
                  <c:v>1537524.6100000008</c:v>
                </c:pt>
                <c:pt idx="18">
                  <c:v>1589200.7300000011</c:v>
                </c:pt>
                <c:pt idx="19">
                  <c:v>1389463.8833333331</c:v>
                </c:pt>
                <c:pt idx="20">
                  <c:v>1343449.633333334</c:v>
                </c:pt>
                <c:pt idx="21">
                  <c:v>1166342.8499999996</c:v>
                </c:pt>
                <c:pt idx="22">
                  <c:v>937072.616666666</c:v>
                </c:pt>
                <c:pt idx="23">
                  <c:v>959604.94999999984</c:v>
                </c:pt>
                <c:pt idx="24">
                  <c:v>912518.19999999984</c:v>
                </c:pt>
              </c:numCache>
            </c:numRef>
          </c:val>
          <c:smooth val="0"/>
          <c:extLst>
            <c:ext xmlns:c16="http://schemas.microsoft.com/office/drawing/2014/chart" uri="{C3380CC4-5D6E-409C-BE32-E72D297353CC}">
              <c16:uniqueId val="{0000004D-59F9-465D-9084-CAD769CE2E5E}"/>
            </c:ext>
          </c:extLst>
        </c:ser>
        <c:ser>
          <c:idx val="3"/>
          <c:order val="3"/>
          <c:tx>
            <c:v>Lycamobile</c:v>
          </c:tx>
          <c:spPr>
            <a:ln w="12700">
              <a:solidFill>
                <a:srgbClr val="92D050"/>
              </a:solidFill>
            </a:ln>
          </c:spPr>
          <c:marker>
            <c:symbol val="none"/>
          </c:marker>
          <c:dLbls>
            <c:dLbl>
              <c:idx val="0"/>
              <c:layout>
                <c:manualLayout>
                  <c:x val="-2.2519012345679004E-2"/>
                  <c:y val="3.277557462207862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E-59F9-465D-9084-CAD769CE2E5E}"/>
                </c:ext>
              </c:extLst>
            </c:dLbl>
            <c:dLbl>
              <c:idx val="1"/>
              <c:delete val="1"/>
              <c:extLst>
                <c:ext xmlns:c15="http://schemas.microsoft.com/office/drawing/2012/chart" uri="{CE6537A1-D6FC-4f65-9D91-7224C49458BB}"/>
                <c:ext xmlns:c16="http://schemas.microsoft.com/office/drawing/2014/chart" uri="{C3380CC4-5D6E-409C-BE32-E72D297353CC}">
                  <c16:uniqueId val="{0000004F-59F9-465D-9084-CAD769CE2E5E}"/>
                </c:ext>
              </c:extLst>
            </c:dLbl>
            <c:dLbl>
              <c:idx val="2"/>
              <c:delete val="1"/>
              <c:extLst>
                <c:ext xmlns:c15="http://schemas.microsoft.com/office/drawing/2012/chart" uri="{CE6537A1-D6FC-4f65-9D91-7224C49458BB}"/>
                <c:ext xmlns:c16="http://schemas.microsoft.com/office/drawing/2014/chart" uri="{C3380CC4-5D6E-409C-BE32-E72D297353CC}">
                  <c16:uniqueId val="{00000050-59F9-465D-9084-CAD769CE2E5E}"/>
                </c:ext>
              </c:extLst>
            </c:dLbl>
            <c:dLbl>
              <c:idx val="3"/>
              <c:delete val="1"/>
              <c:extLst>
                <c:ext xmlns:c15="http://schemas.microsoft.com/office/drawing/2012/chart" uri="{CE6537A1-D6FC-4f65-9D91-7224C49458BB}"/>
                <c:ext xmlns:c16="http://schemas.microsoft.com/office/drawing/2014/chart" uri="{C3380CC4-5D6E-409C-BE32-E72D297353CC}">
                  <c16:uniqueId val="{00000051-59F9-465D-9084-CAD769CE2E5E}"/>
                </c:ext>
              </c:extLst>
            </c:dLbl>
            <c:dLbl>
              <c:idx val="4"/>
              <c:delete val="1"/>
              <c:extLst>
                <c:ext xmlns:c15="http://schemas.microsoft.com/office/drawing/2012/chart" uri="{CE6537A1-D6FC-4f65-9D91-7224C49458BB}"/>
                <c:ext xmlns:c16="http://schemas.microsoft.com/office/drawing/2014/chart" uri="{C3380CC4-5D6E-409C-BE32-E72D297353CC}">
                  <c16:uniqueId val="{00000052-59F9-465D-9084-CAD769CE2E5E}"/>
                </c:ext>
              </c:extLst>
            </c:dLbl>
            <c:dLbl>
              <c:idx val="5"/>
              <c:delete val="1"/>
              <c:extLst>
                <c:ext xmlns:c15="http://schemas.microsoft.com/office/drawing/2012/chart" uri="{CE6537A1-D6FC-4f65-9D91-7224C49458BB}"/>
                <c:ext xmlns:c16="http://schemas.microsoft.com/office/drawing/2014/chart" uri="{C3380CC4-5D6E-409C-BE32-E72D297353CC}">
                  <c16:uniqueId val="{00000053-59F9-465D-9084-CAD769CE2E5E}"/>
                </c:ext>
              </c:extLst>
            </c:dLbl>
            <c:dLbl>
              <c:idx val="6"/>
              <c:delete val="1"/>
              <c:extLst>
                <c:ext xmlns:c15="http://schemas.microsoft.com/office/drawing/2012/chart" uri="{CE6537A1-D6FC-4f65-9D91-7224C49458BB}"/>
                <c:ext xmlns:c16="http://schemas.microsoft.com/office/drawing/2014/chart" uri="{C3380CC4-5D6E-409C-BE32-E72D297353CC}">
                  <c16:uniqueId val="{00000054-59F9-465D-9084-CAD769CE2E5E}"/>
                </c:ext>
              </c:extLst>
            </c:dLbl>
            <c:dLbl>
              <c:idx val="7"/>
              <c:delete val="1"/>
              <c:extLst>
                <c:ext xmlns:c15="http://schemas.microsoft.com/office/drawing/2012/chart" uri="{CE6537A1-D6FC-4f65-9D91-7224C49458BB}"/>
                <c:ext xmlns:c16="http://schemas.microsoft.com/office/drawing/2014/chart" uri="{C3380CC4-5D6E-409C-BE32-E72D297353CC}">
                  <c16:uniqueId val="{00000055-59F9-465D-9084-CAD769CE2E5E}"/>
                </c:ext>
              </c:extLst>
            </c:dLbl>
            <c:dLbl>
              <c:idx val="8"/>
              <c:delete val="1"/>
              <c:extLst>
                <c:ext xmlns:c15="http://schemas.microsoft.com/office/drawing/2012/chart" uri="{CE6537A1-D6FC-4f65-9D91-7224C49458BB}"/>
                <c:ext xmlns:c16="http://schemas.microsoft.com/office/drawing/2014/chart" uri="{C3380CC4-5D6E-409C-BE32-E72D297353CC}">
                  <c16:uniqueId val="{00000056-59F9-465D-9084-CAD769CE2E5E}"/>
                </c:ext>
              </c:extLst>
            </c:dLbl>
            <c:dLbl>
              <c:idx val="9"/>
              <c:delete val="1"/>
              <c:extLst>
                <c:ext xmlns:c15="http://schemas.microsoft.com/office/drawing/2012/chart" uri="{CE6537A1-D6FC-4f65-9D91-7224C49458BB}"/>
                <c:ext xmlns:c16="http://schemas.microsoft.com/office/drawing/2014/chart" uri="{C3380CC4-5D6E-409C-BE32-E72D297353CC}">
                  <c16:uniqueId val="{00000057-59F9-465D-9084-CAD769CE2E5E}"/>
                </c:ext>
              </c:extLst>
            </c:dLbl>
            <c:dLbl>
              <c:idx val="10"/>
              <c:delete val="1"/>
              <c:extLst>
                <c:ext xmlns:c15="http://schemas.microsoft.com/office/drawing/2012/chart" uri="{CE6537A1-D6FC-4f65-9D91-7224C49458BB}"/>
                <c:ext xmlns:c16="http://schemas.microsoft.com/office/drawing/2014/chart" uri="{C3380CC4-5D6E-409C-BE32-E72D297353CC}">
                  <c16:uniqueId val="{00000058-59F9-465D-9084-CAD769CE2E5E}"/>
                </c:ext>
              </c:extLst>
            </c:dLbl>
            <c:dLbl>
              <c:idx val="11"/>
              <c:delete val="1"/>
              <c:extLst>
                <c:ext xmlns:c15="http://schemas.microsoft.com/office/drawing/2012/chart" uri="{CE6537A1-D6FC-4f65-9D91-7224C49458BB}"/>
                <c:ext xmlns:c16="http://schemas.microsoft.com/office/drawing/2014/chart" uri="{C3380CC4-5D6E-409C-BE32-E72D297353CC}">
                  <c16:uniqueId val="{00000059-59F9-465D-9084-CAD769CE2E5E}"/>
                </c:ext>
              </c:extLst>
            </c:dLbl>
            <c:dLbl>
              <c:idx val="12"/>
              <c:layout>
                <c:manualLayout>
                  <c:x val="-2.8986574074074074E-2"/>
                  <c:y val="2.64583333333333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5A-59F9-465D-9084-CAD769CE2E5E}"/>
                </c:ext>
              </c:extLst>
            </c:dLbl>
            <c:dLbl>
              <c:idx val="13"/>
              <c:delete val="1"/>
              <c:extLst>
                <c:ext xmlns:c15="http://schemas.microsoft.com/office/drawing/2012/chart" uri="{CE6537A1-D6FC-4f65-9D91-7224C49458BB}"/>
                <c:ext xmlns:c16="http://schemas.microsoft.com/office/drawing/2014/chart" uri="{C3380CC4-5D6E-409C-BE32-E72D297353CC}">
                  <c16:uniqueId val="{0000005B-59F9-465D-9084-CAD769CE2E5E}"/>
                </c:ext>
              </c:extLst>
            </c:dLbl>
            <c:dLbl>
              <c:idx val="14"/>
              <c:delete val="1"/>
              <c:extLst>
                <c:ext xmlns:c15="http://schemas.microsoft.com/office/drawing/2012/chart" uri="{CE6537A1-D6FC-4f65-9D91-7224C49458BB}"/>
                <c:ext xmlns:c16="http://schemas.microsoft.com/office/drawing/2014/chart" uri="{C3380CC4-5D6E-409C-BE32-E72D297353CC}">
                  <c16:uniqueId val="{0000005C-59F9-465D-9084-CAD769CE2E5E}"/>
                </c:ext>
              </c:extLst>
            </c:dLbl>
            <c:dLbl>
              <c:idx val="15"/>
              <c:delete val="1"/>
              <c:extLst>
                <c:ext xmlns:c15="http://schemas.microsoft.com/office/drawing/2012/chart" uri="{CE6537A1-D6FC-4f65-9D91-7224C49458BB}"/>
                <c:ext xmlns:c16="http://schemas.microsoft.com/office/drawing/2014/chart" uri="{C3380CC4-5D6E-409C-BE32-E72D297353CC}">
                  <c16:uniqueId val="{0000005D-59F9-465D-9084-CAD769CE2E5E}"/>
                </c:ext>
              </c:extLst>
            </c:dLbl>
            <c:dLbl>
              <c:idx val="16"/>
              <c:delete val="1"/>
              <c:extLst>
                <c:ext xmlns:c15="http://schemas.microsoft.com/office/drawing/2012/chart" uri="{CE6537A1-D6FC-4f65-9D91-7224C49458BB}"/>
                <c:ext xmlns:c16="http://schemas.microsoft.com/office/drawing/2014/chart" uri="{C3380CC4-5D6E-409C-BE32-E72D297353CC}">
                  <c16:uniqueId val="{0000005E-59F9-465D-9084-CAD769CE2E5E}"/>
                </c:ext>
              </c:extLst>
            </c:dLbl>
            <c:dLbl>
              <c:idx val="17"/>
              <c:delete val="1"/>
              <c:extLst>
                <c:ext xmlns:c15="http://schemas.microsoft.com/office/drawing/2012/chart" uri="{CE6537A1-D6FC-4f65-9D91-7224C49458BB}"/>
                <c:ext xmlns:c16="http://schemas.microsoft.com/office/drawing/2014/chart" uri="{C3380CC4-5D6E-409C-BE32-E72D297353CC}">
                  <c16:uniqueId val="{0000005F-59F9-465D-9084-CAD769CE2E5E}"/>
                </c:ext>
              </c:extLst>
            </c:dLbl>
            <c:dLbl>
              <c:idx val="18"/>
              <c:delete val="1"/>
              <c:extLst>
                <c:ext xmlns:c15="http://schemas.microsoft.com/office/drawing/2012/chart" uri="{CE6537A1-D6FC-4f65-9D91-7224C49458BB}"/>
                <c:ext xmlns:c16="http://schemas.microsoft.com/office/drawing/2014/chart" uri="{C3380CC4-5D6E-409C-BE32-E72D297353CC}">
                  <c16:uniqueId val="{00000060-59F9-465D-9084-CAD769CE2E5E}"/>
                </c:ext>
              </c:extLst>
            </c:dLbl>
            <c:dLbl>
              <c:idx val="19"/>
              <c:delete val="1"/>
              <c:extLst>
                <c:ext xmlns:c15="http://schemas.microsoft.com/office/drawing/2012/chart" uri="{CE6537A1-D6FC-4f65-9D91-7224C49458BB}"/>
                <c:ext xmlns:c16="http://schemas.microsoft.com/office/drawing/2014/chart" uri="{C3380CC4-5D6E-409C-BE32-E72D297353CC}">
                  <c16:uniqueId val="{00000061-59F9-465D-9084-CAD769CE2E5E}"/>
                </c:ext>
              </c:extLst>
            </c:dLbl>
            <c:dLbl>
              <c:idx val="20"/>
              <c:delete val="1"/>
              <c:extLst>
                <c:ext xmlns:c15="http://schemas.microsoft.com/office/drawing/2012/chart" uri="{CE6537A1-D6FC-4f65-9D91-7224C49458BB}"/>
                <c:ext xmlns:c16="http://schemas.microsoft.com/office/drawing/2014/chart" uri="{C3380CC4-5D6E-409C-BE32-E72D297353CC}">
                  <c16:uniqueId val="{00000062-59F9-465D-9084-CAD769CE2E5E}"/>
                </c:ext>
              </c:extLst>
            </c:dLbl>
            <c:dLbl>
              <c:idx val="21"/>
              <c:delete val="1"/>
              <c:extLst>
                <c:ext xmlns:c15="http://schemas.microsoft.com/office/drawing/2012/chart" uri="{CE6537A1-D6FC-4f65-9D91-7224C49458BB}"/>
                <c:ext xmlns:c16="http://schemas.microsoft.com/office/drawing/2014/chart" uri="{C3380CC4-5D6E-409C-BE32-E72D297353CC}">
                  <c16:uniqueId val="{00000063-59F9-465D-9084-CAD769CE2E5E}"/>
                </c:ext>
              </c:extLst>
            </c:dLbl>
            <c:dLbl>
              <c:idx val="22"/>
              <c:delete val="1"/>
              <c:extLst>
                <c:ext xmlns:c15="http://schemas.microsoft.com/office/drawing/2012/chart" uri="{CE6537A1-D6FC-4f65-9D91-7224C49458BB}"/>
                <c:ext xmlns:c16="http://schemas.microsoft.com/office/drawing/2014/chart" uri="{C3380CC4-5D6E-409C-BE32-E72D297353CC}">
                  <c16:uniqueId val="{00000064-59F9-465D-9084-CAD769CE2E5E}"/>
                </c:ext>
              </c:extLst>
            </c:dLbl>
            <c:dLbl>
              <c:idx val="23"/>
              <c:delete val="1"/>
              <c:extLst>
                <c:ext xmlns:c15="http://schemas.microsoft.com/office/drawing/2012/chart" uri="{CE6537A1-D6FC-4f65-9D91-7224C49458BB}"/>
                <c:ext xmlns:c16="http://schemas.microsoft.com/office/drawing/2014/chart" uri="{C3380CC4-5D6E-409C-BE32-E72D297353CC}">
                  <c16:uniqueId val="{00000065-59F9-465D-9084-CAD769CE2E5E}"/>
                </c:ext>
              </c:extLst>
            </c:dLbl>
            <c:dLbl>
              <c:idx val="24"/>
              <c:layout>
                <c:manualLayout>
                  <c:x val="-1.5024305555555447E-2"/>
                  <c:y val="2.1338888888888807E-2"/>
                </c:manualLayout>
              </c:layout>
              <c:numFmt formatCode="#,##0.00" sourceLinked="0"/>
              <c:spPr>
                <a:solidFill>
                  <a:srgbClr val="92D05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66-59F9-465D-9084-CAD769CE2E5E}"/>
                </c:ext>
              </c:extLst>
            </c:dLbl>
            <c:numFmt formatCode="#,##0.00" sourceLinked="0"/>
            <c:spPr>
              <a:solidFill>
                <a:srgbClr val="92D050"/>
              </a:solidFill>
            </c:spPr>
            <c:txPr>
              <a:bodyPr wrap="square" lIns="38100" tIns="19050" rIns="38100" bIns="19050" anchor="ctr">
                <a:spAutoFit/>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Données!$C$312:$AA$312</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Données!$C$316:$AA$316</c:f>
              <c:numCache>
                <c:formatCode>#,##0</c:formatCode>
                <c:ptCount val="25"/>
                <c:pt idx="0">
                  <c:v>187930.01666669513</c:v>
                </c:pt>
                <c:pt idx="1">
                  <c:v>203436.41666670117</c:v>
                </c:pt>
                <c:pt idx="2">
                  <c:v>185260.10000002838</c:v>
                </c:pt>
                <c:pt idx="3">
                  <c:v>205323.18333337028</c:v>
                </c:pt>
                <c:pt idx="4">
                  <c:v>199755.91666670359</c:v>
                </c:pt>
                <c:pt idx="5">
                  <c:v>173317.86666669551</c:v>
                </c:pt>
                <c:pt idx="6">
                  <c:v>172003.10000002905</c:v>
                </c:pt>
                <c:pt idx="7">
                  <c:v>176232.48333335924</c:v>
                </c:pt>
                <c:pt idx="8">
                  <c:v>145103.18333335704</c:v>
                </c:pt>
                <c:pt idx="9">
                  <c:v>145433.55000002266</c:v>
                </c:pt>
                <c:pt idx="10">
                  <c:v>153036.71666669118</c:v>
                </c:pt>
                <c:pt idx="11">
                  <c:v>147408.46666668661</c:v>
                </c:pt>
                <c:pt idx="12">
                  <c:v>145444.98333334966</c:v>
                </c:pt>
                <c:pt idx="13">
                  <c:v>141973.20000001346</c:v>
                </c:pt>
                <c:pt idx="14">
                  <c:v>152314.85000001904</c:v>
                </c:pt>
                <c:pt idx="15">
                  <c:v>189109.01666669585</c:v>
                </c:pt>
                <c:pt idx="16">
                  <c:v>193106.08333336349</c:v>
                </c:pt>
                <c:pt idx="17">
                  <c:v>184515.71666669025</c:v>
                </c:pt>
                <c:pt idx="18">
                  <c:v>172328.90000002307</c:v>
                </c:pt>
                <c:pt idx="19">
                  <c:v>173326.91666668659</c:v>
                </c:pt>
                <c:pt idx="20">
                  <c:v>117634.40000000517</c:v>
                </c:pt>
                <c:pt idx="21">
                  <c:v>36072.883333333033</c:v>
                </c:pt>
                <c:pt idx="22">
                  <c:v>31727.30317695194</c:v>
                </c:pt>
                <c:pt idx="23">
                  <c:v>31727.30317695194</c:v>
                </c:pt>
                <c:pt idx="24">
                  <c:v>31727.30317695194</c:v>
                </c:pt>
              </c:numCache>
            </c:numRef>
          </c:val>
          <c:smooth val="0"/>
          <c:extLst>
            <c:ext xmlns:c16="http://schemas.microsoft.com/office/drawing/2014/chart" uri="{C3380CC4-5D6E-409C-BE32-E72D297353CC}">
              <c16:uniqueId val="{00000067-59F9-465D-9084-CAD769CE2E5E}"/>
            </c:ext>
          </c:extLst>
        </c:ser>
        <c:dLbls>
          <c:showLegendKey val="0"/>
          <c:showVal val="0"/>
          <c:showCatName val="0"/>
          <c:showSerName val="0"/>
          <c:showPercent val="0"/>
          <c:showBubbleSize val="0"/>
        </c:dLbls>
        <c:smooth val="0"/>
        <c:axId val="1675769823"/>
        <c:axId val="1"/>
      </c:lineChart>
      <c:catAx>
        <c:axId val="1675769823"/>
        <c:scaling>
          <c:orientation val="minMax"/>
        </c:scaling>
        <c:delete val="0"/>
        <c:axPos val="b"/>
        <c:numFmt formatCode="General" sourceLinked="1"/>
        <c:majorTickMark val="out"/>
        <c:minorTickMark val="none"/>
        <c:tickLblPos val="nextTo"/>
        <c:txPr>
          <a:bodyPr rot="0" vert="horz"/>
          <a:lstStyle/>
          <a:p>
            <a:pPr>
              <a:defRPr sz="500" b="0" i="0" u="none" strike="noStrike"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6000000"/>
          <c:min val="0"/>
        </c:scaling>
        <c:delete val="0"/>
        <c:axPos val="l"/>
        <c:numFmt formatCode="#,##0.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769823"/>
        <c:crosses val="autoZero"/>
        <c:crossBetween val="between"/>
        <c:majorUnit val="1500000"/>
        <c:dispUnits>
          <c:builtInUnit val="millions"/>
          <c:dispUnitsLbl>
            <c:layout>
              <c:manualLayout>
                <c:xMode val="edge"/>
                <c:yMode val="edge"/>
                <c:x val="0"/>
                <c:y val="6.7860602598176904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a:latin typeface="Philosopher" panose="02000503000000020004" pitchFamily="2" charset="0"/>
                    </a:rPr>
                    <a:t>Unité: millions minutes</a:t>
                  </a:r>
                </a:p>
              </c:rich>
            </c:tx>
          </c:dispUnitsLbl>
        </c:dispUnits>
      </c:valAx>
      <c:spPr>
        <a:noFill/>
        <a:ln w="25400">
          <a:noFill/>
        </a:ln>
      </c:spPr>
    </c:plotArea>
    <c:legend>
      <c:legendPos val="b"/>
      <c:layout>
        <c:manualLayout>
          <c:xMode val="edge"/>
          <c:yMode val="edge"/>
          <c:x val="4.0183431523464881E-2"/>
          <c:y val="0.91751552999448738"/>
          <c:w val="0.93285290309089297"/>
          <c:h val="5.8634102662049881E-2"/>
        </c:manualLayout>
      </c:layout>
      <c:overlay val="0"/>
      <c:spPr>
        <a:ln>
          <a:noFill/>
        </a:ln>
      </c:spPr>
      <c:txPr>
        <a:bodyPr/>
        <a:lstStyle/>
        <a:p>
          <a:pPr>
            <a:defRPr sz="600" b="0" i="0" u="none" strike="noStrike"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957537805215491E-2"/>
          <c:y val="9.8609722222222237E-2"/>
          <c:w val="0.94868559546740383"/>
          <c:h val="0.63973749999999996"/>
        </c:manualLayout>
      </c:layout>
      <c:lineChart>
        <c:grouping val="standard"/>
        <c:varyColors val="0"/>
        <c:ser>
          <c:idx val="0"/>
          <c:order val="0"/>
          <c:tx>
            <c:v>Tunisie Télécom</c:v>
          </c:tx>
          <c:spPr>
            <a:ln w="12700">
              <a:solidFill>
                <a:srgbClr val="0070C0"/>
              </a:solidFill>
            </a:ln>
          </c:spPr>
          <c:marker>
            <c:symbol val="none"/>
          </c:marker>
          <c:dLbls>
            <c:dLbl>
              <c:idx val="0"/>
              <c:layout>
                <c:manualLayout>
                  <c:x val="-3.9603456790123455E-2"/>
                  <c:y val="9.8835660341224686E-3"/>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3B-42E0-937A-16AAA604425F}"/>
                </c:ext>
              </c:extLst>
            </c:dLbl>
            <c:dLbl>
              <c:idx val="1"/>
              <c:delete val="1"/>
              <c:extLst>
                <c:ext xmlns:c15="http://schemas.microsoft.com/office/drawing/2012/chart" uri="{CE6537A1-D6FC-4f65-9D91-7224C49458BB}"/>
                <c:ext xmlns:c16="http://schemas.microsoft.com/office/drawing/2014/chart" uri="{C3380CC4-5D6E-409C-BE32-E72D297353CC}">
                  <c16:uniqueId val="{00000001-BE3B-42E0-937A-16AAA604425F}"/>
                </c:ext>
              </c:extLst>
            </c:dLbl>
            <c:dLbl>
              <c:idx val="2"/>
              <c:delete val="1"/>
              <c:extLst>
                <c:ext xmlns:c15="http://schemas.microsoft.com/office/drawing/2012/chart" uri="{CE6537A1-D6FC-4f65-9D91-7224C49458BB}"/>
                <c:ext xmlns:c16="http://schemas.microsoft.com/office/drawing/2014/chart" uri="{C3380CC4-5D6E-409C-BE32-E72D297353CC}">
                  <c16:uniqueId val="{00000002-BE3B-42E0-937A-16AAA604425F}"/>
                </c:ext>
              </c:extLst>
            </c:dLbl>
            <c:dLbl>
              <c:idx val="3"/>
              <c:delete val="1"/>
              <c:extLst>
                <c:ext xmlns:c15="http://schemas.microsoft.com/office/drawing/2012/chart" uri="{CE6537A1-D6FC-4f65-9D91-7224C49458BB}"/>
                <c:ext xmlns:c16="http://schemas.microsoft.com/office/drawing/2014/chart" uri="{C3380CC4-5D6E-409C-BE32-E72D297353CC}">
                  <c16:uniqueId val="{00000003-BE3B-42E0-937A-16AAA604425F}"/>
                </c:ext>
              </c:extLst>
            </c:dLbl>
            <c:dLbl>
              <c:idx val="4"/>
              <c:delete val="1"/>
              <c:extLst>
                <c:ext xmlns:c15="http://schemas.microsoft.com/office/drawing/2012/chart" uri="{CE6537A1-D6FC-4f65-9D91-7224C49458BB}"/>
                <c:ext xmlns:c16="http://schemas.microsoft.com/office/drawing/2014/chart" uri="{C3380CC4-5D6E-409C-BE32-E72D297353CC}">
                  <c16:uniqueId val="{00000004-BE3B-42E0-937A-16AAA604425F}"/>
                </c:ext>
              </c:extLst>
            </c:dLbl>
            <c:dLbl>
              <c:idx val="5"/>
              <c:delete val="1"/>
              <c:extLst>
                <c:ext xmlns:c15="http://schemas.microsoft.com/office/drawing/2012/chart" uri="{CE6537A1-D6FC-4f65-9D91-7224C49458BB}"/>
                <c:ext xmlns:c16="http://schemas.microsoft.com/office/drawing/2014/chart" uri="{C3380CC4-5D6E-409C-BE32-E72D297353CC}">
                  <c16:uniqueId val="{00000005-BE3B-42E0-937A-16AAA604425F}"/>
                </c:ext>
              </c:extLst>
            </c:dLbl>
            <c:dLbl>
              <c:idx val="6"/>
              <c:delete val="1"/>
              <c:extLst>
                <c:ext xmlns:c15="http://schemas.microsoft.com/office/drawing/2012/chart" uri="{CE6537A1-D6FC-4f65-9D91-7224C49458BB}"/>
                <c:ext xmlns:c16="http://schemas.microsoft.com/office/drawing/2014/chart" uri="{C3380CC4-5D6E-409C-BE32-E72D297353CC}">
                  <c16:uniqueId val="{00000006-BE3B-42E0-937A-16AAA604425F}"/>
                </c:ext>
              </c:extLst>
            </c:dLbl>
            <c:dLbl>
              <c:idx val="7"/>
              <c:delete val="1"/>
              <c:extLst>
                <c:ext xmlns:c15="http://schemas.microsoft.com/office/drawing/2012/chart" uri="{CE6537A1-D6FC-4f65-9D91-7224C49458BB}"/>
                <c:ext xmlns:c16="http://schemas.microsoft.com/office/drawing/2014/chart" uri="{C3380CC4-5D6E-409C-BE32-E72D297353CC}">
                  <c16:uniqueId val="{00000007-BE3B-42E0-937A-16AAA604425F}"/>
                </c:ext>
              </c:extLst>
            </c:dLbl>
            <c:dLbl>
              <c:idx val="8"/>
              <c:delete val="1"/>
              <c:extLst>
                <c:ext xmlns:c15="http://schemas.microsoft.com/office/drawing/2012/chart" uri="{CE6537A1-D6FC-4f65-9D91-7224C49458BB}"/>
                <c:ext xmlns:c16="http://schemas.microsoft.com/office/drawing/2014/chart" uri="{C3380CC4-5D6E-409C-BE32-E72D297353CC}">
                  <c16:uniqueId val="{00000008-BE3B-42E0-937A-16AAA604425F}"/>
                </c:ext>
              </c:extLst>
            </c:dLbl>
            <c:dLbl>
              <c:idx val="9"/>
              <c:delete val="1"/>
              <c:extLst>
                <c:ext xmlns:c15="http://schemas.microsoft.com/office/drawing/2012/chart" uri="{CE6537A1-D6FC-4f65-9D91-7224C49458BB}"/>
                <c:ext xmlns:c16="http://schemas.microsoft.com/office/drawing/2014/chart" uri="{C3380CC4-5D6E-409C-BE32-E72D297353CC}">
                  <c16:uniqueId val="{00000009-BE3B-42E0-937A-16AAA604425F}"/>
                </c:ext>
              </c:extLst>
            </c:dLbl>
            <c:dLbl>
              <c:idx val="10"/>
              <c:delete val="1"/>
              <c:extLst>
                <c:ext xmlns:c15="http://schemas.microsoft.com/office/drawing/2012/chart" uri="{CE6537A1-D6FC-4f65-9D91-7224C49458BB}"/>
                <c:ext xmlns:c16="http://schemas.microsoft.com/office/drawing/2014/chart" uri="{C3380CC4-5D6E-409C-BE32-E72D297353CC}">
                  <c16:uniqueId val="{0000000A-BE3B-42E0-937A-16AAA604425F}"/>
                </c:ext>
              </c:extLst>
            </c:dLbl>
            <c:dLbl>
              <c:idx val="11"/>
              <c:delete val="1"/>
              <c:extLst>
                <c:ext xmlns:c15="http://schemas.microsoft.com/office/drawing/2012/chart" uri="{CE6537A1-D6FC-4f65-9D91-7224C49458BB}"/>
                <c:ext xmlns:c16="http://schemas.microsoft.com/office/drawing/2014/chart" uri="{C3380CC4-5D6E-409C-BE32-E72D297353CC}">
                  <c16:uniqueId val="{0000000B-BE3B-42E0-937A-16AAA604425F}"/>
                </c:ext>
              </c:extLst>
            </c:dLbl>
            <c:dLbl>
              <c:idx val="12"/>
              <c:layout>
                <c:manualLayout>
                  <c:x val="-3.2190972222222225E-2"/>
                  <c:y val="0.10213333333333334"/>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E3B-42E0-937A-16AAA604425F}"/>
                </c:ext>
              </c:extLst>
            </c:dLbl>
            <c:dLbl>
              <c:idx val="13"/>
              <c:delete val="1"/>
              <c:extLst>
                <c:ext xmlns:c15="http://schemas.microsoft.com/office/drawing/2012/chart" uri="{CE6537A1-D6FC-4f65-9D91-7224C49458BB}"/>
                <c:ext xmlns:c16="http://schemas.microsoft.com/office/drawing/2014/chart" uri="{C3380CC4-5D6E-409C-BE32-E72D297353CC}">
                  <c16:uniqueId val="{0000000D-BE3B-42E0-937A-16AAA604425F}"/>
                </c:ext>
              </c:extLst>
            </c:dLbl>
            <c:dLbl>
              <c:idx val="14"/>
              <c:delete val="1"/>
              <c:extLst>
                <c:ext xmlns:c15="http://schemas.microsoft.com/office/drawing/2012/chart" uri="{CE6537A1-D6FC-4f65-9D91-7224C49458BB}"/>
                <c:ext xmlns:c16="http://schemas.microsoft.com/office/drawing/2014/chart" uri="{C3380CC4-5D6E-409C-BE32-E72D297353CC}">
                  <c16:uniqueId val="{0000000E-BE3B-42E0-937A-16AAA604425F}"/>
                </c:ext>
              </c:extLst>
            </c:dLbl>
            <c:dLbl>
              <c:idx val="15"/>
              <c:delete val="1"/>
              <c:extLst>
                <c:ext xmlns:c15="http://schemas.microsoft.com/office/drawing/2012/chart" uri="{CE6537A1-D6FC-4f65-9D91-7224C49458BB}"/>
                <c:ext xmlns:c16="http://schemas.microsoft.com/office/drawing/2014/chart" uri="{C3380CC4-5D6E-409C-BE32-E72D297353CC}">
                  <c16:uniqueId val="{0000000F-BE3B-42E0-937A-16AAA604425F}"/>
                </c:ext>
              </c:extLst>
            </c:dLbl>
            <c:dLbl>
              <c:idx val="16"/>
              <c:delete val="1"/>
              <c:extLst>
                <c:ext xmlns:c15="http://schemas.microsoft.com/office/drawing/2012/chart" uri="{CE6537A1-D6FC-4f65-9D91-7224C49458BB}"/>
                <c:ext xmlns:c16="http://schemas.microsoft.com/office/drawing/2014/chart" uri="{C3380CC4-5D6E-409C-BE32-E72D297353CC}">
                  <c16:uniqueId val="{00000010-BE3B-42E0-937A-16AAA604425F}"/>
                </c:ext>
              </c:extLst>
            </c:dLbl>
            <c:dLbl>
              <c:idx val="17"/>
              <c:delete val="1"/>
              <c:extLst>
                <c:ext xmlns:c15="http://schemas.microsoft.com/office/drawing/2012/chart" uri="{CE6537A1-D6FC-4f65-9D91-7224C49458BB}"/>
                <c:ext xmlns:c16="http://schemas.microsoft.com/office/drawing/2014/chart" uri="{C3380CC4-5D6E-409C-BE32-E72D297353CC}">
                  <c16:uniqueId val="{00000011-BE3B-42E0-937A-16AAA604425F}"/>
                </c:ext>
              </c:extLst>
            </c:dLbl>
            <c:dLbl>
              <c:idx val="18"/>
              <c:delete val="1"/>
              <c:extLst>
                <c:ext xmlns:c15="http://schemas.microsoft.com/office/drawing/2012/chart" uri="{CE6537A1-D6FC-4f65-9D91-7224C49458BB}"/>
                <c:ext xmlns:c16="http://schemas.microsoft.com/office/drawing/2014/chart" uri="{C3380CC4-5D6E-409C-BE32-E72D297353CC}">
                  <c16:uniqueId val="{00000012-BE3B-42E0-937A-16AAA604425F}"/>
                </c:ext>
              </c:extLst>
            </c:dLbl>
            <c:dLbl>
              <c:idx val="19"/>
              <c:delete val="1"/>
              <c:extLst>
                <c:ext xmlns:c15="http://schemas.microsoft.com/office/drawing/2012/chart" uri="{CE6537A1-D6FC-4f65-9D91-7224C49458BB}"/>
                <c:ext xmlns:c16="http://schemas.microsoft.com/office/drawing/2014/chart" uri="{C3380CC4-5D6E-409C-BE32-E72D297353CC}">
                  <c16:uniqueId val="{00000013-BE3B-42E0-937A-16AAA604425F}"/>
                </c:ext>
              </c:extLst>
            </c:dLbl>
            <c:dLbl>
              <c:idx val="20"/>
              <c:delete val="1"/>
              <c:extLst>
                <c:ext xmlns:c15="http://schemas.microsoft.com/office/drawing/2012/chart" uri="{CE6537A1-D6FC-4f65-9D91-7224C49458BB}"/>
                <c:ext xmlns:c16="http://schemas.microsoft.com/office/drawing/2014/chart" uri="{C3380CC4-5D6E-409C-BE32-E72D297353CC}">
                  <c16:uniqueId val="{00000014-BE3B-42E0-937A-16AAA604425F}"/>
                </c:ext>
              </c:extLst>
            </c:dLbl>
            <c:dLbl>
              <c:idx val="21"/>
              <c:delete val="1"/>
              <c:extLst>
                <c:ext xmlns:c15="http://schemas.microsoft.com/office/drawing/2012/chart" uri="{CE6537A1-D6FC-4f65-9D91-7224C49458BB}"/>
                <c:ext xmlns:c16="http://schemas.microsoft.com/office/drawing/2014/chart" uri="{C3380CC4-5D6E-409C-BE32-E72D297353CC}">
                  <c16:uniqueId val="{00000015-BE3B-42E0-937A-16AAA604425F}"/>
                </c:ext>
              </c:extLst>
            </c:dLbl>
            <c:dLbl>
              <c:idx val="22"/>
              <c:delete val="1"/>
              <c:extLst>
                <c:ext xmlns:c15="http://schemas.microsoft.com/office/drawing/2012/chart" uri="{CE6537A1-D6FC-4f65-9D91-7224C49458BB}"/>
                <c:ext xmlns:c16="http://schemas.microsoft.com/office/drawing/2014/chart" uri="{C3380CC4-5D6E-409C-BE32-E72D297353CC}">
                  <c16:uniqueId val="{00000016-BE3B-42E0-937A-16AAA604425F}"/>
                </c:ext>
              </c:extLst>
            </c:dLbl>
            <c:dLbl>
              <c:idx val="23"/>
              <c:delete val="1"/>
              <c:extLst>
                <c:ext xmlns:c15="http://schemas.microsoft.com/office/drawing/2012/chart" uri="{CE6537A1-D6FC-4f65-9D91-7224C49458BB}"/>
                <c:ext xmlns:c16="http://schemas.microsoft.com/office/drawing/2014/chart" uri="{C3380CC4-5D6E-409C-BE32-E72D297353CC}">
                  <c16:uniqueId val="{00000017-BE3B-42E0-937A-16AAA604425F}"/>
                </c:ext>
              </c:extLst>
            </c:dLbl>
            <c:dLbl>
              <c:idx val="24"/>
              <c:layout>
                <c:manualLayout>
                  <c:x val="-7.0310185185186265E-3"/>
                  <c:y val="1.4878800270145509E-2"/>
                </c:manualLayout>
              </c:layout>
              <c:numFmt formatCode="#,##0.0" sourceLinked="0"/>
              <c:spPr>
                <a:solidFill>
                  <a:srgbClr val="0070C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E3B-42E0-937A-16AAA604425F}"/>
                </c:ext>
              </c:extLst>
            </c:dLbl>
            <c:numFmt formatCode="#,##0.0" sourceLinked="0"/>
            <c:spPr>
              <a:solidFill>
                <a:srgbClr val="0070C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Données!$C$319:$AA$319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Données!$C$320:$AA$320</c:f>
              <c:numCache>
                <c:formatCode>#,##0</c:formatCode>
                <c:ptCount val="25"/>
                <c:pt idx="0">
                  <c:v>1127961</c:v>
                </c:pt>
                <c:pt idx="1">
                  <c:v>1260005</c:v>
                </c:pt>
                <c:pt idx="2">
                  <c:v>1199895</c:v>
                </c:pt>
                <c:pt idx="3">
                  <c:v>1241644</c:v>
                </c:pt>
                <c:pt idx="4">
                  <c:v>1290437</c:v>
                </c:pt>
                <c:pt idx="5">
                  <c:v>1124966</c:v>
                </c:pt>
                <c:pt idx="6">
                  <c:v>915226</c:v>
                </c:pt>
                <c:pt idx="7">
                  <c:v>994191</c:v>
                </c:pt>
                <c:pt idx="8">
                  <c:v>939613</c:v>
                </c:pt>
                <c:pt idx="9">
                  <c:v>868956</c:v>
                </c:pt>
                <c:pt idx="10">
                  <c:v>923222</c:v>
                </c:pt>
                <c:pt idx="11">
                  <c:v>969256</c:v>
                </c:pt>
                <c:pt idx="12">
                  <c:v>975381</c:v>
                </c:pt>
                <c:pt idx="13">
                  <c:v>963430</c:v>
                </c:pt>
                <c:pt idx="14">
                  <c:v>1014366</c:v>
                </c:pt>
                <c:pt idx="15">
                  <c:v>983922</c:v>
                </c:pt>
                <c:pt idx="16">
                  <c:v>1074586</c:v>
                </c:pt>
                <c:pt idx="17">
                  <c:v>995838</c:v>
                </c:pt>
                <c:pt idx="18">
                  <c:v>874780</c:v>
                </c:pt>
                <c:pt idx="19">
                  <c:v>939722</c:v>
                </c:pt>
                <c:pt idx="20">
                  <c:v>899303</c:v>
                </c:pt>
                <c:pt idx="21">
                  <c:v>800840</c:v>
                </c:pt>
                <c:pt idx="22">
                  <c:v>721335</c:v>
                </c:pt>
                <c:pt idx="23">
                  <c:v>766842</c:v>
                </c:pt>
                <c:pt idx="24">
                  <c:v>832070</c:v>
                </c:pt>
              </c:numCache>
            </c:numRef>
          </c:val>
          <c:smooth val="0"/>
          <c:extLst>
            <c:ext xmlns:c16="http://schemas.microsoft.com/office/drawing/2014/chart" uri="{C3380CC4-5D6E-409C-BE32-E72D297353CC}">
              <c16:uniqueId val="{00000019-BE3B-42E0-937A-16AAA604425F}"/>
            </c:ext>
          </c:extLst>
        </c:ser>
        <c:ser>
          <c:idx val="1"/>
          <c:order val="1"/>
          <c:tx>
            <c:v>Ooredoo Tunisie</c:v>
          </c:tx>
          <c:spPr>
            <a:ln w="12700">
              <a:solidFill>
                <a:srgbClr val="FF0000"/>
              </a:solidFill>
            </a:ln>
          </c:spPr>
          <c:marker>
            <c:symbol val="none"/>
          </c:marker>
          <c:dLbls>
            <c:dLbl>
              <c:idx val="0"/>
              <c:layout>
                <c:manualLayout>
                  <c:x val="-3.9853827160493835E-2"/>
                  <c:y val="-2.7922282306302414E-2"/>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E3B-42E0-937A-16AAA604425F}"/>
                </c:ext>
              </c:extLst>
            </c:dLbl>
            <c:dLbl>
              <c:idx val="1"/>
              <c:delete val="1"/>
              <c:extLst>
                <c:ext xmlns:c15="http://schemas.microsoft.com/office/drawing/2012/chart" uri="{CE6537A1-D6FC-4f65-9D91-7224C49458BB}"/>
                <c:ext xmlns:c16="http://schemas.microsoft.com/office/drawing/2014/chart" uri="{C3380CC4-5D6E-409C-BE32-E72D297353CC}">
                  <c16:uniqueId val="{0000001B-BE3B-42E0-937A-16AAA604425F}"/>
                </c:ext>
              </c:extLst>
            </c:dLbl>
            <c:dLbl>
              <c:idx val="2"/>
              <c:delete val="1"/>
              <c:extLst>
                <c:ext xmlns:c15="http://schemas.microsoft.com/office/drawing/2012/chart" uri="{CE6537A1-D6FC-4f65-9D91-7224C49458BB}"/>
                <c:ext xmlns:c16="http://schemas.microsoft.com/office/drawing/2014/chart" uri="{C3380CC4-5D6E-409C-BE32-E72D297353CC}">
                  <c16:uniqueId val="{0000001C-BE3B-42E0-937A-16AAA604425F}"/>
                </c:ext>
              </c:extLst>
            </c:dLbl>
            <c:dLbl>
              <c:idx val="3"/>
              <c:delete val="1"/>
              <c:extLst>
                <c:ext xmlns:c15="http://schemas.microsoft.com/office/drawing/2012/chart" uri="{CE6537A1-D6FC-4f65-9D91-7224C49458BB}"/>
                <c:ext xmlns:c16="http://schemas.microsoft.com/office/drawing/2014/chart" uri="{C3380CC4-5D6E-409C-BE32-E72D297353CC}">
                  <c16:uniqueId val="{0000001D-BE3B-42E0-937A-16AAA604425F}"/>
                </c:ext>
              </c:extLst>
            </c:dLbl>
            <c:dLbl>
              <c:idx val="4"/>
              <c:delete val="1"/>
              <c:extLst>
                <c:ext xmlns:c15="http://schemas.microsoft.com/office/drawing/2012/chart" uri="{CE6537A1-D6FC-4f65-9D91-7224C49458BB}"/>
                <c:ext xmlns:c16="http://schemas.microsoft.com/office/drawing/2014/chart" uri="{C3380CC4-5D6E-409C-BE32-E72D297353CC}">
                  <c16:uniqueId val="{0000001E-BE3B-42E0-937A-16AAA604425F}"/>
                </c:ext>
              </c:extLst>
            </c:dLbl>
            <c:dLbl>
              <c:idx val="5"/>
              <c:delete val="1"/>
              <c:extLst>
                <c:ext xmlns:c15="http://schemas.microsoft.com/office/drawing/2012/chart" uri="{CE6537A1-D6FC-4f65-9D91-7224C49458BB}"/>
                <c:ext xmlns:c16="http://schemas.microsoft.com/office/drawing/2014/chart" uri="{C3380CC4-5D6E-409C-BE32-E72D297353CC}">
                  <c16:uniqueId val="{0000001F-BE3B-42E0-937A-16AAA604425F}"/>
                </c:ext>
              </c:extLst>
            </c:dLbl>
            <c:dLbl>
              <c:idx val="6"/>
              <c:delete val="1"/>
              <c:extLst>
                <c:ext xmlns:c15="http://schemas.microsoft.com/office/drawing/2012/chart" uri="{CE6537A1-D6FC-4f65-9D91-7224C49458BB}"/>
                <c:ext xmlns:c16="http://schemas.microsoft.com/office/drawing/2014/chart" uri="{C3380CC4-5D6E-409C-BE32-E72D297353CC}">
                  <c16:uniqueId val="{00000020-BE3B-42E0-937A-16AAA604425F}"/>
                </c:ext>
              </c:extLst>
            </c:dLbl>
            <c:dLbl>
              <c:idx val="7"/>
              <c:delete val="1"/>
              <c:extLst>
                <c:ext xmlns:c15="http://schemas.microsoft.com/office/drawing/2012/chart" uri="{CE6537A1-D6FC-4f65-9D91-7224C49458BB}"/>
                <c:ext xmlns:c16="http://schemas.microsoft.com/office/drawing/2014/chart" uri="{C3380CC4-5D6E-409C-BE32-E72D297353CC}">
                  <c16:uniqueId val="{00000021-BE3B-42E0-937A-16AAA604425F}"/>
                </c:ext>
              </c:extLst>
            </c:dLbl>
            <c:dLbl>
              <c:idx val="8"/>
              <c:delete val="1"/>
              <c:extLst>
                <c:ext xmlns:c15="http://schemas.microsoft.com/office/drawing/2012/chart" uri="{CE6537A1-D6FC-4f65-9D91-7224C49458BB}"/>
                <c:ext xmlns:c16="http://schemas.microsoft.com/office/drawing/2014/chart" uri="{C3380CC4-5D6E-409C-BE32-E72D297353CC}">
                  <c16:uniqueId val="{00000022-BE3B-42E0-937A-16AAA604425F}"/>
                </c:ext>
              </c:extLst>
            </c:dLbl>
            <c:dLbl>
              <c:idx val="9"/>
              <c:delete val="1"/>
              <c:extLst>
                <c:ext xmlns:c15="http://schemas.microsoft.com/office/drawing/2012/chart" uri="{CE6537A1-D6FC-4f65-9D91-7224C49458BB}"/>
                <c:ext xmlns:c16="http://schemas.microsoft.com/office/drawing/2014/chart" uri="{C3380CC4-5D6E-409C-BE32-E72D297353CC}">
                  <c16:uniqueId val="{00000023-BE3B-42E0-937A-16AAA604425F}"/>
                </c:ext>
              </c:extLst>
            </c:dLbl>
            <c:dLbl>
              <c:idx val="10"/>
              <c:delete val="1"/>
              <c:extLst>
                <c:ext xmlns:c15="http://schemas.microsoft.com/office/drawing/2012/chart" uri="{CE6537A1-D6FC-4f65-9D91-7224C49458BB}"/>
                <c:ext xmlns:c16="http://schemas.microsoft.com/office/drawing/2014/chart" uri="{C3380CC4-5D6E-409C-BE32-E72D297353CC}">
                  <c16:uniqueId val="{00000024-BE3B-42E0-937A-16AAA604425F}"/>
                </c:ext>
              </c:extLst>
            </c:dLbl>
            <c:dLbl>
              <c:idx val="11"/>
              <c:delete val="1"/>
              <c:extLst>
                <c:ext xmlns:c15="http://schemas.microsoft.com/office/drawing/2012/chart" uri="{CE6537A1-D6FC-4f65-9D91-7224C49458BB}"/>
                <c:ext xmlns:c16="http://schemas.microsoft.com/office/drawing/2014/chart" uri="{C3380CC4-5D6E-409C-BE32-E72D297353CC}">
                  <c16:uniqueId val="{00000025-BE3B-42E0-937A-16AAA604425F}"/>
                </c:ext>
              </c:extLst>
            </c:dLbl>
            <c:dLbl>
              <c:idx val="12"/>
              <c:layout>
                <c:manualLayout>
                  <c:x val="-2.9314120370370369E-2"/>
                  <c:y val="-4.1712390426619048E-2"/>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E3B-42E0-937A-16AAA604425F}"/>
                </c:ext>
              </c:extLst>
            </c:dLbl>
            <c:dLbl>
              <c:idx val="13"/>
              <c:delete val="1"/>
              <c:extLst>
                <c:ext xmlns:c15="http://schemas.microsoft.com/office/drawing/2012/chart" uri="{CE6537A1-D6FC-4f65-9D91-7224C49458BB}"/>
                <c:ext xmlns:c16="http://schemas.microsoft.com/office/drawing/2014/chart" uri="{C3380CC4-5D6E-409C-BE32-E72D297353CC}">
                  <c16:uniqueId val="{00000027-BE3B-42E0-937A-16AAA604425F}"/>
                </c:ext>
              </c:extLst>
            </c:dLbl>
            <c:dLbl>
              <c:idx val="14"/>
              <c:delete val="1"/>
              <c:extLst>
                <c:ext xmlns:c15="http://schemas.microsoft.com/office/drawing/2012/chart" uri="{CE6537A1-D6FC-4f65-9D91-7224C49458BB}"/>
                <c:ext xmlns:c16="http://schemas.microsoft.com/office/drawing/2014/chart" uri="{C3380CC4-5D6E-409C-BE32-E72D297353CC}">
                  <c16:uniqueId val="{00000028-BE3B-42E0-937A-16AAA604425F}"/>
                </c:ext>
              </c:extLst>
            </c:dLbl>
            <c:dLbl>
              <c:idx val="15"/>
              <c:delete val="1"/>
              <c:extLst>
                <c:ext xmlns:c15="http://schemas.microsoft.com/office/drawing/2012/chart" uri="{CE6537A1-D6FC-4f65-9D91-7224C49458BB}"/>
                <c:ext xmlns:c16="http://schemas.microsoft.com/office/drawing/2014/chart" uri="{C3380CC4-5D6E-409C-BE32-E72D297353CC}">
                  <c16:uniqueId val="{00000029-BE3B-42E0-937A-16AAA604425F}"/>
                </c:ext>
              </c:extLst>
            </c:dLbl>
            <c:dLbl>
              <c:idx val="16"/>
              <c:delete val="1"/>
              <c:extLst>
                <c:ext xmlns:c15="http://schemas.microsoft.com/office/drawing/2012/chart" uri="{CE6537A1-D6FC-4f65-9D91-7224C49458BB}"/>
                <c:ext xmlns:c16="http://schemas.microsoft.com/office/drawing/2014/chart" uri="{C3380CC4-5D6E-409C-BE32-E72D297353CC}">
                  <c16:uniqueId val="{0000002A-BE3B-42E0-937A-16AAA604425F}"/>
                </c:ext>
              </c:extLst>
            </c:dLbl>
            <c:dLbl>
              <c:idx val="17"/>
              <c:delete val="1"/>
              <c:extLst>
                <c:ext xmlns:c15="http://schemas.microsoft.com/office/drawing/2012/chart" uri="{CE6537A1-D6FC-4f65-9D91-7224C49458BB}"/>
                <c:ext xmlns:c16="http://schemas.microsoft.com/office/drawing/2014/chart" uri="{C3380CC4-5D6E-409C-BE32-E72D297353CC}">
                  <c16:uniqueId val="{0000002B-BE3B-42E0-937A-16AAA604425F}"/>
                </c:ext>
              </c:extLst>
            </c:dLbl>
            <c:dLbl>
              <c:idx val="18"/>
              <c:delete val="1"/>
              <c:extLst>
                <c:ext xmlns:c15="http://schemas.microsoft.com/office/drawing/2012/chart" uri="{CE6537A1-D6FC-4f65-9D91-7224C49458BB}"/>
                <c:ext xmlns:c16="http://schemas.microsoft.com/office/drawing/2014/chart" uri="{C3380CC4-5D6E-409C-BE32-E72D297353CC}">
                  <c16:uniqueId val="{0000002C-BE3B-42E0-937A-16AAA604425F}"/>
                </c:ext>
              </c:extLst>
            </c:dLbl>
            <c:dLbl>
              <c:idx val="19"/>
              <c:delete val="1"/>
              <c:extLst>
                <c:ext xmlns:c15="http://schemas.microsoft.com/office/drawing/2012/chart" uri="{CE6537A1-D6FC-4f65-9D91-7224C49458BB}"/>
                <c:ext xmlns:c16="http://schemas.microsoft.com/office/drawing/2014/chart" uri="{C3380CC4-5D6E-409C-BE32-E72D297353CC}">
                  <c16:uniqueId val="{0000002D-BE3B-42E0-937A-16AAA604425F}"/>
                </c:ext>
              </c:extLst>
            </c:dLbl>
            <c:dLbl>
              <c:idx val="20"/>
              <c:delete val="1"/>
              <c:extLst>
                <c:ext xmlns:c15="http://schemas.microsoft.com/office/drawing/2012/chart" uri="{CE6537A1-D6FC-4f65-9D91-7224C49458BB}"/>
                <c:ext xmlns:c16="http://schemas.microsoft.com/office/drawing/2014/chart" uri="{C3380CC4-5D6E-409C-BE32-E72D297353CC}">
                  <c16:uniqueId val="{0000002E-BE3B-42E0-937A-16AAA604425F}"/>
                </c:ext>
              </c:extLst>
            </c:dLbl>
            <c:dLbl>
              <c:idx val="21"/>
              <c:delete val="1"/>
              <c:extLst>
                <c:ext xmlns:c15="http://schemas.microsoft.com/office/drawing/2012/chart" uri="{CE6537A1-D6FC-4f65-9D91-7224C49458BB}"/>
                <c:ext xmlns:c16="http://schemas.microsoft.com/office/drawing/2014/chart" uri="{C3380CC4-5D6E-409C-BE32-E72D297353CC}">
                  <c16:uniqueId val="{0000002F-BE3B-42E0-937A-16AAA604425F}"/>
                </c:ext>
              </c:extLst>
            </c:dLbl>
            <c:dLbl>
              <c:idx val="22"/>
              <c:delete val="1"/>
              <c:extLst>
                <c:ext xmlns:c15="http://schemas.microsoft.com/office/drawing/2012/chart" uri="{CE6537A1-D6FC-4f65-9D91-7224C49458BB}"/>
                <c:ext xmlns:c16="http://schemas.microsoft.com/office/drawing/2014/chart" uri="{C3380CC4-5D6E-409C-BE32-E72D297353CC}">
                  <c16:uniqueId val="{00000030-BE3B-42E0-937A-16AAA604425F}"/>
                </c:ext>
              </c:extLst>
            </c:dLbl>
            <c:dLbl>
              <c:idx val="23"/>
              <c:delete val="1"/>
              <c:extLst>
                <c:ext xmlns:c15="http://schemas.microsoft.com/office/drawing/2012/chart" uri="{CE6537A1-D6FC-4f65-9D91-7224C49458BB}"/>
                <c:ext xmlns:c16="http://schemas.microsoft.com/office/drawing/2014/chart" uri="{C3380CC4-5D6E-409C-BE32-E72D297353CC}">
                  <c16:uniqueId val="{00000031-BE3B-42E0-937A-16AAA604425F}"/>
                </c:ext>
              </c:extLst>
            </c:dLbl>
            <c:dLbl>
              <c:idx val="24"/>
              <c:layout>
                <c:manualLayout>
                  <c:x val="-7.0311111111109959E-3"/>
                  <c:y val="-6.2837972950685481E-2"/>
                </c:manualLayout>
              </c:layout>
              <c:numFmt formatCode="#,##0.0" sourceLinked="0"/>
              <c:spPr>
                <a:solidFill>
                  <a:srgbClr val="FF0000"/>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BE3B-42E0-937A-16AAA604425F}"/>
                </c:ext>
              </c:extLst>
            </c:dLbl>
            <c:numFmt formatCode="#,##0.0" sourceLinked="0"/>
            <c:spPr>
              <a:solidFill>
                <a:srgbClr val="FF0000"/>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Données!$C$319:$AA$319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Données!$C$321:$AA$321</c:f>
              <c:numCache>
                <c:formatCode>#,##0</c:formatCode>
                <c:ptCount val="25"/>
                <c:pt idx="0">
                  <c:v>1342858.12</c:v>
                </c:pt>
                <c:pt idx="1">
                  <c:v>1311814.9099999999</c:v>
                </c:pt>
                <c:pt idx="2">
                  <c:v>1358332.7799999996</c:v>
                </c:pt>
                <c:pt idx="3">
                  <c:v>1369426.0199999998</c:v>
                </c:pt>
                <c:pt idx="4">
                  <c:v>1300988.6100000006</c:v>
                </c:pt>
                <c:pt idx="5">
                  <c:v>1247423.45</c:v>
                </c:pt>
                <c:pt idx="6">
                  <c:v>1264831.9000000001</c:v>
                </c:pt>
                <c:pt idx="7">
                  <c:v>1058113.6400000001</c:v>
                </c:pt>
                <c:pt idx="8">
                  <c:v>1070682.3099999998</c:v>
                </c:pt>
                <c:pt idx="9">
                  <c:v>1117939.5899999999</c:v>
                </c:pt>
                <c:pt idx="10">
                  <c:v>1195426.1400000006</c:v>
                </c:pt>
                <c:pt idx="11">
                  <c:v>949753.36</c:v>
                </c:pt>
                <c:pt idx="12">
                  <c:v>1195426.1400000006</c:v>
                </c:pt>
                <c:pt idx="13">
                  <c:v>1103501.9499999995</c:v>
                </c:pt>
                <c:pt idx="14">
                  <c:v>1188386.9799999997</c:v>
                </c:pt>
                <c:pt idx="15">
                  <c:v>1233695.0600000008</c:v>
                </c:pt>
                <c:pt idx="16">
                  <c:v>1183482.9000000001</c:v>
                </c:pt>
                <c:pt idx="17">
                  <c:v>1189039.6199999996</c:v>
                </c:pt>
                <c:pt idx="18">
                  <c:v>1077231.3099999994</c:v>
                </c:pt>
                <c:pt idx="19">
                  <c:v>1054820.6599999999</c:v>
                </c:pt>
                <c:pt idx="20">
                  <c:v>1024988.0199999998</c:v>
                </c:pt>
                <c:pt idx="21">
                  <c:v>971519.86000000092</c:v>
                </c:pt>
                <c:pt idx="22">
                  <c:v>952647.03999999992</c:v>
                </c:pt>
                <c:pt idx="23">
                  <c:v>972181.6</c:v>
                </c:pt>
                <c:pt idx="24">
                  <c:v>883666.05000000063</c:v>
                </c:pt>
              </c:numCache>
            </c:numRef>
          </c:val>
          <c:smooth val="0"/>
          <c:extLst>
            <c:ext xmlns:c16="http://schemas.microsoft.com/office/drawing/2014/chart" uri="{C3380CC4-5D6E-409C-BE32-E72D297353CC}">
              <c16:uniqueId val="{00000033-BE3B-42E0-937A-16AAA604425F}"/>
            </c:ext>
          </c:extLst>
        </c:ser>
        <c:ser>
          <c:idx val="2"/>
          <c:order val="2"/>
          <c:tx>
            <c:v>Orange Tunisie</c:v>
          </c:tx>
          <c:spPr>
            <a:ln w="12700">
              <a:solidFill>
                <a:srgbClr val="E46C0A"/>
              </a:solidFill>
            </a:ln>
          </c:spPr>
          <c:marker>
            <c:symbol val="none"/>
          </c:marker>
          <c:dLbls>
            <c:dLbl>
              <c:idx val="0"/>
              <c:layout>
                <c:manualLayout>
                  <c:x val="-4.4709259259259261E-2"/>
                  <c:y val="-8.0622652577550649E-2"/>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5.4783209876543205E-2"/>
                      <c:h val="9.2891625731827909E-2"/>
                    </c:manualLayout>
                  </c15:layout>
                </c:ext>
                <c:ext xmlns:c16="http://schemas.microsoft.com/office/drawing/2014/chart" uri="{C3380CC4-5D6E-409C-BE32-E72D297353CC}">
                  <c16:uniqueId val="{00000034-BE3B-42E0-937A-16AAA604425F}"/>
                </c:ext>
              </c:extLst>
            </c:dLbl>
            <c:dLbl>
              <c:idx val="1"/>
              <c:delete val="1"/>
              <c:extLst>
                <c:ext xmlns:c15="http://schemas.microsoft.com/office/drawing/2012/chart" uri="{CE6537A1-D6FC-4f65-9D91-7224C49458BB}"/>
                <c:ext xmlns:c16="http://schemas.microsoft.com/office/drawing/2014/chart" uri="{C3380CC4-5D6E-409C-BE32-E72D297353CC}">
                  <c16:uniqueId val="{00000035-BE3B-42E0-937A-16AAA604425F}"/>
                </c:ext>
              </c:extLst>
            </c:dLbl>
            <c:dLbl>
              <c:idx val="2"/>
              <c:delete val="1"/>
              <c:extLst>
                <c:ext xmlns:c15="http://schemas.microsoft.com/office/drawing/2012/chart" uri="{CE6537A1-D6FC-4f65-9D91-7224C49458BB}"/>
                <c:ext xmlns:c16="http://schemas.microsoft.com/office/drawing/2014/chart" uri="{C3380CC4-5D6E-409C-BE32-E72D297353CC}">
                  <c16:uniqueId val="{00000036-BE3B-42E0-937A-16AAA604425F}"/>
                </c:ext>
              </c:extLst>
            </c:dLbl>
            <c:dLbl>
              <c:idx val="3"/>
              <c:delete val="1"/>
              <c:extLst>
                <c:ext xmlns:c15="http://schemas.microsoft.com/office/drawing/2012/chart" uri="{CE6537A1-D6FC-4f65-9D91-7224C49458BB}"/>
                <c:ext xmlns:c16="http://schemas.microsoft.com/office/drawing/2014/chart" uri="{C3380CC4-5D6E-409C-BE32-E72D297353CC}">
                  <c16:uniqueId val="{00000037-BE3B-42E0-937A-16AAA604425F}"/>
                </c:ext>
              </c:extLst>
            </c:dLbl>
            <c:dLbl>
              <c:idx val="4"/>
              <c:delete val="1"/>
              <c:extLst>
                <c:ext xmlns:c15="http://schemas.microsoft.com/office/drawing/2012/chart" uri="{CE6537A1-D6FC-4f65-9D91-7224C49458BB}"/>
                <c:ext xmlns:c16="http://schemas.microsoft.com/office/drawing/2014/chart" uri="{C3380CC4-5D6E-409C-BE32-E72D297353CC}">
                  <c16:uniqueId val="{00000038-BE3B-42E0-937A-16AAA604425F}"/>
                </c:ext>
              </c:extLst>
            </c:dLbl>
            <c:dLbl>
              <c:idx val="5"/>
              <c:delete val="1"/>
              <c:extLst>
                <c:ext xmlns:c15="http://schemas.microsoft.com/office/drawing/2012/chart" uri="{CE6537A1-D6FC-4f65-9D91-7224C49458BB}"/>
                <c:ext xmlns:c16="http://schemas.microsoft.com/office/drawing/2014/chart" uri="{C3380CC4-5D6E-409C-BE32-E72D297353CC}">
                  <c16:uniqueId val="{00000039-BE3B-42E0-937A-16AAA604425F}"/>
                </c:ext>
              </c:extLst>
            </c:dLbl>
            <c:dLbl>
              <c:idx val="6"/>
              <c:delete val="1"/>
              <c:extLst>
                <c:ext xmlns:c15="http://schemas.microsoft.com/office/drawing/2012/chart" uri="{CE6537A1-D6FC-4f65-9D91-7224C49458BB}"/>
                <c:ext xmlns:c16="http://schemas.microsoft.com/office/drawing/2014/chart" uri="{C3380CC4-5D6E-409C-BE32-E72D297353CC}">
                  <c16:uniqueId val="{0000003A-BE3B-42E0-937A-16AAA604425F}"/>
                </c:ext>
              </c:extLst>
            </c:dLbl>
            <c:dLbl>
              <c:idx val="7"/>
              <c:delete val="1"/>
              <c:extLst>
                <c:ext xmlns:c15="http://schemas.microsoft.com/office/drawing/2012/chart" uri="{CE6537A1-D6FC-4f65-9D91-7224C49458BB}"/>
                <c:ext xmlns:c16="http://schemas.microsoft.com/office/drawing/2014/chart" uri="{C3380CC4-5D6E-409C-BE32-E72D297353CC}">
                  <c16:uniqueId val="{0000003B-BE3B-42E0-937A-16AAA604425F}"/>
                </c:ext>
              </c:extLst>
            </c:dLbl>
            <c:dLbl>
              <c:idx val="8"/>
              <c:delete val="1"/>
              <c:extLst>
                <c:ext xmlns:c15="http://schemas.microsoft.com/office/drawing/2012/chart" uri="{CE6537A1-D6FC-4f65-9D91-7224C49458BB}"/>
                <c:ext xmlns:c16="http://schemas.microsoft.com/office/drawing/2014/chart" uri="{C3380CC4-5D6E-409C-BE32-E72D297353CC}">
                  <c16:uniqueId val="{0000003C-BE3B-42E0-937A-16AAA604425F}"/>
                </c:ext>
              </c:extLst>
            </c:dLbl>
            <c:dLbl>
              <c:idx val="9"/>
              <c:delete val="1"/>
              <c:extLst>
                <c:ext xmlns:c15="http://schemas.microsoft.com/office/drawing/2012/chart" uri="{CE6537A1-D6FC-4f65-9D91-7224C49458BB}"/>
                <c:ext xmlns:c16="http://schemas.microsoft.com/office/drawing/2014/chart" uri="{C3380CC4-5D6E-409C-BE32-E72D297353CC}">
                  <c16:uniqueId val="{0000003D-BE3B-42E0-937A-16AAA604425F}"/>
                </c:ext>
              </c:extLst>
            </c:dLbl>
            <c:dLbl>
              <c:idx val="10"/>
              <c:delete val="1"/>
              <c:extLst>
                <c:ext xmlns:c15="http://schemas.microsoft.com/office/drawing/2012/chart" uri="{CE6537A1-D6FC-4f65-9D91-7224C49458BB}"/>
                <c:ext xmlns:c16="http://schemas.microsoft.com/office/drawing/2014/chart" uri="{C3380CC4-5D6E-409C-BE32-E72D297353CC}">
                  <c16:uniqueId val="{0000003E-BE3B-42E0-937A-16AAA604425F}"/>
                </c:ext>
              </c:extLst>
            </c:dLbl>
            <c:dLbl>
              <c:idx val="11"/>
              <c:delete val="1"/>
              <c:extLst>
                <c:ext xmlns:c15="http://schemas.microsoft.com/office/drawing/2012/chart" uri="{CE6537A1-D6FC-4f65-9D91-7224C49458BB}"/>
                <c:ext xmlns:c16="http://schemas.microsoft.com/office/drawing/2014/chart" uri="{C3380CC4-5D6E-409C-BE32-E72D297353CC}">
                  <c16:uniqueId val="{0000003F-BE3B-42E0-937A-16AAA604425F}"/>
                </c:ext>
              </c:extLst>
            </c:dLbl>
            <c:dLbl>
              <c:idx val="12"/>
              <c:layout>
                <c:manualLayout>
                  <c:x val="-2.4753086419753087E-2"/>
                  <c:y val="-0.15285907520995026"/>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5.478333333333333E-2"/>
                      <c:h val="9.0025944142699724E-2"/>
                    </c:manualLayout>
                  </c15:layout>
                </c:ext>
                <c:ext xmlns:c16="http://schemas.microsoft.com/office/drawing/2014/chart" uri="{C3380CC4-5D6E-409C-BE32-E72D297353CC}">
                  <c16:uniqueId val="{00000040-BE3B-42E0-937A-16AAA604425F}"/>
                </c:ext>
              </c:extLst>
            </c:dLbl>
            <c:dLbl>
              <c:idx val="13"/>
              <c:delete val="1"/>
              <c:extLst>
                <c:ext xmlns:c15="http://schemas.microsoft.com/office/drawing/2012/chart" uri="{CE6537A1-D6FC-4f65-9D91-7224C49458BB}"/>
                <c:ext xmlns:c16="http://schemas.microsoft.com/office/drawing/2014/chart" uri="{C3380CC4-5D6E-409C-BE32-E72D297353CC}">
                  <c16:uniqueId val="{00000041-BE3B-42E0-937A-16AAA604425F}"/>
                </c:ext>
              </c:extLst>
            </c:dLbl>
            <c:dLbl>
              <c:idx val="14"/>
              <c:delete val="1"/>
              <c:extLst>
                <c:ext xmlns:c15="http://schemas.microsoft.com/office/drawing/2012/chart" uri="{CE6537A1-D6FC-4f65-9D91-7224C49458BB}"/>
                <c:ext xmlns:c16="http://schemas.microsoft.com/office/drawing/2014/chart" uri="{C3380CC4-5D6E-409C-BE32-E72D297353CC}">
                  <c16:uniqueId val="{00000042-BE3B-42E0-937A-16AAA604425F}"/>
                </c:ext>
              </c:extLst>
            </c:dLbl>
            <c:dLbl>
              <c:idx val="15"/>
              <c:delete val="1"/>
              <c:extLst>
                <c:ext xmlns:c15="http://schemas.microsoft.com/office/drawing/2012/chart" uri="{CE6537A1-D6FC-4f65-9D91-7224C49458BB}"/>
                <c:ext xmlns:c16="http://schemas.microsoft.com/office/drawing/2014/chart" uri="{C3380CC4-5D6E-409C-BE32-E72D297353CC}">
                  <c16:uniqueId val="{00000043-BE3B-42E0-937A-16AAA604425F}"/>
                </c:ext>
              </c:extLst>
            </c:dLbl>
            <c:dLbl>
              <c:idx val="16"/>
              <c:delete val="1"/>
              <c:extLst>
                <c:ext xmlns:c15="http://schemas.microsoft.com/office/drawing/2012/chart" uri="{CE6537A1-D6FC-4f65-9D91-7224C49458BB}"/>
                <c:ext xmlns:c16="http://schemas.microsoft.com/office/drawing/2014/chart" uri="{C3380CC4-5D6E-409C-BE32-E72D297353CC}">
                  <c16:uniqueId val="{00000044-BE3B-42E0-937A-16AAA604425F}"/>
                </c:ext>
              </c:extLst>
            </c:dLbl>
            <c:dLbl>
              <c:idx val="17"/>
              <c:delete val="1"/>
              <c:extLst>
                <c:ext xmlns:c15="http://schemas.microsoft.com/office/drawing/2012/chart" uri="{CE6537A1-D6FC-4f65-9D91-7224C49458BB}"/>
                <c:ext xmlns:c16="http://schemas.microsoft.com/office/drawing/2014/chart" uri="{C3380CC4-5D6E-409C-BE32-E72D297353CC}">
                  <c16:uniqueId val="{00000045-BE3B-42E0-937A-16AAA604425F}"/>
                </c:ext>
              </c:extLst>
            </c:dLbl>
            <c:dLbl>
              <c:idx val="18"/>
              <c:delete val="1"/>
              <c:extLst>
                <c:ext xmlns:c15="http://schemas.microsoft.com/office/drawing/2012/chart" uri="{CE6537A1-D6FC-4f65-9D91-7224C49458BB}"/>
                <c:ext xmlns:c16="http://schemas.microsoft.com/office/drawing/2014/chart" uri="{C3380CC4-5D6E-409C-BE32-E72D297353CC}">
                  <c16:uniqueId val="{00000046-BE3B-42E0-937A-16AAA604425F}"/>
                </c:ext>
              </c:extLst>
            </c:dLbl>
            <c:dLbl>
              <c:idx val="19"/>
              <c:delete val="1"/>
              <c:extLst>
                <c:ext xmlns:c15="http://schemas.microsoft.com/office/drawing/2012/chart" uri="{CE6537A1-D6FC-4f65-9D91-7224C49458BB}"/>
                <c:ext xmlns:c16="http://schemas.microsoft.com/office/drawing/2014/chart" uri="{C3380CC4-5D6E-409C-BE32-E72D297353CC}">
                  <c16:uniqueId val="{00000047-BE3B-42E0-937A-16AAA604425F}"/>
                </c:ext>
              </c:extLst>
            </c:dLbl>
            <c:dLbl>
              <c:idx val="20"/>
              <c:delete val="1"/>
              <c:extLst>
                <c:ext xmlns:c15="http://schemas.microsoft.com/office/drawing/2012/chart" uri="{CE6537A1-D6FC-4f65-9D91-7224C49458BB}"/>
                <c:ext xmlns:c16="http://schemas.microsoft.com/office/drawing/2014/chart" uri="{C3380CC4-5D6E-409C-BE32-E72D297353CC}">
                  <c16:uniqueId val="{00000048-BE3B-42E0-937A-16AAA604425F}"/>
                </c:ext>
              </c:extLst>
            </c:dLbl>
            <c:dLbl>
              <c:idx val="21"/>
              <c:delete val="1"/>
              <c:extLst>
                <c:ext xmlns:c15="http://schemas.microsoft.com/office/drawing/2012/chart" uri="{CE6537A1-D6FC-4f65-9D91-7224C49458BB}"/>
                <c:ext xmlns:c16="http://schemas.microsoft.com/office/drawing/2014/chart" uri="{C3380CC4-5D6E-409C-BE32-E72D297353CC}">
                  <c16:uniqueId val="{00000049-BE3B-42E0-937A-16AAA604425F}"/>
                </c:ext>
              </c:extLst>
            </c:dLbl>
            <c:dLbl>
              <c:idx val="22"/>
              <c:delete val="1"/>
              <c:extLst>
                <c:ext xmlns:c15="http://schemas.microsoft.com/office/drawing/2012/chart" uri="{CE6537A1-D6FC-4f65-9D91-7224C49458BB}"/>
                <c:ext xmlns:c16="http://schemas.microsoft.com/office/drawing/2014/chart" uri="{C3380CC4-5D6E-409C-BE32-E72D297353CC}">
                  <c16:uniqueId val="{0000004A-BE3B-42E0-937A-16AAA604425F}"/>
                </c:ext>
              </c:extLst>
            </c:dLbl>
            <c:dLbl>
              <c:idx val="23"/>
              <c:delete val="1"/>
              <c:extLst>
                <c:ext xmlns:c15="http://schemas.microsoft.com/office/drawing/2012/chart" uri="{CE6537A1-D6FC-4f65-9D91-7224C49458BB}"/>
                <c:ext xmlns:c16="http://schemas.microsoft.com/office/drawing/2014/chart" uri="{C3380CC4-5D6E-409C-BE32-E72D297353CC}">
                  <c16:uniqueId val="{0000004B-BE3B-42E0-937A-16AAA604425F}"/>
                </c:ext>
              </c:extLst>
            </c:dLbl>
            <c:dLbl>
              <c:idx val="24"/>
              <c:layout>
                <c:manualLayout>
                  <c:x val="-7.0311111111111112E-3"/>
                  <c:y val="-0.12902645062174034"/>
                </c:manualLayout>
              </c:layout>
              <c:numFmt formatCode="#,##0.0" sourceLinked="0"/>
              <c:spPr>
                <a:solidFill>
                  <a:schemeClr val="accent6">
                    <a:lumMod val="75000"/>
                  </a:schemeClr>
                </a:solidFill>
              </c:spPr>
              <c:txPr>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BE3B-42E0-937A-16AAA604425F}"/>
                </c:ext>
              </c:extLst>
            </c:dLbl>
            <c:numFmt formatCode="#,##0.0" sourceLinked="0"/>
            <c:spPr>
              <a:solidFill>
                <a:schemeClr val="accent6">
                  <a:lumMod val="75000"/>
                </a:schemeClr>
              </a:solidFill>
            </c:spPr>
            <c:txPr>
              <a:bodyPr wrap="square" lIns="38100" tIns="19050" rIns="38100" bIns="19050" anchor="ctr">
                <a:spAutoFit/>
              </a:bodyPr>
              <a:lstStyle/>
              <a:p>
                <a:pPr>
                  <a:defRPr sz="800" b="0" i="0" u="none" strike="noStrike" baseline="0">
                    <a:solidFill>
                      <a:srgbClr val="FFFFFF"/>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Données!$C$319:$AA$319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Données!$C$322:$AA$322</c:f>
              <c:numCache>
                <c:formatCode>#,##0</c:formatCode>
                <c:ptCount val="25"/>
                <c:pt idx="0">
                  <c:v>1742647.4569394332</c:v>
                </c:pt>
                <c:pt idx="1">
                  <c:v>1859585.1886666634</c:v>
                </c:pt>
                <c:pt idx="2">
                  <c:v>1670102.4333333354</c:v>
                </c:pt>
                <c:pt idx="3">
                  <c:v>1870540.8333333337</c:v>
                </c:pt>
                <c:pt idx="4">
                  <c:v>1846354.4666666631</c:v>
                </c:pt>
                <c:pt idx="5">
                  <c:v>1721846.5166666682</c:v>
                </c:pt>
                <c:pt idx="6">
                  <c:v>1607620.3000000005</c:v>
                </c:pt>
                <c:pt idx="7">
                  <c:v>1678201.4500000007</c:v>
                </c:pt>
                <c:pt idx="8">
                  <c:v>1610335.8166666673</c:v>
                </c:pt>
                <c:pt idx="9">
                  <c:v>1508944.1833333315</c:v>
                </c:pt>
                <c:pt idx="10">
                  <c:v>1511166.5166666638</c:v>
                </c:pt>
                <c:pt idx="11">
                  <c:v>1531701.1000000015</c:v>
                </c:pt>
                <c:pt idx="12">
                  <c:v>1521566.7833333346</c:v>
                </c:pt>
                <c:pt idx="13">
                  <c:v>1466483.3833333345</c:v>
                </c:pt>
                <c:pt idx="14">
                  <c:v>1489487.5166666666</c:v>
                </c:pt>
                <c:pt idx="15">
                  <c:v>1639606.2300000011</c:v>
                </c:pt>
                <c:pt idx="16">
                  <c:v>1559967.760000004</c:v>
                </c:pt>
                <c:pt idx="17">
                  <c:v>1523026.7399999984</c:v>
                </c:pt>
                <c:pt idx="18">
                  <c:v>1361936.6000000003</c:v>
                </c:pt>
                <c:pt idx="19">
                  <c:v>1448526.9000000004</c:v>
                </c:pt>
                <c:pt idx="20">
                  <c:v>1468432.0333333306</c:v>
                </c:pt>
                <c:pt idx="21">
                  <c:v>1301319.5499999998</c:v>
                </c:pt>
                <c:pt idx="22">
                  <c:v>1265240.45</c:v>
                </c:pt>
                <c:pt idx="23">
                  <c:v>1339234.1833333331</c:v>
                </c:pt>
                <c:pt idx="24">
                  <c:v>1230764.800000001</c:v>
                </c:pt>
              </c:numCache>
            </c:numRef>
          </c:val>
          <c:smooth val="0"/>
          <c:extLst>
            <c:ext xmlns:c16="http://schemas.microsoft.com/office/drawing/2014/chart" uri="{C3380CC4-5D6E-409C-BE32-E72D297353CC}">
              <c16:uniqueId val="{0000004D-BE3B-42E0-937A-16AAA604425F}"/>
            </c:ext>
          </c:extLst>
        </c:ser>
        <c:ser>
          <c:idx val="3"/>
          <c:order val="3"/>
          <c:tx>
            <c:v>Lycamobile</c:v>
          </c:tx>
          <c:spPr>
            <a:ln w="12700">
              <a:solidFill>
                <a:srgbClr val="92D050"/>
              </a:solidFill>
            </a:ln>
          </c:spPr>
          <c:marker>
            <c:symbol val="none"/>
          </c:marker>
          <c:dLbls>
            <c:dLbl>
              <c:idx val="0"/>
              <c:layout>
                <c:manualLayout>
                  <c:x val="-4.1377283950617287E-2"/>
                  <c:y val="-0.12283411860158415"/>
                </c:manualLayout>
              </c:layout>
              <c:numFmt formatCode="#,##0.0" sourceLinked="0"/>
              <c:spPr>
                <a:solidFill>
                  <a:srgbClr val="92D05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E-BE3B-42E0-937A-16AAA604425F}"/>
                </c:ext>
              </c:extLst>
            </c:dLbl>
            <c:dLbl>
              <c:idx val="1"/>
              <c:delete val="1"/>
              <c:extLst>
                <c:ext xmlns:c15="http://schemas.microsoft.com/office/drawing/2012/chart" uri="{CE6537A1-D6FC-4f65-9D91-7224C49458BB}"/>
                <c:ext xmlns:c16="http://schemas.microsoft.com/office/drawing/2014/chart" uri="{C3380CC4-5D6E-409C-BE32-E72D297353CC}">
                  <c16:uniqueId val="{0000004F-BE3B-42E0-937A-16AAA604425F}"/>
                </c:ext>
              </c:extLst>
            </c:dLbl>
            <c:dLbl>
              <c:idx val="2"/>
              <c:delete val="1"/>
              <c:extLst>
                <c:ext xmlns:c15="http://schemas.microsoft.com/office/drawing/2012/chart" uri="{CE6537A1-D6FC-4f65-9D91-7224C49458BB}"/>
                <c:ext xmlns:c16="http://schemas.microsoft.com/office/drawing/2014/chart" uri="{C3380CC4-5D6E-409C-BE32-E72D297353CC}">
                  <c16:uniqueId val="{00000050-BE3B-42E0-937A-16AAA604425F}"/>
                </c:ext>
              </c:extLst>
            </c:dLbl>
            <c:dLbl>
              <c:idx val="3"/>
              <c:delete val="1"/>
              <c:extLst>
                <c:ext xmlns:c15="http://schemas.microsoft.com/office/drawing/2012/chart" uri="{CE6537A1-D6FC-4f65-9D91-7224C49458BB}"/>
                <c:ext xmlns:c16="http://schemas.microsoft.com/office/drawing/2014/chart" uri="{C3380CC4-5D6E-409C-BE32-E72D297353CC}">
                  <c16:uniqueId val="{00000051-BE3B-42E0-937A-16AAA604425F}"/>
                </c:ext>
              </c:extLst>
            </c:dLbl>
            <c:dLbl>
              <c:idx val="4"/>
              <c:delete val="1"/>
              <c:extLst>
                <c:ext xmlns:c15="http://schemas.microsoft.com/office/drawing/2012/chart" uri="{CE6537A1-D6FC-4f65-9D91-7224C49458BB}"/>
                <c:ext xmlns:c16="http://schemas.microsoft.com/office/drawing/2014/chart" uri="{C3380CC4-5D6E-409C-BE32-E72D297353CC}">
                  <c16:uniqueId val="{00000052-BE3B-42E0-937A-16AAA604425F}"/>
                </c:ext>
              </c:extLst>
            </c:dLbl>
            <c:dLbl>
              <c:idx val="5"/>
              <c:delete val="1"/>
              <c:extLst>
                <c:ext xmlns:c15="http://schemas.microsoft.com/office/drawing/2012/chart" uri="{CE6537A1-D6FC-4f65-9D91-7224C49458BB}"/>
                <c:ext xmlns:c16="http://schemas.microsoft.com/office/drawing/2014/chart" uri="{C3380CC4-5D6E-409C-BE32-E72D297353CC}">
                  <c16:uniqueId val="{00000053-BE3B-42E0-937A-16AAA604425F}"/>
                </c:ext>
              </c:extLst>
            </c:dLbl>
            <c:dLbl>
              <c:idx val="6"/>
              <c:delete val="1"/>
              <c:extLst>
                <c:ext xmlns:c15="http://schemas.microsoft.com/office/drawing/2012/chart" uri="{CE6537A1-D6FC-4f65-9D91-7224C49458BB}"/>
                <c:ext xmlns:c16="http://schemas.microsoft.com/office/drawing/2014/chart" uri="{C3380CC4-5D6E-409C-BE32-E72D297353CC}">
                  <c16:uniqueId val="{00000054-BE3B-42E0-937A-16AAA604425F}"/>
                </c:ext>
              </c:extLst>
            </c:dLbl>
            <c:dLbl>
              <c:idx val="7"/>
              <c:delete val="1"/>
              <c:extLst>
                <c:ext xmlns:c15="http://schemas.microsoft.com/office/drawing/2012/chart" uri="{CE6537A1-D6FC-4f65-9D91-7224C49458BB}"/>
                <c:ext xmlns:c16="http://schemas.microsoft.com/office/drawing/2014/chart" uri="{C3380CC4-5D6E-409C-BE32-E72D297353CC}">
                  <c16:uniqueId val="{00000055-BE3B-42E0-937A-16AAA604425F}"/>
                </c:ext>
              </c:extLst>
            </c:dLbl>
            <c:dLbl>
              <c:idx val="8"/>
              <c:delete val="1"/>
              <c:extLst>
                <c:ext xmlns:c15="http://schemas.microsoft.com/office/drawing/2012/chart" uri="{CE6537A1-D6FC-4f65-9D91-7224C49458BB}"/>
                <c:ext xmlns:c16="http://schemas.microsoft.com/office/drawing/2014/chart" uri="{C3380CC4-5D6E-409C-BE32-E72D297353CC}">
                  <c16:uniqueId val="{00000056-BE3B-42E0-937A-16AAA604425F}"/>
                </c:ext>
              </c:extLst>
            </c:dLbl>
            <c:dLbl>
              <c:idx val="9"/>
              <c:delete val="1"/>
              <c:extLst>
                <c:ext xmlns:c15="http://schemas.microsoft.com/office/drawing/2012/chart" uri="{CE6537A1-D6FC-4f65-9D91-7224C49458BB}"/>
                <c:ext xmlns:c16="http://schemas.microsoft.com/office/drawing/2014/chart" uri="{C3380CC4-5D6E-409C-BE32-E72D297353CC}">
                  <c16:uniqueId val="{00000057-BE3B-42E0-937A-16AAA604425F}"/>
                </c:ext>
              </c:extLst>
            </c:dLbl>
            <c:dLbl>
              <c:idx val="10"/>
              <c:delete val="1"/>
              <c:extLst>
                <c:ext xmlns:c15="http://schemas.microsoft.com/office/drawing/2012/chart" uri="{CE6537A1-D6FC-4f65-9D91-7224C49458BB}"/>
                <c:ext xmlns:c16="http://schemas.microsoft.com/office/drawing/2014/chart" uri="{C3380CC4-5D6E-409C-BE32-E72D297353CC}">
                  <c16:uniqueId val="{00000058-BE3B-42E0-937A-16AAA604425F}"/>
                </c:ext>
              </c:extLst>
            </c:dLbl>
            <c:dLbl>
              <c:idx val="11"/>
              <c:delete val="1"/>
              <c:extLst>
                <c:ext xmlns:c15="http://schemas.microsoft.com/office/drawing/2012/chart" uri="{CE6537A1-D6FC-4f65-9D91-7224C49458BB}"/>
                <c:ext xmlns:c16="http://schemas.microsoft.com/office/drawing/2014/chart" uri="{C3380CC4-5D6E-409C-BE32-E72D297353CC}">
                  <c16:uniqueId val="{00000059-BE3B-42E0-937A-16AAA604425F}"/>
                </c:ext>
              </c:extLst>
            </c:dLbl>
            <c:dLbl>
              <c:idx val="12"/>
              <c:layout>
                <c:manualLayout>
                  <c:x val="-2.9314074074074076E-2"/>
                  <c:y val="-8.0541397098847209E-2"/>
                </c:manualLayout>
              </c:layout>
              <c:numFmt formatCode="#,##0.0" sourceLinked="0"/>
              <c:spPr>
                <a:solidFill>
                  <a:srgbClr val="92D05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5A-BE3B-42E0-937A-16AAA604425F}"/>
                </c:ext>
              </c:extLst>
            </c:dLbl>
            <c:dLbl>
              <c:idx val="13"/>
              <c:delete val="1"/>
              <c:extLst>
                <c:ext xmlns:c15="http://schemas.microsoft.com/office/drawing/2012/chart" uri="{CE6537A1-D6FC-4f65-9D91-7224C49458BB}"/>
                <c:ext xmlns:c16="http://schemas.microsoft.com/office/drawing/2014/chart" uri="{C3380CC4-5D6E-409C-BE32-E72D297353CC}">
                  <c16:uniqueId val="{0000005B-BE3B-42E0-937A-16AAA604425F}"/>
                </c:ext>
              </c:extLst>
            </c:dLbl>
            <c:dLbl>
              <c:idx val="14"/>
              <c:delete val="1"/>
              <c:extLst>
                <c:ext xmlns:c15="http://schemas.microsoft.com/office/drawing/2012/chart" uri="{CE6537A1-D6FC-4f65-9D91-7224C49458BB}"/>
                <c:ext xmlns:c16="http://schemas.microsoft.com/office/drawing/2014/chart" uri="{C3380CC4-5D6E-409C-BE32-E72D297353CC}">
                  <c16:uniqueId val="{0000005C-BE3B-42E0-937A-16AAA604425F}"/>
                </c:ext>
              </c:extLst>
            </c:dLbl>
            <c:dLbl>
              <c:idx val="15"/>
              <c:delete val="1"/>
              <c:extLst>
                <c:ext xmlns:c15="http://schemas.microsoft.com/office/drawing/2012/chart" uri="{CE6537A1-D6FC-4f65-9D91-7224C49458BB}"/>
                <c:ext xmlns:c16="http://schemas.microsoft.com/office/drawing/2014/chart" uri="{C3380CC4-5D6E-409C-BE32-E72D297353CC}">
                  <c16:uniqueId val="{0000005D-BE3B-42E0-937A-16AAA604425F}"/>
                </c:ext>
              </c:extLst>
            </c:dLbl>
            <c:dLbl>
              <c:idx val="16"/>
              <c:delete val="1"/>
              <c:extLst>
                <c:ext xmlns:c15="http://schemas.microsoft.com/office/drawing/2012/chart" uri="{CE6537A1-D6FC-4f65-9D91-7224C49458BB}"/>
                <c:ext xmlns:c16="http://schemas.microsoft.com/office/drawing/2014/chart" uri="{C3380CC4-5D6E-409C-BE32-E72D297353CC}">
                  <c16:uniqueId val="{0000005E-BE3B-42E0-937A-16AAA604425F}"/>
                </c:ext>
              </c:extLst>
            </c:dLbl>
            <c:dLbl>
              <c:idx val="17"/>
              <c:delete val="1"/>
              <c:extLst>
                <c:ext xmlns:c15="http://schemas.microsoft.com/office/drawing/2012/chart" uri="{CE6537A1-D6FC-4f65-9D91-7224C49458BB}"/>
                <c:ext xmlns:c16="http://schemas.microsoft.com/office/drawing/2014/chart" uri="{C3380CC4-5D6E-409C-BE32-E72D297353CC}">
                  <c16:uniqueId val="{0000005F-BE3B-42E0-937A-16AAA604425F}"/>
                </c:ext>
              </c:extLst>
            </c:dLbl>
            <c:dLbl>
              <c:idx val="18"/>
              <c:delete val="1"/>
              <c:extLst>
                <c:ext xmlns:c15="http://schemas.microsoft.com/office/drawing/2012/chart" uri="{CE6537A1-D6FC-4f65-9D91-7224C49458BB}"/>
                <c:ext xmlns:c16="http://schemas.microsoft.com/office/drawing/2014/chart" uri="{C3380CC4-5D6E-409C-BE32-E72D297353CC}">
                  <c16:uniqueId val="{00000060-BE3B-42E0-937A-16AAA604425F}"/>
                </c:ext>
              </c:extLst>
            </c:dLbl>
            <c:dLbl>
              <c:idx val="19"/>
              <c:delete val="1"/>
              <c:extLst>
                <c:ext xmlns:c15="http://schemas.microsoft.com/office/drawing/2012/chart" uri="{CE6537A1-D6FC-4f65-9D91-7224C49458BB}"/>
                <c:ext xmlns:c16="http://schemas.microsoft.com/office/drawing/2014/chart" uri="{C3380CC4-5D6E-409C-BE32-E72D297353CC}">
                  <c16:uniqueId val="{00000061-BE3B-42E0-937A-16AAA604425F}"/>
                </c:ext>
              </c:extLst>
            </c:dLbl>
            <c:dLbl>
              <c:idx val="20"/>
              <c:delete val="1"/>
              <c:extLst>
                <c:ext xmlns:c15="http://schemas.microsoft.com/office/drawing/2012/chart" uri="{CE6537A1-D6FC-4f65-9D91-7224C49458BB}"/>
                <c:ext xmlns:c16="http://schemas.microsoft.com/office/drawing/2014/chart" uri="{C3380CC4-5D6E-409C-BE32-E72D297353CC}">
                  <c16:uniqueId val="{00000062-BE3B-42E0-937A-16AAA604425F}"/>
                </c:ext>
              </c:extLst>
            </c:dLbl>
            <c:dLbl>
              <c:idx val="21"/>
              <c:delete val="1"/>
              <c:extLst>
                <c:ext xmlns:c15="http://schemas.microsoft.com/office/drawing/2012/chart" uri="{CE6537A1-D6FC-4f65-9D91-7224C49458BB}"/>
                <c:ext xmlns:c16="http://schemas.microsoft.com/office/drawing/2014/chart" uri="{C3380CC4-5D6E-409C-BE32-E72D297353CC}">
                  <c16:uniqueId val="{00000063-BE3B-42E0-937A-16AAA604425F}"/>
                </c:ext>
              </c:extLst>
            </c:dLbl>
            <c:dLbl>
              <c:idx val="22"/>
              <c:delete val="1"/>
              <c:extLst>
                <c:ext xmlns:c15="http://schemas.microsoft.com/office/drawing/2012/chart" uri="{CE6537A1-D6FC-4f65-9D91-7224C49458BB}"/>
                <c:ext xmlns:c16="http://schemas.microsoft.com/office/drawing/2014/chart" uri="{C3380CC4-5D6E-409C-BE32-E72D297353CC}">
                  <c16:uniqueId val="{00000064-BE3B-42E0-937A-16AAA604425F}"/>
                </c:ext>
              </c:extLst>
            </c:dLbl>
            <c:dLbl>
              <c:idx val="23"/>
              <c:delete val="1"/>
              <c:extLst>
                <c:ext xmlns:c15="http://schemas.microsoft.com/office/drawing/2012/chart" uri="{CE6537A1-D6FC-4f65-9D91-7224C49458BB}"/>
                <c:ext xmlns:c16="http://schemas.microsoft.com/office/drawing/2014/chart" uri="{C3380CC4-5D6E-409C-BE32-E72D297353CC}">
                  <c16:uniqueId val="{00000065-BE3B-42E0-937A-16AAA604425F}"/>
                </c:ext>
              </c:extLst>
            </c:dLbl>
            <c:dLbl>
              <c:idx val="24"/>
              <c:layout>
                <c:manualLayout>
                  <c:x val="-5.6834567901235715E-3"/>
                  <c:y val="7.8899371886087674E-4"/>
                </c:manualLayout>
              </c:layout>
              <c:numFmt formatCode="#,##0.0" sourceLinked="0"/>
              <c:spPr>
                <a:solidFill>
                  <a:srgbClr val="92D050"/>
                </a:solidFill>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5.478333333333333E-2"/>
                      <c:h val="6.0685729335363273E-2"/>
                    </c:manualLayout>
                  </c15:layout>
                </c:ext>
                <c:ext xmlns:c16="http://schemas.microsoft.com/office/drawing/2014/chart" uri="{C3380CC4-5D6E-409C-BE32-E72D297353CC}">
                  <c16:uniqueId val="{00000066-BE3B-42E0-937A-16AAA604425F}"/>
                </c:ext>
              </c:extLst>
            </c:dLbl>
            <c:numFmt formatCode="#,##0.0" sourceLinked="0"/>
            <c:spPr>
              <a:solidFill>
                <a:srgbClr val="92D050"/>
              </a:solidFill>
            </c:spPr>
            <c:txPr>
              <a:bodyPr wrap="square" lIns="38100" tIns="19050" rIns="38100" bIns="19050" anchor="ctr">
                <a:spAutoFit/>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Données!$C$319:$AA$319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Données!$C$323:$AA$323</c:f>
              <c:numCache>
                <c:formatCode>#,##0</c:formatCode>
                <c:ptCount val="25"/>
                <c:pt idx="0">
                  <c:v>1915077.9833333723</c:v>
                </c:pt>
                <c:pt idx="1">
                  <c:v>2142744.9833333716</c:v>
                </c:pt>
                <c:pt idx="2">
                  <c:v>2048413.8666667161</c:v>
                </c:pt>
                <c:pt idx="3">
                  <c:v>2272533.9500001087</c:v>
                </c:pt>
                <c:pt idx="4">
                  <c:v>2142270.2166667525</c:v>
                </c:pt>
                <c:pt idx="5">
                  <c:v>1795424.7833333551</c:v>
                </c:pt>
                <c:pt idx="6">
                  <c:v>1633617.6666666814</c:v>
                </c:pt>
                <c:pt idx="7">
                  <c:v>1580147.2419354955</c:v>
                </c:pt>
                <c:pt idx="8">
                  <c:v>1772649.9833333336</c:v>
                </c:pt>
                <c:pt idx="9">
                  <c:v>1642744.4333333387</c:v>
                </c:pt>
                <c:pt idx="10">
                  <c:v>1424473.6666666674</c:v>
                </c:pt>
                <c:pt idx="11">
                  <c:v>1394085.650000006</c:v>
                </c:pt>
                <c:pt idx="12">
                  <c:v>1403757.7833333362</c:v>
                </c:pt>
                <c:pt idx="13">
                  <c:v>1460918.7166666673</c:v>
                </c:pt>
                <c:pt idx="14">
                  <c:v>1506277.7666666692</c:v>
                </c:pt>
                <c:pt idx="15">
                  <c:v>1123726.0666666727</c:v>
                </c:pt>
                <c:pt idx="16">
                  <c:v>741172.63333333109</c:v>
                </c:pt>
                <c:pt idx="17">
                  <c:v>588952.93333333044</c:v>
                </c:pt>
                <c:pt idx="18">
                  <c:v>541411.86666666681</c:v>
                </c:pt>
                <c:pt idx="19">
                  <c:v>546220.69999999856</c:v>
                </c:pt>
                <c:pt idx="20">
                  <c:v>327162.69999999984</c:v>
                </c:pt>
                <c:pt idx="21">
                  <c:v>93256.166666666613</c:v>
                </c:pt>
                <c:pt idx="22">
                  <c:v>82021.906749540387</c:v>
                </c:pt>
                <c:pt idx="23">
                  <c:v>82021.906749540387</c:v>
                </c:pt>
                <c:pt idx="24">
                  <c:v>82021.906749540387</c:v>
                </c:pt>
              </c:numCache>
            </c:numRef>
          </c:val>
          <c:smooth val="0"/>
          <c:extLst>
            <c:ext xmlns:c16="http://schemas.microsoft.com/office/drawing/2014/chart" uri="{C3380CC4-5D6E-409C-BE32-E72D297353CC}">
              <c16:uniqueId val="{00000067-BE3B-42E0-937A-16AAA604425F}"/>
            </c:ext>
          </c:extLst>
        </c:ser>
        <c:dLbls>
          <c:showLegendKey val="0"/>
          <c:showVal val="0"/>
          <c:showCatName val="0"/>
          <c:showSerName val="0"/>
          <c:showPercent val="0"/>
          <c:showBubbleSize val="0"/>
        </c:dLbls>
        <c:smooth val="0"/>
        <c:axId val="1675770239"/>
        <c:axId val="1"/>
      </c:lineChart>
      <c:catAx>
        <c:axId val="1675770239"/>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6000000"/>
          <c:min val="0"/>
        </c:scaling>
        <c:delete val="0"/>
        <c:axPos val="l"/>
        <c:numFmt formatCode="#,##0.0" sourceLinked="0"/>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675770239"/>
        <c:crosses val="autoZero"/>
        <c:crossBetween val="between"/>
        <c:majorUnit val="1500000"/>
        <c:dispUnits>
          <c:builtInUnit val="millions"/>
          <c:dispUnitsLbl>
            <c:layout>
              <c:manualLayout>
                <c:xMode val="edge"/>
                <c:yMode val="edge"/>
                <c:x val="0"/>
                <c:y val="6.7860602598176936E-4"/>
              </c:manualLayout>
            </c:layout>
            <c:tx>
              <c:rich>
                <a:bodyPr rot="0" vert="horz"/>
                <a:lstStyle/>
                <a:p>
                  <a:pPr algn="ctr" rtl="0">
                    <a:defRPr lang="fr-FR" sz="600" b="0" i="0" u="none" strike="noStrike" kern="1200" baseline="0">
                      <a:solidFill>
                        <a:srgbClr val="000000"/>
                      </a:solidFill>
                      <a:latin typeface="Philosopher" panose="02000503000000020004" pitchFamily="2" charset="0"/>
                      <a:ea typeface="Calibri"/>
                      <a:cs typeface="Calibri"/>
                    </a:defRPr>
                  </a:pPr>
                  <a:r>
                    <a:rPr lang="fr-FR" sz="600" b="0" i="0" u="none" strike="noStrike" kern="1200" baseline="0">
                      <a:solidFill>
                        <a:srgbClr val="000000"/>
                      </a:solidFill>
                      <a:latin typeface="Philosopher" panose="02000503000000020004" pitchFamily="2" charset="0"/>
                      <a:ea typeface="Calibri"/>
                      <a:cs typeface="Calibri"/>
                    </a:rPr>
                    <a:t>Unité: millions minutes</a:t>
                  </a:r>
                </a:p>
              </c:rich>
            </c:tx>
          </c:dispUnitsLbl>
        </c:dispUnits>
      </c:valAx>
      <c:spPr>
        <a:noFill/>
        <a:ln w="25400">
          <a:noFill/>
        </a:ln>
      </c:spPr>
    </c:plotArea>
    <c:legend>
      <c:legendPos val="b"/>
      <c:layout>
        <c:manualLayout>
          <c:xMode val="edge"/>
          <c:yMode val="edge"/>
          <c:x val="3.3340586776704088E-2"/>
          <c:y val="0.90915623791540168"/>
          <c:w val="0.93875576073930489"/>
          <c:h val="6.140549332741857E-2"/>
        </c:manualLayout>
      </c:layout>
      <c:overlay val="0"/>
      <c:spPr>
        <a:ln>
          <a:noFill/>
        </a:ln>
      </c:spPr>
      <c:txPr>
        <a:bodyPr/>
        <a:lstStyle/>
        <a:p>
          <a:pPr>
            <a:defRPr sz="600" b="0" i="0" u="none" strike="noStrike"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295491850622058E-2"/>
          <c:y val="0.10941041666666666"/>
          <c:w val="0.93289651627113346"/>
          <c:h val="0.62902430555555555"/>
        </c:manualLayout>
      </c:layout>
      <c:barChart>
        <c:barDir val="col"/>
        <c:grouping val="stacked"/>
        <c:varyColors val="0"/>
        <c:ser>
          <c:idx val="5"/>
          <c:order val="0"/>
          <c:tx>
            <c:v>Asel Mobile</c:v>
          </c:tx>
          <c:spPr>
            <a:solidFill>
              <a:schemeClr val="accent1">
                <a:lumMod val="50000"/>
              </a:schemeClr>
            </a:solidFill>
            <a:ln>
              <a:solidFill>
                <a:schemeClr val="accent1">
                  <a:lumMod val="50000"/>
                </a:schemeClr>
              </a:solidFill>
            </a:ln>
          </c:spPr>
          <c:invertIfNegative val="0"/>
          <c:val>
            <c:numRef>
              <c:f>Données!$C$355:$AA$355</c:f>
              <c:numCache>
                <c:formatCode>#,##0</c:formatCode>
                <c:ptCount val="25"/>
                <c:pt idx="0">
                  <c:v>977</c:v>
                </c:pt>
                <c:pt idx="1">
                  <c:v>1077</c:v>
                </c:pt>
                <c:pt idx="2">
                  <c:v>1131</c:v>
                </c:pt>
                <c:pt idx="3">
                  <c:v>1211</c:v>
                </c:pt>
                <c:pt idx="4">
                  <c:v>1255</c:v>
                </c:pt>
                <c:pt idx="5">
                  <c:v>1272</c:v>
                </c:pt>
                <c:pt idx="6">
                  <c:v>1302</c:v>
                </c:pt>
                <c:pt idx="7">
                  <c:v>1334</c:v>
                </c:pt>
                <c:pt idx="8">
                  <c:v>1356</c:v>
                </c:pt>
                <c:pt idx="9">
                  <c:v>1376</c:v>
                </c:pt>
                <c:pt idx="10">
                  <c:v>1387</c:v>
                </c:pt>
                <c:pt idx="11">
                  <c:v>1395</c:v>
                </c:pt>
                <c:pt idx="12">
                  <c:v>1407</c:v>
                </c:pt>
                <c:pt idx="13">
                  <c:v>1412</c:v>
                </c:pt>
                <c:pt idx="14">
                  <c:v>1417</c:v>
                </c:pt>
                <c:pt idx="15">
                  <c:v>1425</c:v>
                </c:pt>
                <c:pt idx="16">
                  <c:v>1428</c:v>
                </c:pt>
                <c:pt idx="17">
                  <c:v>1441</c:v>
                </c:pt>
                <c:pt idx="18">
                  <c:v>1446</c:v>
                </c:pt>
                <c:pt idx="19">
                  <c:v>1446</c:v>
                </c:pt>
                <c:pt idx="20">
                  <c:v>1446</c:v>
                </c:pt>
                <c:pt idx="21">
                  <c:v>1446</c:v>
                </c:pt>
                <c:pt idx="22">
                  <c:v>1446</c:v>
                </c:pt>
                <c:pt idx="23">
                  <c:v>1446</c:v>
                </c:pt>
                <c:pt idx="24">
                  <c:v>1446</c:v>
                </c:pt>
              </c:numCache>
            </c:numRef>
          </c:val>
          <c:extLst>
            <c:ext xmlns:c16="http://schemas.microsoft.com/office/drawing/2014/chart" uri="{C3380CC4-5D6E-409C-BE32-E72D297353CC}">
              <c16:uniqueId val="{00000000-F7B3-4085-802D-42DF6F88AFC1}"/>
            </c:ext>
          </c:extLst>
        </c:ser>
        <c:ser>
          <c:idx val="3"/>
          <c:order val="1"/>
          <c:tx>
            <c:strRef>
              <c:f>Données!$A$354</c:f>
              <c:strCache>
                <c:ptCount val="1"/>
                <c:pt idx="0">
                  <c:v>Lycamobile</c:v>
                </c:pt>
              </c:strCache>
            </c:strRef>
          </c:tx>
          <c:spPr>
            <a:solidFill>
              <a:srgbClr val="92D050"/>
            </a:solidFill>
            <a:ln w="25400">
              <a:noFill/>
            </a:ln>
          </c:spPr>
          <c:invertIfNegative val="0"/>
          <c:cat>
            <c:strRef>
              <c:f>Données!$C$350:$AA$350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Données!$C$354:$AA$354</c:f>
              <c:numCache>
                <c:formatCode>#,##0</c:formatCode>
                <c:ptCount val="25"/>
                <c:pt idx="0">
                  <c:v>88</c:v>
                </c:pt>
                <c:pt idx="1">
                  <c:v>89</c:v>
                </c:pt>
                <c:pt idx="2">
                  <c:v>89</c:v>
                </c:pt>
                <c:pt idx="3">
                  <c:v>90</c:v>
                </c:pt>
                <c:pt idx="4">
                  <c:v>90</c:v>
                </c:pt>
                <c:pt idx="5">
                  <c:v>90</c:v>
                </c:pt>
                <c:pt idx="6">
                  <c:v>90</c:v>
                </c:pt>
                <c:pt idx="7">
                  <c:v>90</c:v>
                </c:pt>
                <c:pt idx="8">
                  <c:v>90</c:v>
                </c:pt>
                <c:pt idx="9">
                  <c:v>90</c:v>
                </c:pt>
                <c:pt idx="10">
                  <c:v>90</c:v>
                </c:pt>
                <c:pt idx="11">
                  <c:v>90</c:v>
                </c:pt>
                <c:pt idx="12">
                  <c:v>90</c:v>
                </c:pt>
                <c:pt idx="13">
                  <c:v>91</c:v>
                </c:pt>
                <c:pt idx="14">
                  <c:v>91</c:v>
                </c:pt>
                <c:pt idx="15">
                  <c:v>92</c:v>
                </c:pt>
                <c:pt idx="16">
                  <c:v>92</c:v>
                </c:pt>
                <c:pt idx="17">
                  <c:v>92</c:v>
                </c:pt>
                <c:pt idx="18">
                  <c:v>92</c:v>
                </c:pt>
                <c:pt idx="19">
                  <c:v>92</c:v>
                </c:pt>
                <c:pt idx="20">
                  <c:v>99</c:v>
                </c:pt>
                <c:pt idx="21">
                  <c:v>99</c:v>
                </c:pt>
                <c:pt idx="22">
                  <c:v>99</c:v>
                </c:pt>
                <c:pt idx="23">
                  <c:v>99</c:v>
                </c:pt>
                <c:pt idx="24">
                  <c:v>99</c:v>
                </c:pt>
              </c:numCache>
            </c:numRef>
          </c:val>
          <c:extLst>
            <c:ext xmlns:c16="http://schemas.microsoft.com/office/drawing/2014/chart" uri="{C3380CC4-5D6E-409C-BE32-E72D297353CC}">
              <c16:uniqueId val="{00000001-F7B3-4085-802D-42DF6F88AFC1}"/>
            </c:ext>
          </c:extLst>
        </c:ser>
        <c:ser>
          <c:idx val="2"/>
          <c:order val="2"/>
          <c:tx>
            <c:strRef>
              <c:f>Données!$A$353</c:f>
              <c:strCache>
                <c:ptCount val="1"/>
                <c:pt idx="0">
                  <c:v>Orange Tunisie</c:v>
                </c:pt>
              </c:strCache>
            </c:strRef>
          </c:tx>
          <c:spPr>
            <a:solidFill>
              <a:srgbClr val="E46C0A"/>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B3-4085-802D-42DF6F88AFC1}"/>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B3-4085-802D-42DF6F88AFC1}"/>
                </c:ext>
              </c:extLst>
            </c:dLbl>
            <c:dLbl>
              <c:idx val="24"/>
              <c:spPr>
                <a:noFill/>
                <a:ln w="25400">
                  <a:noFill/>
                </a:ln>
              </c:spPr>
              <c:txPr>
                <a:bodyPr anchorCtr="0"/>
                <a:lstStyle/>
                <a:p>
                  <a:pPr algn="ctr">
                    <a:defRPr lang="en-US" sz="1000" b="0" i="0" u="none" strike="noStrike" kern="1200" baseline="0">
                      <a:solidFill>
                        <a:schemeClr val="tx1"/>
                      </a:solidFill>
                      <a:latin typeface="Calibri"/>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B3-4085-802D-42DF6F88AFC1}"/>
                </c:ext>
              </c:extLst>
            </c:dLbl>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Calibri"/>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Données!$C$350:$AA$350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Données!$C$353:$AA$353</c:f>
              <c:numCache>
                <c:formatCode>#,##0</c:formatCode>
                <c:ptCount val="25"/>
                <c:pt idx="0">
                  <c:v>776321</c:v>
                </c:pt>
                <c:pt idx="1">
                  <c:v>779888</c:v>
                </c:pt>
                <c:pt idx="2">
                  <c:v>782432</c:v>
                </c:pt>
                <c:pt idx="3">
                  <c:v>785616</c:v>
                </c:pt>
                <c:pt idx="4">
                  <c:v>789514</c:v>
                </c:pt>
                <c:pt idx="5">
                  <c:v>793213</c:v>
                </c:pt>
                <c:pt idx="6">
                  <c:v>795884</c:v>
                </c:pt>
                <c:pt idx="7">
                  <c:v>798023</c:v>
                </c:pt>
                <c:pt idx="8">
                  <c:v>800448</c:v>
                </c:pt>
                <c:pt idx="9">
                  <c:v>803828</c:v>
                </c:pt>
                <c:pt idx="10">
                  <c:v>808592</c:v>
                </c:pt>
                <c:pt idx="11">
                  <c:v>813032</c:v>
                </c:pt>
                <c:pt idx="12">
                  <c:v>815759</c:v>
                </c:pt>
                <c:pt idx="13">
                  <c:v>818311</c:v>
                </c:pt>
                <c:pt idx="14">
                  <c:v>821153</c:v>
                </c:pt>
                <c:pt idx="15">
                  <c:v>823410</c:v>
                </c:pt>
                <c:pt idx="16">
                  <c:v>824469</c:v>
                </c:pt>
                <c:pt idx="17">
                  <c:v>826566</c:v>
                </c:pt>
                <c:pt idx="18">
                  <c:v>827990</c:v>
                </c:pt>
                <c:pt idx="19">
                  <c:v>829457</c:v>
                </c:pt>
                <c:pt idx="20">
                  <c:v>831505</c:v>
                </c:pt>
                <c:pt idx="21">
                  <c:v>833360</c:v>
                </c:pt>
                <c:pt idx="22">
                  <c:v>834854</c:v>
                </c:pt>
                <c:pt idx="23">
                  <c:v>836697</c:v>
                </c:pt>
                <c:pt idx="24">
                  <c:v>838342</c:v>
                </c:pt>
              </c:numCache>
            </c:numRef>
          </c:val>
          <c:extLst>
            <c:ext xmlns:c16="http://schemas.microsoft.com/office/drawing/2014/chart" uri="{C3380CC4-5D6E-409C-BE32-E72D297353CC}">
              <c16:uniqueId val="{00000005-F7B3-4085-802D-42DF6F88AFC1}"/>
            </c:ext>
          </c:extLst>
        </c:ser>
        <c:ser>
          <c:idx val="1"/>
          <c:order val="3"/>
          <c:tx>
            <c:strRef>
              <c:f>Données!$A$352</c:f>
              <c:strCache>
                <c:ptCount val="1"/>
                <c:pt idx="0">
                  <c:v>Ooredoo Tunisie</c:v>
                </c:pt>
              </c:strCache>
            </c:strRef>
          </c:tx>
          <c:spPr>
            <a:solidFill>
              <a:srgbClr val="FF0000"/>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B3-4085-802D-42DF6F88AFC1}"/>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7B3-4085-802D-42DF6F88AFC1}"/>
                </c:ext>
              </c:extLst>
            </c:dLbl>
            <c:dLbl>
              <c:idx val="24"/>
              <c:spPr>
                <a:noFill/>
                <a:ln w="25400">
                  <a:noFill/>
                </a:ln>
              </c:spPr>
              <c:txPr>
                <a:bodyPr anchorCtr="0"/>
                <a:lstStyle/>
                <a:p>
                  <a:pPr algn="ctr">
                    <a:defRPr lang="en-US" sz="1000" b="0" i="0" u="none" strike="noStrike" kern="1200" baseline="0">
                      <a:solidFill>
                        <a:schemeClr val="tx1"/>
                      </a:solidFill>
                      <a:latin typeface="Calibri"/>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7B3-4085-802D-42DF6F88AFC1}"/>
                </c:ext>
              </c:extLst>
            </c:dLbl>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Calibri"/>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Données!$C$350:$AA$350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Données!$C$352:$AA$352</c:f>
              <c:numCache>
                <c:formatCode>#,##0</c:formatCode>
                <c:ptCount val="25"/>
                <c:pt idx="0">
                  <c:v>741124</c:v>
                </c:pt>
                <c:pt idx="1">
                  <c:v>746576</c:v>
                </c:pt>
                <c:pt idx="2">
                  <c:v>751730</c:v>
                </c:pt>
                <c:pt idx="3">
                  <c:v>761545</c:v>
                </c:pt>
                <c:pt idx="4">
                  <c:v>767724</c:v>
                </c:pt>
                <c:pt idx="5">
                  <c:v>772502</c:v>
                </c:pt>
                <c:pt idx="6">
                  <c:v>776421</c:v>
                </c:pt>
                <c:pt idx="7">
                  <c:v>780420</c:v>
                </c:pt>
                <c:pt idx="8">
                  <c:v>786420</c:v>
                </c:pt>
                <c:pt idx="9">
                  <c:v>791779</c:v>
                </c:pt>
                <c:pt idx="10">
                  <c:v>799108</c:v>
                </c:pt>
                <c:pt idx="11">
                  <c:v>808556</c:v>
                </c:pt>
                <c:pt idx="12">
                  <c:v>815261</c:v>
                </c:pt>
                <c:pt idx="13">
                  <c:v>822363</c:v>
                </c:pt>
                <c:pt idx="14">
                  <c:v>826905</c:v>
                </c:pt>
                <c:pt idx="15">
                  <c:v>831720</c:v>
                </c:pt>
                <c:pt idx="16">
                  <c:v>833967</c:v>
                </c:pt>
                <c:pt idx="17">
                  <c:v>838824</c:v>
                </c:pt>
                <c:pt idx="18">
                  <c:v>842910</c:v>
                </c:pt>
                <c:pt idx="19">
                  <c:v>846365</c:v>
                </c:pt>
                <c:pt idx="20">
                  <c:v>849944</c:v>
                </c:pt>
                <c:pt idx="21">
                  <c:v>853540</c:v>
                </c:pt>
                <c:pt idx="22">
                  <c:v>856767</c:v>
                </c:pt>
                <c:pt idx="23">
                  <c:v>859793</c:v>
                </c:pt>
                <c:pt idx="24">
                  <c:v>862359</c:v>
                </c:pt>
              </c:numCache>
            </c:numRef>
          </c:val>
          <c:extLst>
            <c:ext xmlns:c16="http://schemas.microsoft.com/office/drawing/2014/chart" uri="{C3380CC4-5D6E-409C-BE32-E72D297353CC}">
              <c16:uniqueId val="{00000009-F7B3-4085-802D-42DF6F88AFC1}"/>
            </c:ext>
          </c:extLst>
        </c:ser>
        <c:ser>
          <c:idx val="0"/>
          <c:order val="4"/>
          <c:tx>
            <c:strRef>
              <c:f>Données!$A$351</c:f>
              <c:strCache>
                <c:ptCount val="1"/>
                <c:pt idx="0">
                  <c:v>Tunisie Télécom</c:v>
                </c:pt>
              </c:strCache>
            </c:strRef>
          </c:tx>
          <c:spPr>
            <a:solidFill>
              <a:srgbClr val="0070C0"/>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7B3-4085-802D-42DF6F88AFC1}"/>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7B3-4085-802D-42DF6F88AFC1}"/>
                </c:ext>
              </c:extLst>
            </c:dLbl>
            <c:dLbl>
              <c:idx val="24"/>
              <c:spPr>
                <a:noFill/>
                <a:ln w="25400">
                  <a:noFill/>
                </a:ln>
              </c:spPr>
              <c:txPr>
                <a:bodyPr/>
                <a:lstStyle/>
                <a:p>
                  <a:pPr>
                    <a:defRPr sz="1000" b="0" i="0" u="none" strike="noStrike" baseline="0">
                      <a:solidFill>
                        <a:schemeClr val="tx1"/>
                      </a:solidFill>
                      <a:latin typeface="Calibri"/>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7B3-4085-802D-42DF6F88AFC1}"/>
                </c:ext>
              </c:extLst>
            </c:dLbl>
            <c:spPr>
              <a:noFill/>
              <a:ln>
                <a:noFill/>
              </a:ln>
              <a:effectLst/>
            </c:spPr>
            <c:txPr>
              <a:bodyPr wrap="square" lIns="38100" tIns="19050" rIns="38100" bIns="19050" anchor="ctr">
                <a:spAutoFit/>
              </a:bodyPr>
              <a:lstStyle/>
              <a:p>
                <a:pPr>
                  <a:defRPr sz="1000" b="0">
                    <a:solidFill>
                      <a:schemeClr val="tx1"/>
                    </a:solidFill>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Données!$C$350:$AA$350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Données!$C$351:$AA$351</c:f>
              <c:numCache>
                <c:formatCode>#,##0</c:formatCode>
                <c:ptCount val="25"/>
                <c:pt idx="0">
                  <c:v>663990</c:v>
                </c:pt>
                <c:pt idx="1">
                  <c:v>674632</c:v>
                </c:pt>
                <c:pt idx="2">
                  <c:v>683141</c:v>
                </c:pt>
                <c:pt idx="3">
                  <c:v>692837</c:v>
                </c:pt>
                <c:pt idx="4">
                  <c:v>703165</c:v>
                </c:pt>
                <c:pt idx="5">
                  <c:v>709889</c:v>
                </c:pt>
                <c:pt idx="6">
                  <c:v>716805</c:v>
                </c:pt>
                <c:pt idx="7">
                  <c:v>723433</c:v>
                </c:pt>
                <c:pt idx="8">
                  <c:v>732679</c:v>
                </c:pt>
                <c:pt idx="9">
                  <c:v>741083</c:v>
                </c:pt>
                <c:pt idx="10">
                  <c:v>750928</c:v>
                </c:pt>
                <c:pt idx="11">
                  <c:v>758238</c:v>
                </c:pt>
                <c:pt idx="12">
                  <c:v>764981</c:v>
                </c:pt>
                <c:pt idx="13">
                  <c:v>771709</c:v>
                </c:pt>
                <c:pt idx="14">
                  <c:v>776890</c:v>
                </c:pt>
                <c:pt idx="15">
                  <c:v>783141</c:v>
                </c:pt>
                <c:pt idx="16">
                  <c:v>786648</c:v>
                </c:pt>
                <c:pt idx="17">
                  <c:v>792693</c:v>
                </c:pt>
                <c:pt idx="18">
                  <c:v>797972</c:v>
                </c:pt>
                <c:pt idx="19">
                  <c:v>804308</c:v>
                </c:pt>
                <c:pt idx="20">
                  <c:v>812207</c:v>
                </c:pt>
                <c:pt idx="21">
                  <c:v>819845</c:v>
                </c:pt>
                <c:pt idx="22">
                  <c:v>826524</c:v>
                </c:pt>
                <c:pt idx="23">
                  <c:v>831560</c:v>
                </c:pt>
                <c:pt idx="24">
                  <c:v>836811</c:v>
                </c:pt>
              </c:numCache>
            </c:numRef>
          </c:val>
          <c:extLst>
            <c:ext xmlns:c16="http://schemas.microsoft.com/office/drawing/2014/chart" uri="{C3380CC4-5D6E-409C-BE32-E72D297353CC}">
              <c16:uniqueId val="{0000000D-F7B3-4085-802D-42DF6F88AFC1}"/>
            </c:ext>
          </c:extLst>
        </c:ser>
        <c:dLbls>
          <c:showLegendKey val="0"/>
          <c:showVal val="0"/>
          <c:showCatName val="0"/>
          <c:showSerName val="0"/>
          <c:showPercent val="0"/>
          <c:showBubbleSize val="0"/>
        </c:dLbls>
        <c:gapWidth val="150"/>
        <c:overlap val="100"/>
        <c:axId val="1675791039"/>
        <c:axId val="1"/>
      </c:barChart>
      <c:lineChart>
        <c:grouping val="standard"/>
        <c:varyColors val="0"/>
        <c:ser>
          <c:idx val="4"/>
          <c:order val="5"/>
          <c:tx>
            <c:v>Total</c:v>
          </c:tx>
          <c:spPr>
            <a:ln w="28575" cap="rnd">
              <a:solidFill>
                <a:schemeClr val="tx1">
                  <a:lumMod val="50000"/>
                  <a:lumOff val="50000"/>
                </a:schemeClr>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E-F7B3-4085-802D-42DF6F88AFC1}"/>
                </c:ext>
              </c:extLst>
            </c:dLbl>
            <c:dLbl>
              <c:idx val="2"/>
              <c:delete val="1"/>
              <c:extLst>
                <c:ext xmlns:c15="http://schemas.microsoft.com/office/drawing/2012/chart" uri="{CE6537A1-D6FC-4f65-9D91-7224C49458BB}"/>
                <c:ext xmlns:c16="http://schemas.microsoft.com/office/drawing/2014/chart" uri="{C3380CC4-5D6E-409C-BE32-E72D297353CC}">
                  <c16:uniqueId val="{0000000F-F7B3-4085-802D-42DF6F88AFC1}"/>
                </c:ext>
              </c:extLst>
            </c:dLbl>
            <c:dLbl>
              <c:idx val="3"/>
              <c:delete val="1"/>
              <c:extLst>
                <c:ext xmlns:c15="http://schemas.microsoft.com/office/drawing/2012/chart" uri="{CE6537A1-D6FC-4f65-9D91-7224C49458BB}"/>
                <c:ext xmlns:c16="http://schemas.microsoft.com/office/drawing/2014/chart" uri="{C3380CC4-5D6E-409C-BE32-E72D297353CC}">
                  <c16:uniqueId val="{00000010-F7B3-4085-802D-42DF6F88AFC1}"/>
                </c:ext>
              </c:extLst>
            </c:dLbl>
            <c:dLbl>
              <c:idx val="4"/>
              <c:delete val="1"/>
              <c:extLst>
                <c:ext xmlns:c15="http://schemas.microsoft.com/office/drawing/2012/chart" uri="{CE6537A1-D6FC-4f65-9D91-7224C49458BB}"/>
                <c:ext xmlns:c16="http://schemas.microsoft.com/office/drawing/2014/chart" uri="{C3380CC4-5D6E-409C-BE32-E72D297353CC}">
                  <c16:uniqueId val="{00000011-F7B3-4085-802D-42DF6F88AFC1}"/>
                </c:ext>
              </c:extLst>
            </c:dLbl>
            <c:dLbl>
              <c:idx val="5"/>
              <c:delete val="1"/>
              <c:extLst>
                <c:ext xmlns:c15="http://schemas.microsoft.com/office/drawing/2012/chart" uri="{CE6537A1-D6FC-4f65-9D91-7224C49458BB}"/>
                <c:ext xmlns:c16="http://schemas.microsoft.com/office/drawing/2014/chart" uri="{C3380CC4-5D6E-409C-BE32-E72D297353CC}">
                  <c16:uniqueId val="{00000012-F7B3-4085-802D-42DF6F88AFC1}"/>
                </c:ext>
              </c:extLst>
            </c:dLbl>
            <c:dLbl>
              <c:idx val="6"/>
              <c:delete val="1"/>
              <c:extLst>
                <c:ext xmlns:c15="http://schemas.microsoft.com/office/drawing/2012/chart" uri="{CE6537A1-D6FC-4f65-9D91-7224C49458BB}"/>
                <c:ext xmlns:c16="http://schemas.microsoft.com/office/drawing/2014/chart" uri="{C3380CC4-5D6E-409C-BE32-E72D297353CC}">
                  <c16:uniqueId val="{00000013-F7B3-4085-802D-42DF6F88AFC1}"/>
                </c:ext>
              </c:extLst>
            </c:dLbl>
            <c:dLbl>
              <c:idx val="7"/>
              <c:delete val="1"/>
              <c:extLst>
                <c:ext xmlns:c15="http://schemas.microsoft.com/office/drawing/2012/chart" uri="{CE6537A1-D6FC-4f65-9D91-7224C49458BB}"/>
                <c:ext xmlns:c16="http://schemas.microsoft.com/office/drawing/2014/chart" uri="{C3380CC4-5D6E-409C-BE32-E72D297353CC}">
                  <c16:uniqueId val="{00000014-F7B3-4085-802D-42DF6F88AFC1}"/>
                </c:ext>
              </c:extLst>
            </c:dLbl>
            <c:dLbl>
              <c:idx val="8"/>
              <c:delete val="1"/>
              <c:extLst>
                <c:ext xmlns:c15="http://schemas.microsoft.com/office/drawing/2012/chart" uri="{CE6537A1-D6FC-4f65-9D91-7224C49458BB}"/>
                <c:ext xmlns:c16="http://schemas.microsoft.com/office/drawing/2014/chart" uri="{C3380CC4-5D6E-409C-BE32-E72D297353CC}">
                  <c16:uniqueId val="{00000015-F7B3-4085-802D-42DF6F88AFC1}"/>
                </c:ext>
              </c:extLst>
            </c:dLbl>
            <c:dLbl>
              <c:idx val="9"/>
              <c:delete val="1"/>
              <c:extLst>
                <c:ext xmlns:c15="http://schemas.microsoft.com/office/drawing/2012/chart" uri="{CE6537A1-D6FC-4f65-9D91-7224C49458BB}"/>
                <c:ext xmlns:c16="http://schemas.microsoft.com/office/drawing/2014/chart" uri="{C3380CC4-5D6E-409C-BE32-E72D297353CC}">
                  <c16:uniqueId val="{00000016-F7B3-4085-802D-42DF6F88AFC1}"/>
                </c:ext>
              </c:extLst>
            </c:dLbl>
            <c:dLbl>
              <c:idx val="10"/>
              <c:delete val="1"/>
              <c:extLst>
                <c:ext xmlns:c15="http://schemas.microsoft.com/office/drawing/2012/chart" uri="{CE6537A1-D6FC-4f65-9D91-7224C49458BB}"/>
                <c:ext xmlns:c16="http://schemas.microsoft.com/office/drawing/2014/chart" uri="{C3380CC4-5D6E-409C-BE32-E72D297353CC}">
                  <c16:uniqueId val="{00000017-F7B3-4085-802D-42DF6F88AFC1}"/>
                </c:ext>
              </c:extLst>
            </c:dLbl>
            <c:dLbl>
              <c:idx val="11"/>
              <c:delete val="1"/>
              <c:extLst>
                <c:ext xmlns:c15="http://schemas.microsoft.com/office/drawing/2012/chart" uri="{CE6537A1-D6FC-4f65-9D91-7224C49458BB}"/>
                <c:ext xmlns:c16="http://schemas.microsoft.com/office/drawing/2014/chart" uri="{C3380CC4-5D6E-409C-BE32-E72D297353CC}">
                  <c16:uniqueId val="{00000018-F7B3-4085-802D-42DF6F88AFC1}"/>
                </c:ext>
              </c:extLst>
            </c:dLbl>
            <c:dLbl>
              <c:idx val="13"/>
              <c:delete val="1"/>
              <c:extLst>
                <c:ext xmlns:c15="http://schemas.microsoft.com/office/drawing/2012/chart" uri="{CE6537A1-D6FC-4f65-9D91-7224C49458BB}"/>
                <c:ext xmlns:c16="http://schemas.microsoft.com/office/drawing/2014/chart" uri="{C3380CC4-5D6E-409C-BE32-E72D297353CC}">
                  <c16:uniqueId val="{00000019-F7B3-4085-802D-42DF6F88AFC1}"/>
                </c:ext>
              </c:extLst>
            </c:dLbl>
            <c:dLbl>
              <c:idx val="14"/>
              <c:delete val="1"/>
              <c:extLst>
                <c:ext xmlns:c15="http://schemas.microsoft.com/office/drawing/2012/chart" uri="{CE6537A1-D6FC-4f65-9D91-7224C49458BB}"/>
                <c:ext xmlns:c16="http://schemas.microsoft.com/office/drawing/2014/chart" uri="{C3380CC4-5D6E-409C-BE32-E72D297353CC}">
                  <c16:uniqueId val="{0000001A-F7B3-4085-802D-42DF6F88AFC1}"/>
                </c:ext>
              </c:extLst>
            </c:dLbl>
            <c:dLbl>
              <c:idx val="15"/>
              <c:delete val="1"/>
              <c:extLst>
                <c:ext xmlns:c15="http://schemas.microsoft.com/office/drawing/2012/chart" uri="{CE6537A1-D6FC-4f65-9D91-7224C49458BB}"/>
                <c:ext xmlns:c16="http://schemas.microsoft.com/office/drawing/2014/chart" uri="{C3380CC4-5D6E-409C-BE32-E72D297353CC}">
                  <c16:uniqueId val="{0000001B-F7B3-4085-802D-42DF6F88AFC1}"/>
                </c:ext>
              </c:extLst>
            </c:dLbl>
            <c:dLbl>
              <c:idx val="16"/>
              <c:delete val="1"/>
              <c:extLst>
                <c:ext xmlns:c15="http://schemas.microsoft.com/office/drawing/2012/chart" uri="{CE6537A1-D6FC-4f65-9D91-7224C49458BB}"/>
                <c:ext xmlns:c16="http://schemas.microsoft.com/office/drawing/2014/chart" uri="{C3380CC4-5D6E-409C-BE32-E72D297353CC}">
                  <c16:uniqueId val="{0000001C-F7B3-4085-802D-42DF6F88AFC1}"/>
                </c:ext>
              </c:extLst>
            </c:dLbl>
            <c:dLbl>
              <c:idx val="17"/>
              <c:delete val="1"/>
              <c:extLst>
                <c:ext xmlns:c15="http://schemas.microsoft.com/office/drawing/2012/chart" uri="{CE6537A1-D6FC-4f65-9D91-7224C49458BB}"/>
                <c:ext xmlns:c16="http://schemas.microsoft.com/office/drawing/2014/chart" uri="{C3380CC4-5D6E-409C-BE32-E72D297353CC}">
                  <c16:uniqueId val="{0000001D-F7B3-4085-802D-42DF6F88AFC1}"/>
                </c:ext>
              </c:extLst>
            </c:dLbl>
            <c:dLbl>
              <c:idx val="18"/>
              <c:delete val="1"/>
              <c:extLst>
                <c:ext xmlns:c15="http://schemas.microsoft.com/office/drawing/2012/chart" uri="{CE6537A1-D6FC-4f65-9D91-7224C49458BB}"/>
                <c:ext xmlns:c16="http://schemas.microsoft.com/office/drawing/2014/chart" uri="{C3380CC4-5D6E-409C-BE32-E72D297353CC}">
                  <c16:uniqueId val="{0000001E-F7B3-4085-802D-42DF6F88AFC1}"/>
                </c:ext>
              </c:extLst>
            </c:dLbl>
            <c:dLbl>
              <c:idx val="19"/>
              <c:delete val="1"/>
              <c:extLst>
                <c:ext xmlns:c15="http://schemas.microsoft.com/office/drawing/2012/chart" uri="{CE6537A1-D6FC-4f65-9D91-7224C49458BB}"/>
                <c:ext xmlns:c16="http://schemas.microsoft.com/office/drawing/2014/chart" uri="{C3380CC4-5D6E-409C-BE32-E72D297353CC}">
                  <c16:uniqueId val="{0000001F-F7B3-4085-802D-42DF6F88AFC1}"/>
                </c:ext>
              </c:extLst>
            </c:dLbl>
            <c:dLbl>
              <c:idx val="20"/>
              <c:delete val="1"/>
              <c:extLst>
                <c:ext xmlns:c15="http://schemas.microsoft.com/office/drawing/2012/chart" uri="{CE6537A1-D6FC-4f65-9D91-7224C49458BB}"/>
                <c:ext xmlns:c16="http://schemas.microsoft.com/office/drawing/2014/chart" uri="{C3380CC4-5D6E-409C-BE32-E72D297353CC}">
                  <c16:uniqueId val="{00000020-F7B3-4085-802D-42DF6F88AFC1}"/>
                </c:ext>
              </c:extLst>
            </c:dLbl>
            <c:dLbl>
              <c:idx val="21"/>
              <c:delete val="1"/>
              <c:extLst>
                <c:ext xmlns:c15="http://schemas.microsoft.com/office/drawing/2012/chart" uri="{CE6537A1-D6FC-4f65-9D91-7224C49458BB}"/>
                <c:ext xmlns:c16="http://schemas.microsoft.com/office/drawing/2014/chart" uri="{C3380CC4-5D6E-409C-BE32-E72D297353CC}">
                  <c16:uniqueId val="{00000021-F7B3-4085-802D-42DF6F88AFC1}"/>
                </c:ext>
              </c:extLst>
            </c:dLbl>
            <c:dLbl>
              <c:idx val="22"/>
              <c:delete val="1"/>
              <c:extLst>
                <c:ext xmlns:c15="http://schemas.microsoft.com/office/drawing/2012/chart" uri="{CE6537A1-D6FC-4f65-9D91-7224C49458BB}"/>
                <c:ext xmlns:c16="http://schemas.microsoft.com/office/drawing/2014/chart" uri="{C3380CC4-5D6E-409C-BE32-E72D297353CC}">
                  <c16:uniqueId val="{00000022-F7B3-4085-802D-42DF6F88AFC1}"/>
                </c:ext>
              </c:extLst>
            </c:dLbl>
            <c:dLbl>
              <c:idx val="23"/>
              <c:delete val="1"/>
              <c:extLst>
                <c:ext xmlns:c15="http://schemas.microsoft.com/office/drawing/2012/chart" uri="{CE6537A1-D6FC-4f65-9D91-7224C49458BB}"/>
                <c:ext xmlns:c16="http://schemas.microsoft.com/office/drawing/2014/chart" uri="{C3380CC4-5D6E-409C-BE32-E72D297353CC}">
                  <c16:uniqueId val="{00000023-F7B3-4085-802D-42DF6F88AFC1}"/>
                </c:ext>
              </c:extLst>
            </c:dLbl>
            <c:dLbl>
              <c:idx val="24"/>
              <c:layout>
                <c:manualLayout>
                  <c:x val="-1.2091203703703703E-2"/>
                  <c:y val="-7.8600000000000003E-2"/>
                </c:manualLayout>
              </c:layout>
              <c:spPr>
                <a:noFill/>
                <a:ln w="25400">
                  <a:noFill/>
                </a:ln>
              </c:spPr>
              <c:txPr>
                <a:bodyPr/>
                <a:lstStyle/>
                <a:p>
                  <a:pPr>
                    <a:defRPr sz="900" b="1" i="0" u="none" strike="noStrike" baseline="0">
                      <a:solidFill>
                        <a:schemeClr val="tx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F7B3-4085-802D-42DF6F88AFC1}"/>
                </c:ext>
              </c:extLst>
            </c:dLbl>
            <c:spPr>
              <a:noFill/>
              <a:ln w="25400">
                <a:noFill/>
              </a:ln>
            </c:spPr>
            <c:txPr>
              <a:bodyPr wrap="square" lIns="38100" tIns="19050" rIns="38100" bIns="19050" anchor="ctr">
                <a:spAutoFit/>
              </a:bodyPr>
              <a:lstStyle/>
              <a:p>
                <a:pPr>
                  <a:defRPr sz="900" b="1" i="0" u="none" strike="noStrike" baseline="0">
                    <a:solidFill>
                      <a:schemeClr val="tx1"/>
                    </a:solidFill>
                    <a:latin typeface="Philosopher" panose="02000503000000020004" pitchFamily="2" charset="0"/>
                    <a:ea typeface="Calibri"/>
                    <a:cs typeface="Calibri"/>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Données!$C$340:$AA$340</c:f>
              <c:numCache>
                <c:formatCode>#,##0</c:formatCode>
                <c:ptCount val="25"/>
                <c:pt idx="0">
                  <c:v>2182500</c:v>
                </c:pt>
                <c:pt idx="1">
                  <c:v>2202262</c:v>
                </c:pt>
                <c:pt idx="2">
                  <c:v>2218523</c:v>
                </c:pt>
                <c:pt idx="3">
                  <c:v>2241299</c:v>
                </c:pt>
                <c:pt idx="4">
                  <c:v>2261748</c:v>
                </c:pt>
                <c:pt idx="5">
                  <c:v>2276966</c:v>
                </c:pt>
                <c:pt idx="6">
                  <c:v>2290502</c:v>
                </c:pt>
                <c:pt idx="7">
                  <c:v>2303300</c:v>
                </c:pt>
                <c:pt idx="8">
                  <c:v>2320993</c:v>
                </c:pt>
                <c:pt idx="9">
                  <c:v>2338156</c:v>
                </c:pt>
                <c:pt idx="10">
                  <c:v>2360105</c:v>
                </c:pt>
                <c:pt idx="11">
                  <c:v>2381311</c:v>
                </c:pt>
                <c:pt idx="12">
                  <c:v>2397498</c:v>
                </c:pt>
                <c:pt idx="13">
                  <c:v>2413886</c:v>
                </c:pt>
                <c:pt idx="14">
                  <c:v>2426456</c:v>
                </c:pt>
                <c:pt idx="15">
                  <c:v>2439788</c:v>
                </c:pt>
                <c:pt idx="16">
                  <c:v>2446604</c:v>
                </c:pt>
                <c:pt idx="17">
                  <c:v>2459616</c:v>
                </c:pt>
                <c:pt idx="18">
                  <c:v>2470410</c:v>
                </c:pt>
                <c:pt idx="19">
                  <c:v>2481668</c:v>
                </c:pt>
                <c:pt idx="20">
                  <c:v>2495201</c:v>
                </c:pt>
                <c:pt idx="21">
                  <c:v>2508290</c:v>
                </c:pt>
                <c:pt idx="22">
                  <c:v>2519690</c:v>
                </c:pt>
                <c:pt idx="23">
                  <c:v>2529595</c:v>
                </c:pt>
                <c:pt idx="24">
                  <c:v>2539057</c:v>
                </c:pt>
              </c:numCache>
            </c:numRef>
          </c:val>
          <c:smooth val="0"/>
          <c:extLst>
            <c:ext xmlns:c16="http://schemas.microsoft.com/office/drawing/2014/chart" uri="{C3380CC4-5D6E-409C-BE32-E72D297353CC}">
              <c16:uniqueId val="{00000025-F7B3-4085-802D-42DF6F88AFC1}"/>
            </c:ext>
          </c:extLst>
        </c:ser>
        <c:dLbls>
          <c:showLegendKey val="0"/>
          <c:showVal val="0"/>
          <c:showCatName val="0"/>
          <c:showSerName val="0"/>
          <c:showPercent val="0"/>
          <c:showBubbleSize val="0"/>
        </c:dLbls>
        <c:marker val="1"/>
        <c:smooth val="0"/>
        <c:axId val="1675791039"/>
        <c:axId val="1"/>
      </c:lineChart>
      <c:catAx>
        <c:axId val="1675791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500" b="0" i="0" u="none" strike="noStrike" baseline="0">
                <a:solidFill>
                  <a:schemeClr val="tx1"/>
                </a:solidFill>
                <a:latin typeface="Philosopher" panose="02000503000000020004" pitchFamily="2" charset="0"/>
                <a:ea typeface="Calibri"/>
                <a:cs typeface="Calibri"/>
              </a:defRPr>
            </a:pPr>
            <a:endParaRPr lang="fr-FR"/>
          </a:p>
        </c:txPr>
        <c:crossAx val="1"/>
        <c:crosses val="autoZero"/>
        <c:auto val="1"/>
        <c:lblAlgn val="ctr"/>
        <c:lblOffset val="100"/>
        <c:tickLblSkip val="2"/>
        <c:tickMarkSkip val="1"/>
        <c:noMultiLvlLbl val="0"/>
      </c:catAx>
      <c:valAx>
        <c:axId val="1"/>
        <c:scaling>
          <c:orientation val="minMax"/>
        </c:scaling>
        <c:delete val="0"/>
        <c:axPos val="l"/>
        <c:numFmt formatCode="#,##0" sourceLinked="0"/>
        <c:majorTickMark val="none"/>
        <c:minorTickMark val="none"/>
        <c:tickLblPos val="nextTo"/>
        <c:spPr>
          <a:ln w="9525">
            <a:noFill/>
          </a:ln>
        </c:spPr>
        <c:txPr>
          <a:bodyPr rot="0" vert="horz"/>
          <a:lstStyle/>
          <a:p>
            <a:pPr>
              <a:defRPr sz="600" b="0" i="0" u="none" strike="noStrike" baseline="0">
                <a:solidFill>
                  <a:schemeClr val="tx1"/>
                </a:solidFill>
                <a:latin typeface="Philosopher" panose="02000503000000020004" pitchFamily="2" charset="0"/>
                <a:ea typeface="Calibri"/>
                <a:cs typeface="Calibri"/>
              </a:defRPr>
            </a:pPr>
            <a:endParaRPr lang="fr-FR"/>
          </a:p>
        </c:txPr>
        <c:crossAx val="1675791039"/>
        <c:crosses val="autoZero"/>
        <c:crossBetween val="between"/>
        <c:majorUnit val="500000"/>
        <c:dispUnits>
          <c:builtInUnit val="thousands"/>
          <c:dispUnitsLbl>
            <c:layout>
              <c:manualLayout>
                <c:xMode val="edge"/>
                <c:yMode val="edge"/>
                <c:x val="0"/>
                <c:y val="1.5942371183228822E-3"/>
              </c:manualLayout>
            </c:layout>
            <c:tx>
              <c:rich>
                <a:bodyPr rot="0" vert="horz"/>
                <a:lstStyle/>
                <a:p>
                  <a:pPr algn="ctr">
                    <a:defRPr sz="600" b="0" i="0" u="none" strike="noStrike" baseline="0">
                      <a:solidFill>
                        <a:schemeClr val="tx1"/>
                      </a:solidFill>
                      <a:latin typeface="Philosopher" panose="02000503000000020004" pitchFamily="2" charset="0"/>
                      <a:ea typeface="Calibri"/>
                      <a:cs typeface="Calibri"/>
                    </a:defRPr>
                  </a:pPr>
                  <a:r>
                    <a:rPr lang="fr-FR" sz="600" b="0">
                      <a:solidFill>
                        <a:schemeClr val="tx1"/>
                      </a:solidFill>
                      <a:latin typeface="Philosopher" panose="02000503000000020004" pitchFamily="2" charset="0"/>
                    </a:rPr>
                    <a:t>Unité: milliers</a:t>
                  </a:r>
                </a:p>
              </c:rich>
            </c:tx>
            <c:spPr>
              <a:noFill/>
              <a:ln w="25400">
                <a:noFill/>
              </a:ln>
            </c:spPr>
          </c:dispUnitsLbl>
        </c:dispUnits>
      </c:valAx>
      <c:spPr>
        <a:noFill/>
        <a:ln w="25400">
          <a:noFill/>
        </a:ln>
        <a:effectLst/>
      </c:spPr>
    </c:plotArea>
    <c:legend>
      <c:legendPos val="b"/>
      <c:layout>
        <c:manualLayout>
          <c:xMode val="edge"/>
          <c:yMode val="edge"/>
          <c:x val="0"/>
          <c:y val="0.91555455258978025"/>
          <c:w val="1"/>
          <c:h val="8.4445138888888882E-2"/>
        </c:manualLayout>
      </c:layout>
      <c:overlay val="0"/>
      <c:spPr>
        <a:noFill/>
        <a:ln>
          <a:noFill/>
        </a:ln>
        <a:effectLst/>
      </c:spPr>
      <c:txPr>
        <a:bodyPr/>
        <a:lstStyle/>
        <a:p>
          <a:pPr>
            <a:defRPr sz="600" b="0" i="0" u="none" strike="noStrike" baseline="0">
              <a:solidFill>
                <a:schemeClr val="tx1"/>
              </a:solidFill>
              <a:latin typeface="Philosopher" panose="02000503000000020004" pitchFamily="2" charset="0"/>
              <a:ea typeface="Calibri"/>
              <a:cs typeface="Calibri"/>
            </a:defRPr>
          </a:pPr>
          <a:endParaRPr lang="fr-FR"/>
        </a:p>
      </c:txPr>
    </c:legend>
    <c:plotVisOnly val="1"/>
    <c:dispBlanksAs val="gap"/>
    <c:showDLblsOverMax val="0"/>
  </c:chart>
  <c:spPr>
    <a:noFill/>
    <a:ln w="38100" cap="flat" cmpd="sng" algn="ctr">
      <a:noFill/>
      <a:round/>
    </a:ln>
    <a:effectLst/>
  </c:spPr>
  <c:txPr>
    <a:bodyPr/>
    <a:lstStyle/>
    <a:p>
      <a:pPr>
        <a:defRPr sz="12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295526788356367E-2"/>
          <c:y val="8.4493841925505117E-2"/>
          <c:w val="0.93289651627113346"/>
          <c:h val="0.65532089835439689"/>
        </c:manualLayout>
      </c:layout>
      <c:barChart>
        <c:barDir val="col"/>
        <c:grouping val="stacked"/>
        <c:varyColors val="0"/>
        <c:ser>
          <c:idx val="5"/>
          <c:order val="0"/>
          <c:tx>
            <c:v>Asel Mobile</c:v>
          </c:tx>
          <c:spPr>
            <a:solidFill>
              <a:srgbClr val="254061"/>
            </a:solidFill>
          </c:spPr>
          <c:invertIfNegative val="0"/>
          <c:val>
            <c:numRef>
              <c:f>Données!$C$369:$AA$369</c:f>
              <c:numCache>
                <c:formatCode>#,##0</c:formatCode>
                <c:ptCount val="25"/>
                <c:pt idx="0">
                  <c:v>103</c:v>
                </c:pt>
                <c:pt idx="1">
                  <c:v>106</c:v>
                </c:pt>
                <c:pt idx="2">
                  <c:v>109</c:v>
                </c:pt>
                <c:pt idx="3">
                  <c:v>111</c:v>
                </c:pt>
                <c:pt idx="4">
                  <c:v>119</c:v>
                </c:pt>
                <c:pt idx="5">
                  <c:v>128</c:v>
                </c:pt>
                <c:pt idx="6">
                  <c:v>139</c:v>
                </c:pt>
                <c:pt idx="7">
                  <c:v>155</c:v>
                </c:pt>
                <c:pt idx="8">
                  <c:v>176</c:v>
                </c:pt>
                <c:pt idx="9">
                  <c:v>194</c:v>
                </c:pt>
                <c:pt idx="10">
                  <c:v>216</c:v>
                </c:pt>
                <c:pt idx="11">
                  <c:v>245</c:v>
                </c:pt>
                <c:pt idx="12">
                  <c:v>296</c:v>
                </c:pt>
                <c:pt idx="13">
                  <c:v>309</c:v>
                </c:pt>
                <c:pt idx="14">
                  <c:v>317</c:v>
                </c:pt>
                <c:pt idx="15">
                  <c:v>329</c:v>
                </c:pt>
                <c:pt idx="16">
                  <c:v>335</c:v>
                </c:pt>
                <c:pt idx="17">
                  <c:v>347</c:v>
                </c:pt>
                <c:pt idx="18">
                  <c:v>360</c:v>
                </c:pt>
                <c:pt idx="19">
                  <c:v>375</c:v>
                </c:pt>
                <c:pt idx="20">
                  <c:v>395</c:v>
                </c:pt>
                <c:pt idx="21">
                  <c:v>404</c:v>
                </c:pt>
                <c:pt idx="22">
                  <c:v>408</c:v>
                </c:pt>
                <c:pt idx="23">
                  <c:v>412</c:v>
                </c:pt>
                <c:pt idx="24">
                  <c:v>421</c:v>
                </c:pt>
              </c:numCache>
            </c:numRef>
          </c:val>
          <c:extLst>
            <c:ext xmlns:c16="http://schemas.microsoft.com/office/drawing/2014/chart" uri="{C3380CC4-5D6E-409C-BE32-E72D297353CC}">
              <c16:uniqueId val="{00000000-F09F-475A-81B5-261134F07205}"/>
            </c:ext>
          </c:extLst>
        </c:ser>
        <c:ser>
          <c:idx val="3"/>
          <c:order val="1"/>
          <c:tx>
            <c:strRef>
              <c:f>Données!$A$368</c:f>
              <c:strCache>
                <c:ptCount val="1"/>
                <c:pt idx="0">
                  <c:v>Lycamobile</c:v>
                </c:pt>
              </c:strCache>
            </c:strRef>
          </c:tx>
          <c:spPr>
            <a:solidFill>
              <a:srgbClr val="92D050"/>
            </a:solidFill>
            <a:ln w="25400">
              <a:noFill/>
            </a:ln>
          </c:spPr>
          <c:invertIfNegative val="0"/>
          <c:cat>
            <c:strRef>
              <c:f>Données!$C$364:$AA$364</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Données!$C$368:$AA$368</c:f>
              <c:numCache>
                <c:formatCode>#,##0</c:formatCode>
                <c:ptCount val="25"/>
                <c:pt idx="0">
                  <c:v>7744</c:v>
                </c:pt>
                <c:pt idx="1">
                  <c:v>7772</c:v>
                </c:pt>
                <c:pt idx="2">
                  <c:v>7800</c:v>
                </c:pt>
                <c:pt idx="3">
                  <c:v>7828</c:v>
                </c:pt>
                <c:pt idx="4">
                  <c:v>7846</c:v>
                </c:pt>
                <c:pt idx="5">
                  <c:v>7862</c:v>
                </c:pt>
                <c:pt idx="6">
                  <c:v>7942</c:v>
                </c:pt>
                <c:pt idx="7">
                  <c:v>7964</c:v>
                </c:pt>
                <c:pt idx="8">
                  <c:v>8036</c:v>
                </c:pt>
                <c:pt idx="9">
                  <c:v>8162</c:v>
                </c:pt>
                <c:pt idx="10">
                  <c:v>8386</c:v>
                </c:pt>
                <c:pt idx="11">
                  <c:v>8462</c:v>
                </c:pt>
                <c:pt idx="12">
                  <c:v>8639</c:v>
                </c:pt>
                <c:pt idx="13">
                  <c:v>8722</c:v>
                </c:pt>
                <c:pt idx="14">
                  <c:v>8757</c:v>
                </c:pt>
                <c:pt idx="15">
                  <c:v>8776</c:v>
                </c:pt>
                <c:pt idx="16">
                  <c:v>8791</c:v>
                </c:pt>
                <c:pt idx="17">
                  <c:v>8791</c:v>
                </c:pt>
                <c:pt idx="18">
                  <c:v>8810</c:v>
                </c:pt>
                <c:pt idx="19">
                  <c:v>8814</c:v>
                </c:pt>
                <c:pt idx="20">
                  <c:v>8850</c:v>
                </c:pt>
                <c:pt idx="21">
                  <c:v>8908</c:v>
                </c:pt>
                <c:pt idx="22">
                  <c:v>8946</c:v>
                </c:pt>
                <c:pt idx="23">
                  <c:v>9000</c:v>
                </c:pt>
                <c:pt idx="24">
                  <c:v>9019</c:v>
                </c:pt>
              </c:numCache>
            </c:numRef>
          </c:val>
          <c:extLst>
            <c:ext xmlns:c16="http://schemas.microsoft.com/office/drawing/2014/chart" uri="{C3380CC4-5D6E-409C-BE32-E72D297353CC}">
              <c16:uniqueId val="{00000001-F09F-475A-81B5-261134F07205}"/>
            </c:ext>
          </c:extLst>
        </c:ser>
        <c:ser>
          <c:idx val="2"/>
          <c:order val="2"/>
          <c:tx>
            <c:strRef>
              <c:f>Données!$A$367</c:f>
              <c:strCache>
                <c:ptCount val="1"/>
                <c:pt idx="0">
                  <c:v>Orange Tunisie</c:v>
                </c:pt>
              </c:strCache>
            </c:strRef>
          </c:tx>
          <c:spPr>
            <a:solidFill>
              <a:srgbClr val="E46C0A"/>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9F-475A-81B5-261134F07205}"/>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9F-475A-81B5-261134F07205}"/>
                </c:ext>
              </c:extLst>
            </c:dLbl>
            <c:dLbl>
              <c:idx val="24"/>
              <c:spPr>
                <a:noFill/>
                <a:ln w="25400">
                  <a:noFill/>
                </a:ln>
              </c:spPr>
              <c:txPr>
                <a:bodyPr/>
                <a:lstStyle/>
                <a:p>
                  <a:pPr>
                    <a:defRPr sz="1000" b="0" i="0" u="none" strike="noStrike" baseline="0">
                      <a:solidFill>
                        <a:srgbClr val="000000"/>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09F-475A-81B5-261134F07205}"/>
                </c:ext>
              </c:extLst>
            </c:dLbl>
            <c:spPr>
              <a:noFill/>
              <a:ln>
                <a:noFill/>
              </a:ln>
              <a:effectLst/>
            </c:spPr>
            <c:txPr>
              <a:bodyPr wrap="square" lIns="38100" tIns="19050" rIns="38100" bIns="19050" anchor="ctr">
                <a:spAutoFit/>
              </a:bodyPr>
              <a:lstStyle/>
              <a:p>
                <a:pPr>
                  <a:defRPr sz="1000" b="0">
                    <a:latin typeface="Philosopher" panose="02000503000000020004" pitchFamily="2" charset="0"/>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Données!$C$364:$AA$364</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Données!$C$367:$AA$367</c:f>
              <c:numCache>
                <c:formatCode>#,##0</c:formatCode>
                <c:ptCount val="25"/>
                <c:pt idx="0">
                  <c:v>690813</c:v>
                </c:pt>
                <c:pt idx="1">
                  <c:v>697690</c:v>
                </c:pt>
                <c:pt idx="2">
                  <c:v>703213</c:v>
                </c:pt>
                <c:pt idx="3">
                  <c:v>710800</c:v>
                </c:pt>
                <c:pt idx="4">
                  <c:v>718101</c:v>
                </c:pt>
                <c:pt idx="5">
                  <c:v>723019</c:v>
                </c:pt>
                <c:pt idx="6">
                  <c:v>728271</c:v>
                </c:pt>
                <c:pt idx="7">
                  <c:v>732717</c:v>
                </c:pt>
                <c:pt idx="8">
                  <c:v>739353</c:v>
                </c:pt>
                <c:pt idx="9">
                  <c:v>745895</c:v>
                </c:pt>
                <c:pt idx="10">
                  <c:v>753505</c:v>
                </c:pt>
                <c:pt idx="11">
                  <c:v>760555</c:v>
                </c:pt>
                <c:pt idx="12">
                  <c:v>767883</c:v>
                </c:pt>
                <c:pt idx="13">
                  <c:v>775462</c:v>
                </c:pt>
                <c:pt idx="14">
                  <c:v>779493</c:v>
                </c:pt>
                <c:pt idx="15">
                  <c:v>784093</c:v>
                </c:pt>
                <c:pt idx="16">
                  <c:v>786672</c:v>
                </c:pt>
                <c:pt idx="17">
                  <c:v>790672</c:v>
                </c:pt>
                <c:pt idx="18">
                  <c:v>794043</c:v>
                </c:pt>
                <c:pt idx="19">
                  <c:v>797885</c:v>
                </c:pt>
                <c:pt idx="20">
                  <c:v>803049</c:v>
                </c:pt>
                <c:pt idx="21">
                  <c:v>808263</c:v>
                </c:pt>
                <c:pt idx="22">
                  <c:v>811907</c:v>
                </c:pt>
                <c:pt idx="23">
                  <c:v>815055</c:v>
                </c:pt>
                <c:pt idx="24">
                  <c:v>818154</c:v>
                </c:pt>
              </c:numCache>
            </c:numRef>
          </c:val>
          <c:extLst>
            <c:ext xmlns:c16="http://schemas.microsoft.com/office/drawing/2014/chart" uri="{C3380CC4-5D6E-409C-BE32-E72D297353CC}">
              <c16:uniqueId val="{00000005-F09F-475A-81B5-261134F07205}"/>
            </c:ext>
          </c:extLst>
        </c:ser>
        <c:ser>
          <c:idx val="1"/>
          <c:order val="3"/>
          <c:tx>
            <c:strRef>
              <c:f>Données!$A$366</c:f>
              <c:strCache>
                <c:ptCount val="1"/>
                <c:pt idx="0">
                  <c:v>Ooredoo Tunisie</c:v>
                </c:pt>
              </c:strCache>
            </c:strRef>
          </c:tx>
          <c:spPr>
            <a:solidFill>
              <a:srgbClr val="FF0000"/>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9F-475A-81B5-261134F07205}"/>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9F-475A-81B5-261134F07205}"/>
                </c:ext>
              </c:extLst>
            </c:dLbl>
            <c:dLbl>
              <c:idx val="24"/>
              <c:spPr>
                <a:noFill/>
                <a:ln w="25400">
                  <a:noFill/>
                </a:ln>
              </c:spPr>
              <c:txPr>
                <a:bodyPr/>
                <a:lstStyle/>
                <a:p>
                  <a:pPr>
                    <a:defRPr sz="1000" b="0" i="0" u="none" strike="noStrike" baseline="0">
                      <a:solidFill>
                        <a:srgbClr val="000000"/>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09F-475A-81B5-261134F07205}"/>
                </c:ext>
              </c:extLst>
            </c:dLbl>
            <c:spPr>
              <a:noFill/>
              <a:ln>
                <a:noFill/>
              </a:ln>
              <a:effectLst/>
            </c:spPr>
            <c:txPr>
              <a:bodyPr wrap="square" lIns="38100" tIns="19050" rIns="38100" bIns="19050" anchor="ctr">
                <a:spAutoFit/>
              </a:bodyPr>
              <a:lstStyle/>
              <a:p>
                <a:pPr>
                  <a:defRPr sz="1000" b="0">
                    <a:latin typeface="Philosopher" panose="02000503000000020004" pitchFamily="2" charset="0"/>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Données!$C$364:$AA$364</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Données!$C$366:$AA$366</c:f>
              <c:numCache>
                <c:formatCode>#,##0</c:formatCode>
                <c:ptCount val="25"/>
                <c:pt idx="0">
                  <c:v>844943</c:v>
                </c:pt>
                <c:pt idx="1">
                  <c:v>852527</c:v>
                </c:pt>
                <c:pt idx="2">
                  <c:v>858255</c:v>
                </c:pt>
                <c:pt idx="3">
                  <c:v>864811</c:v>
                </c:pt>
                <c:pt idx="4">
                  <c:v>872129</c:v>
                </c:pt>
                <c:pt idx="5">
                  <c:v>877426</c:v>
                </c:pt>
                <c:pt idx="6">
                  <c:v>882150</c:v>
                </c:pt>
                <c:pt idx="7">
                  <c:v>887044</c:v>
                </c:pt>
                <c:pt idx="8">
                  <c:v>893484</c:v>
                </c:pt>
                <c:pt idx="9">
                  <c:v>899733</c:v>
                </c:pt>
                <c:pt idx="10">
                  <c:v>908267</c:v>
                </c:pt>
                <c:pt idx="11">
                  <c:v>915047</c:v>
                </c:pt>
                <c:pt idx="12">
                  <c:v>919978</c:v>
                </c:pt>
                <c:pt idx="13">
                  <c:v>924836</c:v>
                </c:pt>
                <c:pt idx="14">
                  <c:v>929334</c:v>
                </c:pt>
                <c:pt idx="15">
                  <c:v>934195</c:v>
                </c:pt>
                <c:pt idx="16">
                  <c:v>936533</c:v>
                </c:pt>
                <c:pt idx="17">
                  <c:v>941709</c:v>
                </c:pt>
                <c:pt idx="18">
                  <c:v>945752</c:v>
                </c:pt>
                <c:pt idx="19">
                  <c:v>950124</c:v>
                </c:pt>
                <c:pt idx="20">
                  <c:v>955787</c:v>
                </c:pt>
                <c:pt idx="21">
                  <c:v>961065</c:v>
                </c:pt>
                <c:pt idx="22">
                  <c:v>966220</c:v>
                </c:pt>
                <c:pt idx="23">
                  <c:v>970114</c:v>
                </c:pt>
                <c:pt idx="24">
                  <c:v>973959</c:v>
                </c:pt>
              </c:numCache>
            </c:numRef>
          </c:val>
          <c:extLst>
            <c:ext xmlns:c16="http://schemas.microsoft.com/office/drawing/2014/chart" uri="{C3380CC4-5D6E-409C-BE32-E72D297353CC}">
              <c16:uniqueId val="{00000009-F09F-475A-81B5-261134F07205}"/>
            </c:ext>
          </c:extLst>
        </c:ser>
        <c:ser>
          <c:idx val="0"/>
          <c:order val="4"/>
          <c:tx>
            <c:strRef>
              <c:f>Données!$A$365</c:f>
              <c:strCache>
                <c:ptCount val="1"/>
                <c:pt idx="0">
                  <c:v>Tunisie Télécom</c:v>
                </c:pt>
              </c:strCache>
            </c:strRef>
          </c:tx>
          <c:spPr>
            <a:solidFill>
              <a:srgbClr val="0070C0"/>
            </a:solidFill>
            <a:ln w="25400">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09F-475A-81B5-261134F07205}"/>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09F-475A-81B5-261134F07205}"/>
                </c:ext>
              </c:extLst>
            </c:dLbl>
            <c:dLbl>
              <c:idx val="24"/>
              <c:spPr>
                <a:noFill/>
                <a:ln w="25400">
                  <a:noFill/>
                </a:ln>
              </c:spPr>
              <c:txPr>
                <a:bodyPr/>
                <a:lstStyle/>
                <a:p>
                  <a:pPr>
                    <a:defRPr sz="900" b="0" i="0" u="none" strike="noStrike" baseline="0">
                      <a:solidFill>
                        <a:srgbClr val="000000"/>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09F-475A-81B5-261134F07205}"/>
                </c:ext>
              </c:extLst>
            </c:dLbl>
            <c:spPr>
              <a:noFill/>
              <a:ln>
                <a:noFill/>
              </a:ln>
              <a:effectLst/>
            </c:spPr>
            <c:txPr>
              <a:bodyPr wrap="square" lIns="38100" tIns="19050" rIns="38100" bIns="19050" anchor="ctr">
                <a:spAutoFit/>
              </a:bodyPr>
              <a:lstStyle/>
              <a:p>
                <a:pPr>
                  <a:defRPr sz="900" b="0">
                    <a:latin typeface="Philosopher" panose="02000503000000020004" pitchFamily="2" charset="0"/>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Données!$C$364:$AA$364</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Données!$C$365:$AA$365</c:f>
              <c:numCache>
                <c:formatCode>#,##0</c:formatCode>
                <c:ptCount val="25"/>
                <c:pt idx="0">
                  <c:v>638897</c:v>
                </c:pt>
                <c:pt idx="1">
                  <c:v>644167</c:v>
                </c:pt>
                <c:pt idx="2">
                  <c:v>649146</c:v>
                </c:pt>
                <c:pt idx="3">
                  <c:v>657749</c:v>
                </c:pt>
                <c:pt idx="4">
                  <c:v>663553</c:v>
                </c:pt>
                <c:pt idx="5">
                  <c:v>668531</c:v>
                </c:pt>
                <c:pt idx="6">
                  <c:v>672000</c:v>
                </c:pt>
                <c:pt idx="7">
                  <c:v>675420</c:v>
                </c:pt>
                <c:pt idx="8">
                  <c:v>679944</c:v>
                </c:pt>
                <c:pt idx="9">
                  <c:v>684172</c:v>
                </c:pt>
                <c:pt idx="10">
                  <c:v>689731</c:v>
                </c:pt>
                <c:pt idx="11">
                  <c:v>697002</c:v>
                </c:pt>
                <c:pt idx="12">
                  <c:v>700702</c:v>
                </c:pt>
                <c:pt idx="13">
                  <c:v>704557</c:v>
                </c:pt>
                <c:pt idx="14">
                  <c:v>708555</c:v>
                </c:pt>
                <c:pt idx="15">
                  <c:v>712395</c:v>
                </c:pt>
                <c:pt idx="16">
                  <c:v>714273</c:v>
                </c:pt>
                <c:pt idx="17">
                  <c:v>718097</c:v>
                </c:pt>
                <c:pt idx="18">
                  <c:v>721445</c:v>
                </c:pt>
                <c:pt idx="19">
                  <c:v>724470</c:v>
                </c:pt>
                <c:pt idx="20">
                  <c:v>727120</c:v>
                </c:pt>
                <c:pt idx="21">
                  <c:v>729650</c:v>
                </c:pt>
                <c:pt idx="22">
                  <c:v>732209</c:v>
                </c:pt>
                <c:pt idx="23">
                  <c:v>735014</c:v>
                </c:pt>
                <c:pt idx="24">
                  <c:v>737504</c:v>
                </c:pt>
              </c:numCache>
            </c:numRef>
          </c:val>
          <c:extLst>
            <c:ext xmlns:c16="http://schemas.microsoft.com/office/drawing/2014/chart" uri="{C3380CC4-5D6E-409C-BE32-E72D297353CC}">
              <c16:uniqueId val="{0000000D-F09F-475A-81B5-261134F07205}"/>
            </c:ext>
          </c:extLst>
        </c:ser>
        <c:dLbls>
          <c:showLegendKey val="0"/>
          <c:showVal val="0"/>
          <c:showCatName val="0"/>
          <c:showSerName val="0"/>
          <c:showPercent val="0"/>
          <c:showBubbleSize val="0"/>
        </c:dLbls>
        <c:gapWidth val="150"/>
        <c:overlap val="100"/>
        <c:axId val="1675784799"/>
        <c:axId val="1"/>
      </c:barChart>
      <c:lineChart>
        <c:grouping val="standard"/>
        <c:varyColors val="0"/>
        <c:ser>
          <c:idx val="4"/>
          <c:order val="5"/>
          <c:tx>
            <c:v>Total</c:v>
          </c:tx>
          <c:spPr>
            <a:ln w="28575" cap="rnd">
              <a:solidFill>
                <a:schemeClr val="tx1">
                  <a:lumMod val="50000"/>
                  <a:lumOff val="50000"/>
                </a:schemeClr>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E-F09F-475A-81B5-261134F07205}"/>
                </c:ext>
              </c:extLst>
            </c:dLbl>
            <c:dLbl>
              <c:idx val="2"/>
              <c:delete val="1"/>
              <c:extLst>
                <c:ext xmlns:c15="http://schemas.microsoft.com/office/drawing/2012/chart" uri="{CE6537A1-D6FC-4f65-9D91-7224C49458BB}"/>
                <c:ext xmlns:c16="http://schemas.microsoft.com/office/drawing/2014/chart" uri="{C3380CC4-5D6E-409C-BE32-E72D297353CC}">
                  <c16:uniqueId val="{0000000F-F09F-475A-81B5-261134F07205}"/>
                </c:ext>
              </c:extLst>
            </c:dLbl>
            <c:dLbl>
              <c:idx val="3"/>
              <c:delete val="1"/>
              <c:extLst>
                <c:ext xmlns:c15="http://schemas.microsoft.com/office/drawing/2012/chart" uri="{CE6537A1-D6FC-4f65-9D91-7224C49458BB}"/>
                <c:ext xmlns:c16="http://schemas.microsoft.com/office/drawing/2014/chart" uri="{C3380CC4-5D6E-409C-BE32-E72D297353CC}">
                  <c16:uniqueId val="{00000010-F09F-475A-81B5-261134F07205}"/>
                </c:ext>
              </c:extLst>
            </c:dLbl>
            <c:dLbl>
              <c:idx val="4"/>
              <c:delete val="1"/>
              <c:extLst>
                <c:ext xmlns:c15="http://schemas.microsoft.com/office/drawing/2012/chart" uri="{CE6537A1-D6FC-4f65-9D91-7224C49458BB}"/>
                <c:ext xmlns:c16="http://schemas.microsoft.com/office/drawing/2014/chart" uri="{C3380CC4-5D6E-409C-BE32-E72D297353CC}">
                  <c16:uniqueId val="{00000011-F09F-475A-81B5-261134F07205}"/>
                </c:ext>
              </c:extLst>
            </c:dLbl>
            <c:dLbl>
              <c:idx val="5"/>
              <c:delete val="1"/>
              <c:extLst>
                <c:ext xmlns:c15="http://schemas.microsoft.com/office/drawing/2012/chart" uri="{CE6537A1-D6FC-4f65-9D91-7224C49458BB}"/>
                <c:ext xmlns:c16="http://schemas.microsoft.com/office/drawing/2014/chart" uri="{C3380CC4-5D6E-409C-BE32-E72D297353CC}">
                  <c16:uniqueId val="{00000012-F09F-475A-81B5-261134F07205}"/>
                </c:ext>
              </c:extLst>
            </c:dLbl>
            <c:dLbl>
              <c:idx val="6"/>
              <c:delete val="1"/>
              <c:extLst>
                <c:ext xmlns:c15="http://schemas.microsoft.com/office/drawing/2012/chart" uri="{CE6537A1-D6FC-4f65-9D91-7224C49458BB}"/>
                <c:ext xmlns:c16="http://schemas.microsoft.com/office/drawing/2014/chart" uri="{C3380CC4-5D6E-409C-BE32-E72D297353CC}">
                  <c16:uniqueId val="{00000013-F09F-475A-81B5-261134F07205}"/>
                </c:ext>
              </c:extLst>
            </c:dLbl>
            <c:dLbl>
              <c:idx val="7"/>
              <c:delete val="1"/>
              <c:extLst>
                <c:ext xmlns:c15="http://schemas.microsoft.com/office/drawing/2012/chart" uri="{CE6537A1-D6FC-4f65-9D91-7224C49458BB}"/>
                <c:ext xmlns:c16="http://schemas.microsoft.com/office/drawing/2014/chart" uri="{C3380CC4-5D6E-409C-BE32-E72D297353CC}">
                  <c16:uniqueId val="{00000014-F09F-475A-81B5-261134F07205}"/>
                </c:ext>
              </c:extLst>
            </c:dLbl>
            <c:dLbl>
              <c:idx val="8"/>
              <c:delete val="1"/>
              <c:extLst>
                <c:ext xmlns:c15="http://schemas.microsoft.com/office/drawing/2012/chart" uri="{CE6537A1-D6FC-4f65-9D91-7224C49458BB}"/>
                <c:ext xmlns:c16="http://schemas.microsoft.com/office/drawing/2014/chart" uri="{C3380CC4-5D6E-409C-BE32-E72D297353CC}">
                  <c16:uniqueId val="{00000015-F09F-475A-81B5-261134F07205}"/>
                </c:ext>
              </c:extLst>
            </c:dLbl>
            <c:dLbl>
              <c:idx val="9"/>
              <c:delete val="1"/>
              <c:extLst>
                <c:ext xmlns:c15="http://schemas.microsoft.com/office/drawing/2012/chart" uri="{CE6537A1-D6FC-4f65-9D91-7224C49458BB}"/>
                <c:ext xmlns:c16="http://schemas.microsoft.com/office/drawing/2014/chart" uri="{C3380CC4-5D6E-409C-BE32-E72D297353CC}">
                  <c16:uniqueId val="{00000016-F09F-475A-81B5-261134F07205}"/>
                </c:ext>
              </c:extLst>
            </c:dLbl>
            <c:dLbl>
              <c:idx val="10"/>
              <c:delete val="1"/>
              <c:extLst>
                <c:ext xmlns:c15="http://schemas.microsoft.com/office/drawing/2012/chart" uri="{CE6537A1-D6FC-4f65-9D91-7224C49458BB}"/>
                <c:ext xmlns:c16="http://schemas.microsoft.com/office/drawing/2014/chart" uri="{C3380CC4-5D6E-409C-BE32-E72D297353CC}">
                  <c16:uniqueId val="{00000017-F09F-475A-81B5-261134F07205}"/>
                </c:ext>
              </c:extLst>
            </c:dLbl>
            <c:dLbl>
              <c:idx val="11"/>
              <c:delete val="1"/>
              <c:extLst>
                <c:ext xmlns:c15="http://schemas.microsoft.com/office/drawing/2012/chart" uri="{CE6537A1-D6FC-4f65-9D91-7224C49458BB}"/>
                <c:ext xmlns:c16="http://schemas.microsoft.com/office/drawing/2014/chart" uri="{C3380CC4-5D6E-409C-BE32-E72D297353CC}">
                  <c16:uniqueId val="{00000018-F09F-475A-81B5-261134F07205}"/>
                </c:ext>
              </c:extLst>
            </c:dLbl>
            <c:dLbl>
              <c:idx val="13"/>
              <c:delete val="1"/>
              <c:extLst>
                <c:ext xmlns:c15="http://schemas.microsoft.com/office/drawing/2012/chart" uri="{CE6537A1-D6FC-4f65-9D91-7224C49458BB}"/>
                <c:ext xmlns:c16="http://schemas.microsoft.com/office/drawing/2014/chart" uri="{C3380CC4-5D6E-409C-BE32-E72D297353CC}">
                  <c16:uniqueId val="{00000019-F09F-475A-81B5-261134F07205}"/>
                </c:ext>
              </c:extLst>
            </c:dLbl>
            <c:dLbl>
              <c:idx val="14"/>
              <c:delete val="1"/>
              <c:extLst>
                <c:ext xmlns:c15="http://schemas.microsoft.com/office/drawing/2012/chart" uri="{CE6537A1-D6FC-4f65-9D91-7224C49458BB}"/>
                <c:ext xmlns:c16="http://schemas.microsoft.com/office/drawing/2014/chart" uri="{C3380CC4-5D6E-409C-BE32-E72D297353CC}">
                  <c16:uniqueId val="{0000001A-F09F-475A-81B5-261134F07205}"/>
                </c:ext>
              </c:extLst>
            </c:dLbl>
            <c:dLbl>
              <c:idx val="15"/>
              <c:delete val="1"/>
              <c:extLst>
                <c:ext xmlns:c15="http://schemas.microsoft.com/office/drawing/2012/chart" uri="{CE6537A1-D6FC-4f65-9D91-7224C49458BB}"/>
                <c:ext xmlns:c16="http://schemas.microsoft.com/office/drawing/2014/chart" uri="{C3380CC4-5D6E-409C-BE32-E72D297353CC}">
                  <c16:uniqueId val="{0000001B-F09F-475A-81B5-261134F07205}"/>
                </c:ext>
              </c:extLst>
            </c:dLbl>
            <c:dLbl>
              <c:idx val="16"/>
              <c:delete val="1"/>
              <c:extLst>
                <c:ext xmlns:c15="http://schemas.microsoft.com/office/drawing/2012/chart" uri="{CE6537A1-D6FC-4f65-9D91-7224C49458BB}"/>
                <c:ext xmlns:c16="http://schemas.microsoft.com/office/drawing/2014/chart" uri="{C3380CC4-5D6E-409C-BE32-E72D297353CC}">
                  <c16:uniqueId val="{0000001C-F09F-475A-81B5-261134F07205}"/>
                </c:ext>
              </c:extLst>
            </c:dLbl>
            <c:dLbl>
              <c:idx val="17"/>
              <c:delete val="1"/>
              <c:extLst>
                <c:ext xmlns:c15="http://schemas.microsoft.com/office/drawing/2012/chart" uri="{CE6537A1-D6FC-4f65-9D91-7224C49458BB}"/>
                <c:ext xmlns:c16="http://schemas.microsoft.com/office/drawing/2014/chart" uri="{C3380CC4-5D6E-409C-BE32-E72D297353CC}">
                  <c16:uniqueId val="{0000001D-F09F-475A-81B5-261134F07205}"/>
                </c:ext>
              </c:extLst>
            </c:dLbl>
            <c:dLbl>
              <c:idx val="18"/>
              <c:delete val="1"/>
              <c:extLst>
                <c:ext xmlns:c15="http://schemas.microsoft.com/office/drawing/2012/chart" uri="{CE6537A1-D6FC-4f65-9D91-7224C49458BB}"/>
                <c:ext xmlns:c16="http://schemas.microsoft.com/office/drawing/2014/chart" uri="{C3380CC4-5D6E-409C-BE32-E72D297353CC}">
                  <c16:uniqueId val="{0000001E-F09F-475A-81B5-261134F07205}"/>
                </c:ext>
              </c:extLst>
            </c:dLbl>
            <c:dLbl>
              <c:idx val="19"/>
              <c:delete val="1"/>
              <c:extLst>
                <c:ext xmlns:c15="http://schemas.microsoft.com/office/drawing/2012/chart" uri="{CE6537A1-D6FC-4f65-9D91-7224C49458BB}"/>
                <c:ext xmlns:c16="http://schemas.microsoft.com/office/drawing/2014/chart" uri="{C3380CC4-5D6E-409C-BE32-E72D297353CC}">
                  <c16:uniqueId val="{0000001F-F09F-475A-81B5-261134F07205}"/>
                </c:ext>
              </c:extLst>
            </c:dLbl>
            <c:dLbl>
              <c:idx val="20"/>
              <c:delete val="1"/>
              <c:extLst>
                <c:ext xmlns:c15="http://schemas.microsoft.com/office/drawing/2012/chart" uri="{CE6537A1-D6FC-4f65-9D91-7224C49458BB}"/>
                <c:ext xmlns:c16="http://schemas.microsoft.com/office/drawing/2014/chart" uri="{C3380CC4-5D6E-409C-BE32-E72D297353CC}">
                  <c16:uniqueId val="{00000020-F09F-475A-81B5-261134F07205}"/>
                </c:ext>
              </c:extLst>
            </c:dLbl>
            <c:dLbl>
              <c:idx val="21"/>
              <c:delete val="1"/>
              <c:extLst>
                <c:ext xmlns:c15="http://schemas.microsoft.com/office/drawing/2012/chart" uri="{CE6537A1-D6FC-4f65-9D91-7224C49458BB}"/>
                <c:ext xmlns:c16="http://schemas.microsoft.com/office/drawing/2014/chart" uri="{C3380CC4-5D6E-409C-BE32-E72D297353CC}">
                  <c16:uniqueId val="{00000021-F09F-475A-81B5-261134F07205}"/>
                </c:ext>
              </c:extLst>
            </c:dLbl>
            <c:dLbl>
              <c:idx val="22"/>
              <c:delete val="1"/>
              <c:extLst>
                <c:ext xmlns:c15="http://schemas.microsoft.com/office/drawing/2012/chart" uri="{CE6537A1-D6FC-4f65-9D91-7224C49458BB}"/>
                <c:ext xmlns:c16="http://schemas.microsoft.com/office/drawing/2014/chart" uri="{C3380CC4-5D6E-409C-BE32-E72D297353CC}">
                  <c16:uniqueId val="{00000022-F09F-475A-81B5-261134F07205}"/>
                </c:ext>
              </c:extLst>
            </c:dLbl>
            <c:dLbl>
              <c:idx val="23"/>
              <c:delete val="1"/>
              <c:extLst>
                <c:ext xmlns:c15="http://schemas.microsoft.com/office/drawing/2012/chart" uri="{CE6537A1-D6FC-4f65-9D91-7224C49458BB}"/>
                <c:ext xmlns:c16="http://schemas.microsoft.com/office/drawing/2014/chart" uri="{C3380CC4-5D6E-409C-BE32-E72D297353CC}">
                  <c16:uniqueId val="{00000023-F09F-475A-81B5-261134F07205}"/>
                </c:ext>
              </c:extLst>
            </c:dLbl>
            <c:dLbl>
              <c:idx val="24"/>
              <c:layout>
                <c:manualLayout>
                  <c:x val="-3.260185185185293E-3"/>
                  <c:y val="-7.8634027777777796E-2"/>
                </c:manualLayout>
              </c:layout>
              <c:spPr>
                <a:noFill/>
                <a:ln w="25400">
                  <a:noFill/>
                </a:ln>
              </c:spPr>
              <c:txPr>
                <a:bodyPr anchorCtr="0"/>
                <a:lstStyle/>
                <a:p>
                  <a:pPr algn="ctr">
                    <a:defRPr lang="en-US" sz="900" b="1" i="0" u="none" strike="noStrike" kern="1200" baseline="0">
                      <a:solidFill>
                        <a:schemeClr val="tx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F09F-475A-81B5-261134F07205}"/>
                </c:ext>
              </c:extLst>
            </c:dLbl>
            <c:spPr>
              <a:noFill/>
              <a:ln w="25400">
                <a:noFill/>
              </a:ln>
            </c:spPr>
            <c:txPr>
              <a:bodyPr wrap="square" lIns="38100" tIns="19050" rIns="38100" bIns="19050" anchor="ctr" anchorCtr="0">
                <a:spAutoFit/>
              </a:bodyPr>
              <a:lstStyle/>
              <a:p>
                <a:pPr algn="ctr">
                  <a:defRPr lang="en-US" sz="900" b="1" i="0" u="none" strike="noStrike" kern="1200" baseline="0">
                    <a:solidFill>
                      <a:schemeClr val="tx1"/>
                    </a:solidFill>
                    <a:latin typeface="Philosopher" panose="02000503000000020004" pitchFamily="2" charset="0"/>
                    <a:ea typeface="Calibri"/>
                    <a:cs typeface="Calibri"/>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Données!$C$340:$AA$340</c:f>
              <c:numCache>
                <c:formatCode>#,##0</c:formatCode>
                <c:ptCount val="25"/>
                <c:pt idx="0">
                  <c:v>2182500</c:v>
                </c:pt>
                <c:pt idx="1">
                  <c:v>2202262</c:v>
                </c:pt>
                <c:pt idx="2">
                  <c:v>2218523</c:v>
                </c:pt>
                <c:pt idx="3">
                  <c:v>2241299</c:v>
                </c:pt>
                <c:pt idx="4">
                  <c:v>2261748</c:v>
                </c:pt>
                <c:pt idx="5">
                  <c:v>2276966</c:v>
                </c:pt>
                <c:pt idx="6">
                  <c:v>2290502</c:v>
                </c:pt>
                <c:pt idx="7">
                  <c:v>2303300</c:v>
                </c:pt>
                <c:pt idx="8">
                  <c:v>2320993</c:v>
                </c:pt>
                <c:pt idx="9">
                  <c:v>2338156</c:v>
                </c:pt>
                <c:pt idx="10">
                  <c:v>2360105</c:v>
                </c:pt>
                <c:pt idx="11">
                  <c:v>2381311</c:v>
                </c:pt>
                <c:pt idx="12">
                  <c:v>2397498</c:v>
                </c:pt>
                <c:pt idx="13">
                  <c:v>2413886</c:v>
                </c:pt>
                <c:pt idx="14">
                  <c:v>2426456</c:v>
                </c:pt>
                <c:pt idx="15">
                  <c:v>2439788</c:v>
                </c:pt>
                <c:pt idx="16">
                  <c:v>2446604</c:v>
                </c:pt>
                <c:pt idx="17">
                  <c:v>2459616</c:v>
                </c:pt>
                <c:pt idx="18">
                  <c:v>2470410</c:v>
                </c:pt>
                <c:pt idx="19">
                  <c:v>2481668</c:v>
                </c:pt>
                <c:pt idx="20">
                  <c:v>2495201</c:v>
                </c:pt>
                <c:pt idx="21">
                  <c:v>2508290</c:v>
                </c:pt>
                <c:pt idx="22">
                  <c:v>2519690</c:v>
                </c:pt>
                <c:pt idx="23">
                  <c:v>2529595</c:v>
                </c:pt>
                <c:pt idx="24">
                  <c:v>2539057</c:v>
                </c:pt>
              </c:numCache>
            </c:numRef>
          </c:val>
          <c:smooth val="0"/>
          <c:extLst>
            <c:ext xmlns:c16="http://schemas.microsoft.com/office/drawing/2014/chart" uri="{C3380CC4-5D6E-409C-BE32-E72D297353CC}">
              <c16:uniqueId val="{00000025-F09F-475A-81B5-261134F07205}"/>
            </c:ext>
          </c:extLst>
        </c:ser>
        <c:dLbls>
          <c:showLegendKey val="0"/>
          <c:showVal val="0"/>
          <c:showCatName val="0"/>
          <c:showSerName val="0"/>
          <c:showPercent val="0"/>
          <c:showBubbleSize val="0"/>
        </c:dLbls>
        <c:marker val="1"/>
        <c:smooth val="0"/>
        <c:axId val="1675784799"/>
        <c:axId val="1"/>
      </c:lineChart>
      <c:catAx>
        <c:axId val="167578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500" b="0" i="0" u="none" strike="noStrike" baseline="0">
                <a:solidFill>
                  <a:schemeClr val="bg2">
                    <a:lumMod val="50000"/>
                  </a:schemeClr>
                </a:solidFill>
                <a:latin typeface="Philosopher" panose="02000503000000020004" pitchFamily="2" charset="0"/>
                <a:ea typeface="Calibri"/>
                <a:cs typeface="Calibri"/>
              </a:defRPr>
            </a:pPr>
            <a:endParaRPr lang="fr-FR"/>
          </a:p>
        </c:txPr>
        <c:crossAx val="1"/>
        <c:crosses val="autoZero"/>
        <c:auto val="1"/>
        <c:lblAlgn val="ctr"/>
        <c:lblOffset val="100"/>
        <c:tickLblSkip val="2"/>
        <c:tickMarkSkip val="1"/>
        <c:noMultiLvlLbl val="0"/>
      </c:catAx>
      <c:valAx>
        <c:axId val="1"/>
        <c:scaling>
          <c:orientation val="minMax"/>
        </c:scaling>
        <c:delete val="0"/>
        <c:axPos val="l"/>
        <c:numFmt formatCode="#,##0" sourceLinked="0"/>
        <c:majorTickMark val="none"/>
        <c:minorTickMark val="none"/>
        <c:tickLblPos val="nextTo"/>
        <c:spPr>
          <a:ln w="9525">
            <a:noFill/>
          </a:ln>
        </c:spPr>
        <c:txPr>
          <a:bodyPr rot="0" vert="horz"/>
          <a:lstStyle/>
          <a:p>
            <a:pPr>
              <a:defRPr sz="600" b="0" i="0" u="none" strike="noStrike" baseline="0">
                <a:solidFill>
                  <a:schemeClr val="tx1"/>
                </a:solidFill>
                <a:latin typeface="Philosopher" panose="02000503000000020004" pitchFamily="2" charset="0"/>
                <a:ea typeface="Calibri"/>
                <a:cs typeface="Calibri"/>
              </a:defRPr>
            </a:pPr>
            <a:endParaRPr lang="fr-FR"/>
          </a:p>
        </c:txPr>
        <c:crossAx val="1675784799"/>
        <c:crosses val="autoZero"/>
        <c:crossBetween val="between"/>
        <c:majorUnit val="500000"/>
        <c:dispUnits>
          <c:builtInUnit val="thousands"/>
          <c:dispUnitsLbl>
            <c:layout>
              <c:manualLayout>
                <c:xMode val="edge"/>
                <c:yMode val="edge"/>
                <c:x val="0"/>
                <c:y val="1.5942371183228822E-3"/>
              </c:manualLayout>
            </c:layout>
            <c:tx>
              <c:rich>
                <a:bodyPr rot="0" vert="horz"/>
                <a:lstStyle/>
                <a:p>
                  <a:pPr algn="ctr">
                    <a:defRPr sz="600" b="0" i="0" u="none" strike="noStrike" baseline="0">
                      <a:solidFill>
                        <a:schemeClr val="tx1"/>
                      </a:solidFill>
                      <a:latin typeface="Philosopher" panose="02000503000000020004" pitchFamily="2" charset="0"/>
                      <a:ea typeface="Calibri"/>
                      <a:cs typeface="Calibri"/>
                    </a:defRPr>
                  </a:pPr>
                  <a:r>
                    <a:rPr lang="fr-FR" sz="600" b="0">
                      <a:solidFill>
                        <a:schemeClr val="tx1"/>
                      </a:solidFill>
                      <a:latin typeface="Philosopher" panose="02000503000000020004" pitchFamily="2" charset="0"/>
                    </a:rPr>
                    <a:t>Unité: milliers</a:t>
                  </a:r>
                </a:p>
              </c:rich>
            </c:tx>
            <c:spPr>
              <a:noFill/>
              <a:ln w="25400">
                <a:noFill/>
              </a:ln>
            </c:spPr>
          </c:dispUnitsLbl>
        </c:dispUnits>
      </c:valAx>
      <c:spPr>
        <a:noFill/>
        <a:ln w="25400">
          <a:noFill/>
        </a:ln>
        <a:effectLst/>
      </c:spPr>
    </c:plotArea>
    <c:legend>
      <c:legendPos val="b"/>
      <c:layout>
        <c:manualLayout>
          <c:xMode val="edge"/>
          <c:yMode val="edge"/>
          <c:x val="0"/>
          <c:y val="0.90673541666666679"/>
          <c:w val="1"/>
          <c:h val="7.9938888888888893E-2"/>
        </c:manualLayout>
      </c:layout>
      <c:overlay val="0"/>
      <c:spPr>
        <a:noFill/>
        <a:ln>
          <a:noFill/>
        </a:ln>
        <a:effectLst/>
      </c:spPr>
      <c:txPr>
        <a:bodyPr/>
        <a:lstStyle/>
        <a:p>
          <a:pPr>
            <a:defRPr sz="600" b="0" i="0" u="none" strike="noStrike" baseline="0">
              <a:solidFill>
                <a:schemeClr val="bg2">
                  <a:lumMod val="50000"/>
                </a:schemeClr>
              </a:solidFill>
              <a:latin typeface="Philosopher" panose="02000503000000020004" pitchFamily="2" charset="0"/>
              <a:ea typeface="Calibri"/>
              <a:cs typeface="Calibri"/>
            </a:defRPr>
          </a:pPr>
          <a:endParaRPr lang="fr-FR"/>
        </a:p>
      </c:txPr>
    </c:legend>
    <c:plotVisOnly val="1"/>
    <c:dispBlanksAs val="gap"/>
    <c:showDLblsOverMax val="0"/>
  </c:chart>
  <c:spPr>
    <a:noFill/>
    <a:ln w="38100" cap="flat" cmpd="sng" algn="ctr">
      <a:noFill/>
      <a:round/>
    </a:ln>
    <a:effectLst/>
  </c:spPr>
  <c:txPr>
    <a:bodyPr/>
    <a:lstStyle/>
    <a:p>
      <a:pPr>
        <a:defRPr sz="1200" b="1" i="0" u="none" strike="noStrike" baseline="0">
          <a:solidFill>
            <a:srgbClr val="000000"/>
          </a:solidFill>
          <a:latin typeface="Calibri"/>
          <a:ea typeface="Calibri"/>
          <a:cs typeface="Calibri"/>
        </a:defRPr>
      </a:pPr>
      <a:endParaRPr lang="fr-FR"/>
    </a:p>
  </c:txPr>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3375833138564938E-2"/>
          <c:y val="9.4739444444444446E-2"/>
          <c:w val="0.95063059287496943"/>
          <c:h val="0.56739496570493786"/>
        </c:manualLayout>
      </c:layout>
      <c:barChart>
        <c:barDir val="col"/>
        <c:grouping val="clustered"/>
        <c:varyColors val="0"/>
        <c:ser>
          <c:idx val="4"/>
          <c:order val="0"/>
          <c:tx>
            <c:strRef>
              <c:f>Données!$A$166</c:f>
              <c:strCache>
                <c:ptCount val="1"/>
                <c:pt idx="0">
                  <c:v>Asel Mobile</c:v>
                </c:pt>
              </c:strCache>
            </c:strRef>
          </c:tx>
          <c:spPr>
            <a:solidFill>
              <a:schemeClr val="accent1">
                <a:lumMod val="50000"/>
              </a:schemeClr>
            </a:solidFill>
          </c:spPr>
          <c:invertIfNegative val="0"/>
          <c:dLbls>
            <c:dLbl>
              <c:idx val="1"/>
              <c:layout>
                <c:manualLayout>
                  <c:x val="-3.9981481481481479E-2"/>
                  <c:y val="6.3500000000000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F2-4DA6-B825-0A23C44679A7}"/>
                </c:ext>
              </c:extLst>
            </c:dLbl>
            <c:dLbl>
              <c:idx val="2"/>
              <c:delete val="1"/>
              <c:extLst>
                <c:ext xmlns:c15="http://schemas.microsoft.com/office/drawing/2012/chart" uri="{CE6537A1-D6FC-4f65-9D91-7224C49458BB}"/>
                <c:ext xmlns:c16="http://schemas.microsoft.com/office/drawing/2014/chart" uri="{C3380CC4-5D6E-409C-BE32-E72D297353CC}">
                  <c16:uniqueId val="{00000001-DB5F-4C07-B430-E0FF888833E7}"/>
                </c:ext>
              </c:extLst>
            </c:dLbl>
            <c:dLbl>
              <c:idx val="3"/>
              <c:delete val="1"/>
              <c:extLst>
                <c:ext xmlns:c15="http://schemas.microsoft.com/office/drawing/2012/chart" uri="{CE6537A1-D6FC-4f65-9D91-7224C49458BB}"/>
                <c:ext xmlns:c16="http://schemas.microsoft.com/office/drawing/2014/chart" uri="{C3380CC4-5D6E-409C-BE32-E72D297353CC}">
                  <c16:uniqueId val="{00000001-3558-40FA-8E0D-05446D39E391}"/>
                </c:ext>
              </c:extLst>
            </c:dLbl>
            <c:dLbl>
              <c:idx val="4"/>
              <c:delete val="1"/>
              <c:extLst>
                <c:ext xmlns:c15="http://schemas.microsoft.com/office/drawing/2012/chart" uri="{CE6537A1-D6FC-4f65-9D91-7224C49458BB}"/>
                <c:ext xmlns:c16="http://schemas.microsoft.com/office/drawing/2014/chart" uri="{C3380CC4-5D6E-409C-BE32-E72D297353CC}">
                  <c16:uniqueId val="{00000001-F2C9-4841-9D19-2C7FDC714A51}"/>
                </c:ext>
              </c:extLst>
            </c:dLbl>
            <c:dLbl>
              <c:idx val="5"/>
              <c:delete val="1"/>
              <c:extLst>
                <c:ext xmlns:c15="http://schemas.microsoft.com/office/drawing/2012/chart" uri="{CE6537A1-D6FC-4f65-9D91-7224C49458BB}"/>
                <c:ext xmlns:c16="http://schemas.microsoft.com/office/drawing/2014/chart" uri="{C3380CC4-5D6E-409C-BE32-E72D297353CC}">
                  <c16:uniqueId val="{00000000-3442-4184-9999-41115CA14A03}"/>
                </c:ext>
              </c:extLst>
            </c:dLbl>
            <c:dLbl>
              <c:idx val="6"/>
              <c:delete val="1"/>
              <c:extLst>
                <c:ext xmlns:c15="http://schemas.microsoft.com/office/drawing/2012/chart" uri="{CE6537A1-D6FC-4f65-9D91-7224C49458BB}"/>
                <c:ext xmlns:c16="http://schemas.microsoft.com/office/drawing/2014/chart" uri="{C3380CC4-5D6E-409C-BE32-E72D297353CC}">
                  <c16:uniqueId val="{00000001-3442-4184-9999-41115CA14A03}"/>
                </c:ext>
              </c:extLst>
            </c:dLbl>
            <c:dLbl>
              <c:idx val="7"/>
              <c:delete val="1"/>
              <c:extLst>
                <c:ext xmlns:c15="http://schemas.microsoft.com/office/drawing/2012/chart" uri="{CE6537A1-D6FC-4f65-9D91-7224C49458BB}"/>
                <c:ext xmlns:c16="http://schemas.microsoft.com/office/drawing/2014/chart" uri="{C3380CC4-5D6E-409C-BE32-E72D297353CC}">
                  <c16:uniqueId val="{00000002-3442-4184-9999-41115CA14A03}"/>
                </c:ext>
              </c:extLst>
            </c:dLbl>
            <c:dLbl>
              <c:idx val="8"/>
              <c:delete val="1"/>
              <c:extLst>
                <c:ext xmlns:c15="http://schemas.microsoft.com/office/drawing/2012/chart" uri="{CE6537A1-D6FC-4f65-9D91-7224C49458BB}"/>
                <c:ext xmlns:c16="http://schemas.microsoft.com/office/drawing/2014/chart" uri="{C3380CC4-5D6E-409C-BE32-E72D297353CC}">
                  <c16:uniqueId val="{00000003-3442-4184-9999-41115CA14A03}"/>
                </c:ext>
              </c:extLst>
            </c:dLbl>
            <c:dLbl>
              <c:idx val="9"/>
              <c:delete val="1"/>
              <c:extLst>
                <c:ext xmlns:c15="http://schemas.microsoft.com/office/drawing/2012/chart" uri="{CE6537A1-D6FC-4f65-9D91-7224C49458BB}"/>
                <c:ext xmlns:c16="http://schemas.microsoft.com/office/drawing/2014/chart" uri="{C3380CC4-5D6E-409C-BE32-E72D297353CC}">
                  <c16:uniqueId val="{00000004-3442-4184-9999-41115CA14A03}"/>
                </c:ext>
              </c:extLst>
            </c:dLbl>
            <c:dLbl>
              <c:idx val="10"/>
              <c:delete val="1"/>
              <c:extLst>
                <c:ext xmlns:c15="http://schemas.microsoft.com/office/drawing/2012/chart" uri="{CE6537A1-D6FC-4f65-9D91-7224C49458BB}"/>
                <c:ext xmlns:c16="http://schemas.microsoft.com/office/drawing/2014/chart" uri="{C3380CC4-5D6E-409C-BE32-E72D297353CC}">
                  <c16:uniqueId val="{00000005-3442-4184-9999-41115CA14A03}"/>
                </c:ext>
              </c:extLst>
            </c:dLbl>
            <c:dLbl>
              <c:idx val="11"/>
              <c:delete val="1"/>
              <c:extLst>
                <c:ext xmlns:c15="http://schemas.microsoft.com/office/drawing/2012/chart" uri="{CE6537A1-D6FC-4f65-9D91-7224C49458BB}"/>
                <c:ext xmlns:c16="http://schemas.microsoft.com/office/drawing/2014/chart" uri="{C3380CC4-5D6E-409C-BE32-E72D297353CC}">
                  <c16:uniqueId val="{00000006-3442-4184-9999-41115CA14A03}"/>
                </c:ext>
              </c:extLst>
            </c:dLbl>
            <c:dLbl>
              <c:idx val="12"/>
              <c:layout>
                <c:manualLayout>
                  <c:x val="0"/>
                  <c:y val="5.64444444444444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42-4184-9999-41115CA14A03}"/>
                </c:ext>
              </c:extLst>
            </c:dLbl>
            <c:dLbl>
              <c:idx val="13"/>
              <c:delete val="1"/>
              <c:extLst>
                <c:ext xmlns:c15="http://schemas.microsoft.com/office/drawing/2012/chart" uri="{CE6537A1-D6FC-4f65-9D91-7224C49458BB}"/>
                <c:ext xmlns:c16="http://schemas.microsoft.com/office/drawing/2014/chart" uri="{C3380CC4-5D6E-409C-BE32-E72D297353CC}">
                  <c16:uniqueId val="{00000008-3442-4184-9999-41115CA14A03}"/>
                </c:ext>
              </c:extLst>
            </c:dLbl>
            <c:dLbl>
              <c:idx val="14"/>
              <c:delete val="1"/>
              <c:extLst>
                <c:ext xmlns:c15="http://schemas.microsoft.com/office/drawing/2012/chart" uri="{CE6537A1-D6FC-4f65-9D91-7224C49458BB}"/>
                <c:ext xmlns:c16="http://schemas.microsoft.com/office/drawing/2014/chart" uri="{C3380CC4-5D6E-409C-BE32-E72D297353CC}">
                  <c16:uniqueId val="{00000009-3442-4184-9999-41115CA14A03}"/>
                </c:ext>
              </c:extLst>
            </c:dLbl>
            <c:dLbl>
              <c:idx val="15"/>
              <c:delete val="1"/>
              <c:extLst>
                <c:ext xmlns:c15="http://schemas.microsoft.com/office/drawing/2012/chart" uri="{CE6537A1-D6FC-4f65-9D91-7224C49458BB}"/>
                <c:ext xmlns:c16="http://schemas.microsoft.com/office/drawing/2014/chart" uri="{C3380CC4-5D6E-409C-BE32-E72D297353CC}">
                  <c16:uniqueId val="{0000000A-3442-4184-9999-41115CA14A03}"/>
                </c:ext>
              </c:extLst>
            </c:dLbl>
            <c:dLbl>
              <c:idx val="16"/>
              <c:delete val="1"/>
              <c:extLst>
                <c:ext xmlns:c15="http://schemas.microsoft.com/office/drawing/2012/chart" uri="{CE6537A1-D6FC-4f65-9D91-7224C49458BB}"/>
                <c:ext xmlns:c16="http://schemas.microsoft.com/office/drawing/2014/chart" uri="{C3380CC4-5D6E-409C-BE32-E72D297353CC}">
                  <c16:uniqueId val="{0000000B-3442-4184-9999-41115CA14A03}"/>
                </c:ext>
              </c:extLst>
            </c:dLbl>
            <c:dLbl>
              <c:idx val="17"/>
              <c:delete val="1"/>
              <c:extLst>
                <c:ext xmlns:c15="http://schemas.microsoft.com/office/drawing/2012/chart" uri="{CE6537A1-D6FC-4f65-9D91-7224C49458BB}"/>
                <c:ext xmlns:c16="http://schemas.microsoft.com/office/drawing/2014/chart" uri="{C3380CC4-5D6E-409C-BE32-E72D297353CC}">
                  <c16:uniqueId val="{0000000C-3442-4184-9999-41115CA14A03}"/>
                </c:ext>
              </c:extLst>
            </c:dLbl>
            <c:dLbl>
              <c:idx val="18"/>
              <c:delete val="1"/>
              <c:extLst>
                <c:ext xmlns:c15="http://schemas.microsoft.com/office/drawing/2012/chart" uri="{CE6537A1-D6FC-4f65-9D91-7224C49458BB}"/>
                <c:ext xmlns:c16="http://schemas.microsoft.com/office/drawing/2014/chart" uri="{C3380CC4-5D6E-409C-BE32-E72D297353CC}">
                  <c16:uniqueId val="{0000000D-3442-4184-9999-41115CA14A03}"/>
                </c:ext>
              </c:extLst>
            </c:dLbl>
            <c:dLbl>
              <c:idx val="19"/>
              <c:delete val="1"/>
              <c:extLst>
                <c:ext xmlns:c15="http://schemas.microsoft.com/office/drawing/2012/chart" uri="{CE6537A1-D6FC-4f65-9D91-7224C49458BB}"/>
                <c:ext xmlns:c16="http://schemas.microsoft.com/office/drawing/2014/chart" uri="{C3380CC4-5D6E-409C-BE32-E72D297353CC}">
                  <c16:uniqueId val="{0000000E-3442-4184-9999-41115CA14A03}"/>
                </c:ext>
              </c:extLst>
            </c:dLbl>
            <c:dLbl>
              <c:idx val="20"/>
              <c:delete val="1"/>
              <c:extLst>
                <c:ext xmlns:c15="http://schemas.microsoft.com/office/drawing/2012/chart" uri="{CE6537A1-D6FC-4f65-9D91-7224C49458BB}"/>
                <c:ext xmlns:c16="http://schemas.microsoft.com/office/drawing/2014/chart" uri="{C3380CC4-5D6E-409C-BE32-E72D297353CC}">
                  <c16:uniqueId val="{0000000F-3442-4184-9999-41115CA14A03}"/>
                </c:ext>
              </c:extLst>
            </c:dLbl>
            <c:dLbl>
              <c:idx val="21"/>
              <c:delete val="1"/>
              <c:extLst>
                <c:ext xmlns:c15="http://schemas.microsoft.com/office/drawing/2012/chart" uri="{CE6537A1-D6FC-4f65-9D91-7224C49458BB}"/>
                <c:ext xmlns:c16="http://schemas.microsoft.com/office/drawing/2014/chart" uri="{C3380CC4-5D6E-409C-BE32-E72D297353CC}">
                  <c16:uniqueId val="{00000010-3442-4184-9999-41115CA14A03}"/>
                </c:ext>
              </c:extLst>
            </c:dLbl>
            <c:dLbl>
              <c:idx val="22"/>
              <c:delete val="1"/>
              <c:extLst>
                <c:ext xmlns:c15="http://schemas.microsoft.com/office/drawing/2012/chart" uri="{CE6537A1-D6FC-4f65-9D91-7224C49458BB}"/>
                <c:ext xmlns:c16="http://schemas.microsoft.com/office/drawing/2014/chart" uri="{C3380CC4-5D6E-409C-BE32-E72D297353CC}">
                  <c16:uniqueId val="{00000011-3442-4184-9999-41115CA14A03}"/>
                </c:ext>
              </c:extLst>
            </c:dLbl>
            <c:dLbl>
              <c:idx val="23"/>
              <c:delete val="1"/>
              <c:extLst>
                <c:ext xmlns:c15="http://schemas.microsoft.com/office/drawing/2012/chart" uri="{CE6537A1-D6FC-4f65-9D91-7224C49458BB}"/>
                <c:ext xmlns:c16="http://schemas.microsoft.com/office/drawing/2014/chart" uri="{C3380CC4-5D6E-409C-BE32-E72D297353CC}">
                  <c16:uniqueId val="{00000012-3442-4184-9999-41115CA14A03}"/>
                </c:ext>
              </c:extLst>
            </c:dLbl>
            <c:dLbl>
              <c:idx val="24"/>
              <c:layout>
                <c:manualLayout>
                  <c:x val="4.9496296296294567E-3"/>
                  <c:y val="6.60816666666665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442-4184-9999-41115CA14A03}"/>
                </c:ext>
              </c:extLst>
            </c:dLbl>
            <c:numFmt formatCode="#,##0.0" sourceLinked="0"/>
            <c:spPr>
              <a:solidFill>
                <a:srgbClr val="254061"/>
              </a:solidFill>
              <a:ln w="25400">
                <a:noFill/>
              </a:ln>
            </c:spPr>
            <c:txPr>
              <a:bodyPr/>
              <a:lstStyle/>
              <a:p>
                <a:pPr algn="ctr">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Données!$C$166:$AA$166</c:f>
              <c:numCache>
                <c:formatCode>#,##0</c:formatCode>
                <c:ptCount val="25"/>
                <c:pt idx="0">
                  <c:v>27876</c:v>
                </c:pt>
                <c:pt idx="1">
                  <c:v>40132</c:v>
                </c:pt>
                <c:pt idx="2">
                  <c:v>54462</c:v>
                </c:pt>
                <c:pt idx="3">
                  <c:v>62819</c:v>
                </c:pt>
                <c:pt idx="4">
                  <c:v>67174</c:v>
                </c:pt>
                <c:pt idx="5">
                  <c:v>77531</c:v>
                </c:pt>
                <c:pt idx="6">
                  <c:v>88997</c:v>
                </c:pt>
                <c:pt idx="7">
                  <c:v>100478</c:v>
                </c:pt>
                <c:pt idx="8">
                  <c:v>106412</c:v>
                </c:pt>
                <c:pt idx="9">
                  <c:v>108001</c:v>
                </c:pt>
                <c:pt idx="10">
                  <c:v>94737</c:v>
                </c:pt>
                <c:pt idx="11">
                  <c:v>89415</c:v>
                </c:pt>
                <c:pt idx="12">
                  <c:v>91658</c:v>
                </c:pt>
                <c:pt idx="13">
                  <c:v>93442</c:v>
                </c:pt>
                <c:pt idx="14">
                  <c:v>89882</c:v>
                </c:pt>
                <c:pt idx="15">
                  <c:v>87806</c:v>
                </c:pt>
                <c:pt idx="16">
                  <c:v>86388</c:v>
                </c:pt>
                <c:pt idx="17">
                  <c:v>83122</c:v>
                </c:pt>
                <c:pt idx="18">
                  <c:v>79052</c:v>
                </c:pt>
                <c:pt idx="19">
                  <c:v>65698</c:v>
                </c:pt>
              </c:numCache>
            </c:numRef>
          </c:val>
          <c:extLst>
            <c:ext xmlns:c16="http://schemas.microsoft.com/office/drawing/2014/chart" uri="{C3380CC4-5D6E-409C-BE32-E72D297353CC}">
              <c16:uniqueId val="{00000014-3442-4184-9999-41115CA14A03}"/>
            </c:ext>
          </c:extLst>
        </c:ser>
        <c:ser>
          <c:idx val="3"/>
          <c:order val="1"/>
          <c:tx>
            <c:v>Lycamobile</c:v>
          </c:tx>
          <c:spPr>
            <a:solidFill>
              <a:srgbClr val="92D050"/>
            </a:solidFill>
          </c:spPr>
          <c:invertIfNegative val="0"/>
          <c:dLbls>
            <c:dLbl>
              <c:idx val="0"/>
              <c:layout>
                <c:manualLayout>
                  <c:x val="-1.1285040660892351E-2"/>
                  <c:y val="-1.41111111111111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442-4184-9999-41115CA14A03}"/>
                </c:ext>
              </c:extLst>
            </c:dLbl>
            <c:dLbl>
              <c:idx val="1"/>
              <c:delete val="1"/>
              <c:extLst>
                <c:ext xmlns:c15="http://schemas.microsoft.com/office/drawing/2012/chart" uri="{CE6537A1-D6FC-4f65-9D91-7224C49458BB}"/>
                <c:ext xmlns:c16="http://schemas.microsoft.com/office/drawing/2014/chart" uri="{C3380CC4-5D6E-409C-BE32-E72D297353CC}">
                  <c16:uniqueId val="{00000016-3442-4184-9999-41115CA14A03}"/>
                </c:ext>
              </c:extLst>
            </c:dLbl>
            <c:dLbl>
              <c:idx val="2"/>
              <c:delete val="1"/>
              <c:extLst>
                <c:ext xmlns:c15="http://schemas.microsoft.com/office/drawing/2012/chart" uri="{CE6537A1-D6FC-4f65-9D91-7224C49458BB}"/>
                <c:ext xmlns:c16="http://schemas.microsoft.com/office/drawing/2014/chart" uri="{C3380CC4-5D6E-409C-BE32-E72D297353CC}">
                  <c16:uniqueId val="{00000017-3442-4184-9999-41115CA14A03}"/>
                </c:ext>
              </c:extLst>
            </c:dLbl>
            <c:dLbl>
              <c:idx val="3"/>
              <c:delete val="1"/>
              <c:extLst>
                <c:ext xmlns:c15="http://schemas.microsoft.com/office/drawing/2012/chart" uri="{CE6537A1-D6FC-4f65-9D91-7224C49458BB}"/>
                <c:ext xmlns:c16="http://schemas.microsoft.com/office/drawing/2014/chart" uri="{C3380CC4-5D6E-409C-BE32-E72D297353CC}">
                  <c16:uniqueId val="{00000018-3442-4184-9999-41115CA14A03}"/>
                </c:ext>
              </c:extLst>
            </c:dLbl>
            <c:dLbl>
              <c:idx val="4"/>
              <c:delete val="1"/>
              <c:extLst>
                <c:ext xmlns:c15="http://schemas.microsoft.com/office/drawing/2012/chart" uri="{CE6537A1-D6FC-4f65-9D91-7224C49458BB}"/>
                <c:ext xmlns:c16="http://schemas.microsoft.com/office/drawing/2014/chart" uri="{C3380CC4-5D6E-409C-BE32-E72D297353CC}">
                  <c16:uniqueId val="{00000019-3442-4184-9999-41115CA14A03}"/>
                </c:ext>
              </c:extLst>
            </c:dLbl>
            <c:dLbl>
              <c:idx val="5"/>
              <c:delete val="1"/>
              <c:extLst>
                <c:ext xmlns:c15="http://schemas.microsoft.com/office/drawing/2012/chart" uri="{CE6537A1-D6FC-4f65-9D91-7224C49458BB}"/>
                <c:ext xmlns:c16="http://schemas.microsoft.com/office/drawing/2014/chart" uri="{C3380CC4-5D6E-409C-BE32-E72D297353CC}">
                  <c16:uniqueId val="{0000001A-3442-4184-9999-41115CA14A03}"/>
                </c:ext>
              </c:extLst>
            </c:dLbl>
            <c:dLbl>
              <c:idx val="6"/>
              <c:delete val="1"/>
              <c:extLst>
                <c:ext xmlns:c15="http://schemas.microsoft.com/office/drawing/2012/chart" uri="{CE6537A1-D6FC-4f65-9D91-7224C49458BB}"/>
                <c:ext xmlns:c16="http://schemas.microsoft.com/office/drawing/2014/chart" uri="{C3380CC4-5D6E-409C-BE32-E72D297353CC}">
                  <c16:uniqueId val="{0000001B-3442-4184-9999-41115CA14A03}"/>
                </c:ext>
              </c:extLst>
            </c:dLbl>
            <c:dLbl>
              <c:idx val="7"/>
              <c:delete val="1"/>
              <c:extLst>
                <c:ext xmlns:c15="http://schemas.microsoft.com/office/drawing/2012/chart" uri="{CE6537A1-D6FC-4f65-9D91-7224C49458BB}"/>
                <c:ext xmlns:c16="http://schemas.microsoft.com/office/drawing/2014/chart" uri="{C3380CC4-5D6E-409C-BE32-E72D297353CC}">
                  <c16:uniqueId val="{0000001C-3442-4184-9999-41115CA14A03}"/>
                </c:ext>
              </c:extLst>
            </c:dLbl>
            <c:dLbl>
              <c:idx val="8"/>
              <c:delete val="1"/>
              <c:extLst>
                <c:ext xmlns:c15="http://schemas.microsoft.com/office/drawing/2012/chart" uri="{CE6537A1-D6FC-4f65-9D91-7224C49458BB}"/>
                <c:ext xmlns:c16="http://schemas.microsoft.com/office/drawing/2014/chart" uri="{C3380CC4-5D6E-409C-BE32-E72D297353CC}">
                  <c16:uniqueId val="{0000001D-3442-4184-9999-41115CA14A03}"/>
                </c:ext>
              </c:extLst>
            </c:dLbl>
            <c:dLbl>
              <c:idx val="9"/>
              <c:delete val="1"/>
              <c:extLst>
                <c:ext xmlns:c15="http://schemas.microsoft.com/office/drawing/2012/chart" uri="{CE6537A1-D6FC-4f65-9D91-7224C49458BB}"/>
                <c:ext xmlns:c16="http://schemas.microsoft.com/office/drawing/2014/chart" uri="{C3380CC4-5D6E-409C-BE32-E72D297353CC}">
                  <c16:uniqueId val="{0000001E-3442-4184-9999-41115CA14A03}"/>
                </c:ext>
              </c:extLst>
            </c:dLbl>
            <c:dLbl>
              <c:idx val="10"/>
              <c:delete val="1"/>
              <c:extLst>
                <c:ext xmlns:c15="http://schemas.microsoft.com/office/drawing/2012/chart" uri="{CE6537A1-D6FC-4f65-9D91-7224C49458BB}"/>
                <c:ext xmlns:c16="http://schemas.microsoft.com/office/drawing/2014/chart" uri="{C3380CC4-5D6E-409C-BE32-E72D297353CC}">
                  <c16:uniqueId val="{0000001F-3442-4184-9999-41115CA14A03}"/>
                </c:ext>
              </c:extLst>
            </c:dLbl>
            <c:dLbl>
              <c:idx val="11"/>
              <c:delete val="1"/>
              <c:extLst>
                <c:ext xmlns:c15="http://schemas.microsoft.com/office/drawing/2012/chart" uri="{CE6537A1-D6FC-4f65-9D91-7224C49458BB}"/>
                <c:ext xmlns:c16="http://schemas.microsoft.com/office/drawing/2014/chart" uri="{C3380CC4-5D6E-409C-BE32-E72D297353CC}">
                  <c16:uniqueId val="{00000020-3442-4184-9999-41115CA14A03}"/>
                </c:ext>
              </c:extLst>
            </c:dLbl>
            <c:dLbl>
              <c:idx val="12"/>
              <c:layout>
                <c:manualLayout>
                  <c:x val="-4.0857407407407405E-3"/>
                  <c:y val="-2.82222222222222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3442-4184-9999-41115CA14A03}"/>
                </c:ext>
              </c:extLst>
            </c:dLbl>
            <c:dLbl>
              <c:idx val="13"/>
              <c:delete val="1"/>
              <c:extLst>
                <c:ext xmlns:c15="http://schemas.microsoft.com/office/drawing/2012/chart" uri="{CE6537A1-D6FC-4f65-9D91-7224C49458BB}"/>
                <c:ext xmlns:c16="http://schemas.microsoft.com/office/drawing/2014/chart" uri="{C3380CC4-5D6E-409C-BE32-E72D297353CC}">
                  <c16:uniqueId val="{00000022-3442-4184-9999-41115CA14A03}"/>
                </c:ext>
              </c:extLst>
            </c:dLbl>
            <c:dLbl>
              <c:idx val="14"/>
              <c:delete val="1"/>
              <c:extLst>
                <c:ext xmlns:c15="http://schemas.microsoft.com/office/drawing/2012/chart" uri="{CE6537A1-D6FC-4f65-9D91-7224C49458BB}"/>
                <c:ext xmlns:c16="http://schemas.microsoft.com/office/drawing/2014/chart" uri="{C3380CC4-5D6E-409C-BE32-E72D297353CC}">
                  <c16:uniqueId val="{00000023-3442-4184-9999-41115CA14A03}"/>
                </c:ext>
              </c:extLst>
            </c:dLbl>
            <c:dLbl>
              <c:idx val="15"/>
              <c:delete val="1"/>
              <c:extLst>
                <c:ext xmlns:c15="http://schemas.microsoft.com/office/drawing/2012/chart" uri="{CE6537A1-D6FC-4f65-9D91-7224C49458BB}"/>
                <c:ext xmlns:c16="http://schemas.microsoft.com/office/drawing/2014/chart" uri="{C3380CC4-5D6E-409C-BE32-E72D297353CC}">
                  <c16:uniqueId val="{00000024-3442-4184-9999-41115CA14A03}"/>
                </c:ext>
              </c:extLst>
            </c:dLbl>
            <c:dLbl>
              <c:idx val="16"/>
              <c:delete val="1"/>
              <c:extLst>
                <c:ext xmlns:c15="http://schemas.microsoft.com/office/drawing/2012/chart" uri="{CE6537A1-D6FC-4f65-9D91-7224C49458BB}"/>
                <c:ext xmlns:c16="http://schemas.microsoft.com/office/drawing/2014/chart" uri="{C3380CC4-5D6E-409C-BE32-E72D297353CC}">
                  <c16:uniqueId val="{00000025-3442-4184-9999-41115CA14A03}"/>
                </c:ext>
              </c:extLst>
            </c:dLbl>
            <c:dLbl>
              <c:idx val="17"/>
              <c:delete val="1"/>
              <c:extLst>
                <c:ext xmlns:c15="http://schemas.microsoft.com/office/drawing/2012/chart" uri="{CE6537A1-D6FC-4f65-9D91-7224C49458BB}"/>
                <c:ext xmlns:c16="http://schemas.microsoft.com/office/drawing/2014/chart" uri="{C3380CC4-5D6E-409C-BE32-E72D297353CC}">
                  <c16:uniqueId val="{00000026-3442-4184-9999-41115CA14A03}"/>
                </c:ext>
              </c:extLst>
            </c:dLbl>
            <c:dLbl>
              <c:idx val="18"/>
              <c:delete val="1"/>
              <c:extLst>
                <c:ext xmlns:c15="http://schemas.microsoft.com/office/drawing/2012/chart" uri="{CE6537A1-D6FC-4f65-9D91-7224C49458BB}"/>
                <c:ext xmlns:c16="http://schemas.microsoft.com/office/drawing/2014/chart" uri="{C3380CC4-5D6E-409C-BE32-E72D297353CC}">
                  <c16:uniqueId val="{00000027-3442-4184-9999-41115CA14A03}"/>
                </c:ext>
              </c:extLst>
            </c:dLbl>
            <c:dLbl>
              <c:idx val="19"/>
              <c:delete val="1"/>
              <c:extLst>
                <c:ext xmlns:c15="http://schemas.microsoft.com/office/drawing/2012/chart" uri="{CE6537A1-D6FC-4f65-9D91-7224C49458BB}"/>
                <c:ext xmlns:c16="http://schemas.microsoft.com/office/drawing/2014/chart" uri="{C3380CC4-5D6E-409C-BE32-E72D297353CC}">
                  <c16:uniqueId val="{00000028-3442-4184-9999-41115CA14A03}"/>
                </c:ext>
              </c:extLst>
            </c:dLbl>
            <c:dLbl>
              <c:idx val="20"/>
              <c:delete val="1"/>
              <c:extLst>
                <c:ext xmlns:c15="http://schemas.microsoft.com/office/drawing/2012/chart" uri="{CE6537A1-D6FC-4f65-9D91-7224C49458BB}"/>
                <c:ext xmlns:c16="http://schemas.microsoft.com/office/drawing/2014/chart" uri="{C3380CC4-5D6E-409C-BE32-E72D297353CC}">
                  <c16:uniqueId val="{00000029-3442-4184-9999-41115CA14A03}"/>
                </c:ext>
              </c:extLst>
            </c:dLbl>
            <c:dLbl>
              <c:idx val="21"/>
              <c:delete val="1"/>
              <c:extLst>
                <c:ext xmlns:c15="http://schemas.microsoft.com/office/drawing/2012/chart" uri="{CE6537A1-D6FC-4f65-9D91-7224C49458BB}"/>
                <c:ext xmlns:c16="http://schemas.microsoft.com/office/drawing/2014/chart" uri="{C3380CC4-5D6E-409C-BE32-E72D297353CC}">
                  <c16:uniqueId val="{0000002A-3442-4184-9999-41115CA14A03}"/>
                </c:ext>
              </c:extLst>
            </c:dLbl>
            <c:dLbl>
              <c:idx val="22"/>
              <c:delete val="1"/>
              <c:extLst>
                <c:ext xmlns:c15="http://schemas.microsoft.com/office/drawing/2012/chart" uri="{CE6537A1-D6FC-4f65-9D91-7224C49458BB}"/>
                <c:ext xmlns:c16="http://schemas.microsoft.com/office/drawing/2014/chart" uri="{C3380CC4-5D6E-409C-BE32-E72D297353CC}">
                  <c16:uniqueId val="{0000002B-3442-4184-9999-41115CA14A03}"/>
                </c:ext>
              </c:extLst>
            </c:dLbl>
            <c:dLbl>
              <c:idx val="23"/>
              <c:delete val="1"/>
              <c:extLst>
                <c:ext xmlns:c15="http://schemas.microsoft.com/office/drawing/2012/chart" uri="{CE6537A1-D6FC-4f65-9D91-7224C49458BB}"/>
                <c:ext xmlns:c16="http://schemas.microsoft.com/office/drawing/2014/chart" uri="{C3380CC4-5D6E-409C-BE32-E72D297353CC}">
                  <c16:uniqueId val="{0000002C-3442-4184-9999-41115CA14A03}"/>
                </c:ext>
              </c:extLst>
            </c:dLbl>
            <c:dLbl>
              <c:idx val="24"/>
              <c:layout>
                <c:manualLayout>
                  <c:x val="-5.4477777777777779E-3"/>
                  <c:y val="-2.11666666666666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3442-4184-9999-41115CA14A03}"/>
                </c:ext>
              </c:extLst>
            </c:dLbl>
            <c:numFmt formatCode="#,##0.0" sourceLinked="0"/>
            <c:spPr>
              <a:solidFill>
                <a:srgbClr val="92D050"/>
              </a:solidFill>
              <a:ln w="25400">
                <a:noFill/>
              </a:ln>
            </c:spPr>
            <c:txPr>
              <a:bodyPr/>
              <a:lstStyle/>
              <a:p>
                <a:pPr algn="ctr">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Données!$C$161:$AA$161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Données!$C$165:$AA$165</c:f>
              <c:numCache>
                <c:formatCode>#,##0</c:formatCode>
                <c:ptCount val="25"/>
                <c:pt idx="0">
                  <c:v>206032</c:v>
                </c:pt>
                <c:pt idx="1">
                  <c:v>206206</c:v>
                </c:pt>
                <c:pt idx="2">
                  <c:v>199804</c:v>
                </c:pt>
                <c:pt idx="3">
                  <c:v>210400</c:v>
                </c:pt>
                <c:pt idx="4">
                  <c:v>204394</c:v>
                </c:pt>
                <c:pt idx="5">
                  <c:v>200179</c:v>
                </c:pt>
                <c:pt idx="6">
                  <c:v>210487</c:v>
                </c:pt>
                <c:pt idx="7">
                  <c:v>223742</c:v>
                </c:pt>
                <c:pt idx="8">
                  <c:v>247838</c:v>
                </c:pt>
                <c:pt idx="9">
                  <c:v>268414</c:v>
                </c:pt>
                <c:pt idx="10">
                  <c:v>102682</c:v>
                </c:pt>
                <c:pt idx="11">
                  <c:v>104573</c:v>
                </c:pt>
                <c:pt idx="12">
                  <c:v>99278</c:v>
                </c:pt>
                <c:pt idx="13">
                  <c:v>83227</c:v>
                </c:pt>
                <c:pt idx="14">
                  <c:v>68063</c:v>
                </c:pt>
                <c:pt idx="15">
                  <c:v>57278</c:v>
                </c:pt>
                <c:pt idx="16">
                  <c:v>51060</c:v>
                </c:pt>
                <c:pt idx="17">
                  <c:v>42795</c:v>
                </c:pt>
                <c:pt idx="18">
                  <c:v>39231</c:v>
                </c:pt>
                <c:pt idx="19">
                  <c:v>37183</c:v>
                </c:pt>
                <c:pt idx="20">
                  <c:v>35177</c:v>
                </c:pt>
                <c:pt idx="21">
                  <c:v>33364</c:v>
                </c:pt>
                <c:pt idx="22">
                  <c:v>29344.75</c:v>
                </c:pt>
                <c:pt idx="23">
                  <c:v>29344.75</c:v>
                </c:pt>
                <c:pt idx="24">
                  <c:v>29344.75</c:v>
                </c:pt>
              </c:numCache>
            </c:numRef>
          </c:val>
          <c:extLst>
            <c:ext xmlns:c16="http://schemas.microsoft.com/office/drawing/2014/chart" uri="{C3380CC4-5D6E-409C-BE32-E72D297353CC}">
              <c16:uniqueId val="{0000002E-3442-4184-9999-41115CA14A03}"/>
            </c:ext>
          </c:extLst>
        </c:ser>
        <c:ser>
          <c:idx val="2"/>
          <c:order val="2"/>
          <c:tx>
            <c:strRef>
              <c:f>Données!$A$164</c:f>
              <c:strCache>
                <c:ptCount val="1"/>
                <c:pt idx="0">
                  <c:v>Orange Tunisie</c:v>
                </c:pt>
              </c:strCache>
            </c:strRef>
          </c:tx>
          <c:spPr>
            <a:solidFill>
              <a:srgbClr val="E46C0A"/>
            </a:solidFill>
          </c:spPr>
          <c:invertIfNegative val="0"/>
          <c:dLbls>
            <c:dLbl>
              <c:idx val="0"/>
              <c:layout>
                <c:manualLayout>
                  <c:x val="-1.2900370370370371E-2"/>
                  <c:y val="2.2457222222222222E-2"/>
                </c:manualLayout>
              </c:layout>
              <c:numFmt formatCode="#,##0.0" sourceLinked="0"/>
              <c:spPr>
                <a:solidFill>
                  <a:srgbClr val="E46C0A"/>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3442-4184-9999-41115CA14A03}"/>
                </c:ext>
              </c:extLst>
            </c:dLbl>
            <c:dLbl>
              <c:idx val="12"/>
              <c:layout>
                <c:manualLayout>
                  <c:x val="-6.8305813152314083E-3"/>
                  <c:y val="6.2597809076682318E-3"/>
                </c:manualLayout>
              </c:layout>
              <c:numFmt formatCode="#,##0.0" sourceLinked="0"/>
              <c:spPr>
                <a:solidFill>
                  <a:srgbClr val="E46C0A"/>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3442-4184-9999-41115CA14A03}"/>
                </c:ext>
              </c:extLst>
            </c:dLbl>
            <c:dLbl>
              <c:idx val="24"/>
              <c:layout>
                <c:manualLayout>
                  <c:x val="-6.8305813152316078E-3"/>
                  <c:y val="1.2519561815336483E-2"/>
                </c:manualLayout>
              </c:layout>
              <c:numFmt formatCode="#,##0.0" sourceLinked="0"/>
              <c:spPr>
                <a:solidFill>
                  <a:srgbClr val="E46C0A"/>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3442-4184-9999-41115CA14A03}"/>
                </c:ext>
              </c:extLst>
            </c:dLbl>
            <c:spPr>
              <a:solidFill>
                <a:srgbClr val="E46C0A"/>
              </a:solidFill>
              <a:ln>
                <a:noFill/>
              </a:ln>
              <a:effectLst/>
            </c:spPr>
            <c:txPr>
              <a:bodyPr/>
              <a:lstStyle/>
              <a:p>
                <a:pPr algn="ctr">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Données!$C$161:$AA$161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Données!$C$164:$AA$164</c:f>
              <c:numCache>
                <c:formatCode>#,##0</c:formatCode>
                <c:ptCount val="25"/>
                <c:pt idx="0">
                  <c:v>4187443</c:v>
                </c:pt>
                <c:pt idx="1">
                  <c:v>4194217</c:v>
                </c:pt>
                <c:pt idx="2">
                  <c:v>4196082</c:v>
                </c:pt>
                <c:pt idx="3">
                  <c:v>4193968</c:v>
                </c:pt>
                <c:pt idx="4">
                  <c:v>4193834</c:v>
                </c:pt>
                <c:pt idx="5">
                  <c:v>4254249</c:v>
                </c:pt>
                <c:pt idx="6">
                  <c:v>4291793</c:v>
                </c:pt>
                <c:pt idx="7">
                  <c:v>4330142</c:v>
                </c:pt>
                <c:pt idx="8">
                  <c:v>4337851</c:v>
                </c:pt>
                <c:pt idx="9">
                  <c:v>4271037</c:v>
                </c:pt>
                <c:pt idx="10">
                  <c:v>4255061</c:v>
                </c:pt>
                <c:pt idx="11">
                  <c:v>4238698</c:v>
                </c:pt>
                <c:pt idx="12">
                  <c:v>4250716</c:v>
                </c:pt>
                <c:pt idx="13">
                  <c:v>4181719</c:v>
                </c:pt>
                <c:pt idx="14">
                  <c:v>4109852</c:v>
                </c:pt>
                <c:pt idx="15">
                  <c:v>3995347</c:v>
                </c:pt>
                <c:pt idx="16">
                  <c:v>3957758</c:v>
                </c:pt>
                <c:pt idx="17">
                  <c:v>3989505</c:v>
                </c:pt>
                <c:pt idx="18">
                  <c:v>4040162</c:v>
                </c:pt>
                <c:pt idx="19">
                  <c:v>4063442</c:v>
                </c:pt>
                <c:pt idx="20">
                  <c:v>4031499</c:v>
                </c:pt>
                <c:pt idx="21">
                  <c:v>3942252</c:v>
                </c:pt>
                <c:pt idx="22">
                  <c:v>3844660</c:v>
                </c:pt>
                <c:pt idx="23">
                  <c:v>3791627</c:v>
                </c:pt>
                <c:pt idx="24">
                  <c:v>3770264</c:v>
                </c:pt>
              </c:numCache>
            </c:numRef>
          </c:val>
          <c:extLst>
            <c:ext xmlns:c16="http://schemas.microsoft.com/office/drawing/2014/chart" uri="{C3380CC4-5D6E-409C-BE32-E72D297353CC}">
              <c16:uniqueId val="{00000032-3442-4184-9999-41115CA14A03}"/>
            </c:ext>
          </c:extLst>
        </c:ser>
        <c:ser>
          <c:idx val="1"/>
          <c:order val="3"/>
          <c:tx>
            <c:strRef>
              <c:f>Données!$A$163</c:f>
              <c:strCache>
                <c:ptCount val="1"/>
                <c:pt idx="0">
                  <c:v>Ooredoo Tunisie</c:v>
                </c:pt>
              </c:strCache>
            </c:strRef>
          </c:tx>
          <c:spPr>
            <a:solidFill>
              <a:srgbClr val="FF0000"/>
            </a:solidFill>
          </c:spPr>
          <c:invertIfNegative val="0"/>
          <c:dLbls>
            <c:dLbl>
              <c:idx val="0"/>
              <c:numFmt formatCode="#,##0.0" sourceLinked="0"/>
              <c:spPr>
                <a:solidFill>
                  <a:srgbClr val="FF0000"/>
                </a:solidFill>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3442-4184-9999-41115CA14A03}"/>
                </c:ext>
              </c:extLst>
            </c:dLbl>
            <c:dLbl>
              <c:idx val="12"/>
              <c:numFmt formatCode="#,##0.0" sourceLinked="0"/>
              <c:spPr>
                <a:solidFill>
                  <a:srgbClr val="FF0000"/>
                </a:solidFill>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3442-4184-9999-41115CA14A03}"/>
                </c:ext>
              </c:extLst>
            </c:dLbl>
            <c:dLbl>
              <c:idx val="24"/>
              <c:numFmt formatCode="#,##0.0" sourceLinked="0"/>
              <c:spPr>
                <a:solidFill>
                  <a:srgbClr val="FF0000"/>
                </a:solidFill>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3442-4184-9999-41115CA14A03}"/>
                </c:ext>
              </c:extLst>
            </c:dLbl>
            <c:spPr>
              <a:solidFill>
                <a:srgbClr val="FF0000"/>
              </a:solid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Données!$C$161:$AA$161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Données!$C$163:$AA$163</c:f>
              <c:numCache>
                <c:formatCode>#,##0</c:formatCode>
                <c:ptCount val="25"/>
                <c:pt idx="0">
                  <c:v>6644025</c:v>
                </c:pt>
                <c:pt idx="1">
                  <c:v>6593685</c:v>
                </c:pt>
                <c:pt idx="2">
                  <c:v>6490636</c:v>
                </c:pt>
                <c:pt idx="3">
                  <c:v>6425922</c:v>
                </c:pt>
                <c:pt idx="4">
                  <c:v>6427876</c:v>
                </c:pt>
                <c:pt idx="5">
                  <c:v>6575016</c:v>
                </c:pt>
                <c:pt idx="6">
                  <c:v>6697786</c:v>
                </c:pt>
                <c:pt idx="7">
                  <c:v>6720156</c:v>
                </c:pt>
                <c:pt idx="8">
                  <c:v>6740105</c:v>
                </c:pt>
                <c:pt idx="9">
                  <c:v>6700108</c:v>
                </c:pt>
                <c:pt idx="10">
                  <c:v>6729469</c:v>
                </c:pt>
                <c:pt idx="11">
                  <c:v>6726095</c:v>
                </c:pt>
                <c:pt idx="12">
                  <c:v>6694339</c:v>
                </c:pt>
                <c:pt idx="13">
                  <c:v>6617664</c:v>
                </c:pt>
                <c:pt idx="14">
                  <c:v>6501522</c:v>
                </c:pt>
                <c:pt idx="15">
                  <c:v>6405485</c:v>
                </c:pt>
                <c:pt idx="16">
                  <c:v>6318809</c:v>
                </c:pt>
                <c:pt idx="17">
                  <c:v>6344232</c:v>
                </c:pt>
                <c:pt idx="18">
                  <c:v>6367767</c:v>
                </c:pt>
                <c:pt idx="19">
                  <c:v>6412623</c:v>
                </c:pt>
                <c:pt idx="20">
                  <c:v>6371887</c:v>
                </c:pt>
                <c:pt idx="21">
                  <c:v>6236941</c:v>
                </c:pt>
                <c:pt idx="22">
                  <c:v>6172859</c:v>
                </c:pt>
                <c:pt idx="23">
                  <c:v>6149876</c:v>
                </c:pt>
                <c:pt idx="24">
                  <c:v>6125927</c:v>
                </c:pt>
              </c:numCache>
            </c:numRef>
          </c:val>
          <c:extLst>
            <c:ext xmlns:c16="http://schemas.microsoft.com/office/drawing/2014/chart" uri="{C3380CC4-5D6E-409C-BE32-E72D297353CC}">
              <c16:uniqueId val="{00000036-3442-4184-9999-41115CA14A03}"/>
            </c:ext>
          </c:extLst>
        </c:ser>
        <c:ser>
          <c:idx val="0"/>
          <c:order val="4"/>
          <c:tx>
            <c:strRef>
              <c:f>Données!$A$162</c:f>
              <c:strCache>
                <c:ptCount val="1"/>
                <c:pt idx="0">
                  <c:v>Tunisie Télécom</c:v>
                </c:pt>
              </c:strCache>
            </c:strRef>
          </c:tx>
          <c:spPr>
            <a:solidFill>
              <a:srgbClr val="0070C0"/>
            </a:solidFill>
          </c:spPr>
          <c:invertIfNegative val="0"/>
          <c:dLbls>
            <c:dLbl>
              <c:idx val="0"/>
              <c:layout>
                <c:manualLayout>
                  <c:x val="5.4225925925925926E-3"/>
                  <c:y val="-1.5916666666666991E-3"/>
                </c:manualLayout>
              </c:layout>
              <c:numFmt formatCode="#,##0.0" sourceLinked="0"/>
              <c:spPr>
                <a:solidFill>
                  <a:srgbClr val="0070C0"/>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3442-4184-9999-41115CA14A03}"/>
                </c:ext>
              </c:extLst>
            </c:dLbl>
            <c:dLbl>
              <c:idx val="12"/>
              <c:layout>
                <c:manualLayout>
                  <c:x val="8.1506920930081925E-3"/>
                  <c:y val="6.2793324543352078E-3"/>
                </c:manualLayout>
              </c:layout>
              <c:numFmt formatCode="#,##0.0" sourceLinked="0"/>
              <c:spPr>
                <a:solidFill>
                  <a:srgbClr val="0070C0"/>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3442-4184-9999-41115CA14A03}"/>
                </c:ext>
              </c:extLst>
            </c:dLbl>
            <c:dLbl>
              <c:idx val="24"/>
              <c:layout>
                <c:manualLayout>
                  <c:x val="3.291352728351691E-4"/>
                  <c:y val="-3.3872004146002839E-2"/>
                </c:manualLayout>
              </c:layout>
              <c:numFmt formatCode="#,##0.0" sourceLinked="0"/>
              <c:spPr>
                <a:solidFill>
                  <a:srgbClr val="0070C0"/>
                </a:solidFill>
              </c:spPr>
              <c:txPr>
                <a:bodyPr/>
                <a:lstStyle/>
                <a:p>
                  <a:pPr algn="ct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3442-4184-9999-41115CA14A03}"/>
                </c:ext>
              </c:extLst>
            </c:dLbl>
            <c:spPr>
              <a:solidFill>
                <a:srgbClr val="0070C0"/>
              </a:solidFill>
              <a:ln>
                <a:noFill/>
              </a:ln>
              <a:effectLst/>
            </c:spPr>
            <c:txPr>
              <a:bodyPr/>
              <a:lstStyle/>
              <a:p>
                <a:pPr algn="ctr">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Données!$C$161:$AA$161</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Données!$C$162:$AA$162</c:f>
              <c:numCache>
                <c:formatCode>#,##0</c:formatCode>
                <c:ptCount val="25"/>
                <c:pt idx="0">
                  <c:v>5042432</c:v>
                </c:pt>
                <c:pt idx="1">
                  <c:v>5078861</c:v>
                </c:pt>
                <c:pt idx="2">
                  <c:v>5121591</c:v>
                </c:pt>
                <c:pt idx="3">
                  <c:v>5168576</c:v>
                </c:pt>
                <c:pt idx="4">
                  <c:v>5159324</c:v>
                </c:pt>
                <c:pt idx="5">
                  <c:v>5113384</c:v>
                </c:pt>
                <c:pt idx="6">
                  <c:v>5089890</c:v>
                </c:pt>
                <c:pt idx="7">
                  <c:v>5049944</c:v>
                </c:pt>
                <c:pt idx="8">
                  <c:v>5050206</c:v>
                </c:pt>
                <c:pt idx="9">
                  <c:v>4999392</c:v>
                </c:pt>
                <c:pt idx="10">
                  <c:v>5002372</c:v>
                </c:pt>
                <c:pt idx="11">
                  <c:v>4989613</c:v>
                </c:pt>
                <c:pt idx="12">
                  <c:v>4924374</c:v>
                </c:pt>
                <c:pt idx="13">
                  <c:v>4811316</c:v>
                </c:pt>
                <c:pt idx="14">
                  <c:v>4747511</c:v>
                </c:pt>
                <c:pt idx="15">
                  <c:v>4653734</c:v>
                </c:pt>
                <c:pt idx="16">
                  <c:v>4558995</c:v>
                </c:pt>
                <c:pt idx="17">
                  <c:v>4444781</c:v>
                </c:pt>
                <c:pt idx="18">
                  <c:v>4411701</c:v>
                </c:pt>
                <c:pt idx="19">
                  <c:v>4423989</c:v>
                </c:pt>
                <c:pt idx="20">
                  <c:v>4437204</c:v>
                </c:pt>
                <c:pt idx="21">
                  <c:v>4408841</c:v>
                </c:pt>
                <c:pt idx="22">
                  <c:v>4391853</c:v>
                </c:pt>
                <c:pt idx="23">
                  <c:v>4355835</c:v>
                </c:pt>
                <c:pt idx="24">
                  <c:v>4366971</c:v>
                </c:pt>
              </c:numCache>
            </c:numRef>
          </c:val>
          <c:extLst>
            <c:ext xmlns:c16="http://schemas.microsoft.com/office/drawing/2014/chart" uri="{C3380CC4-5D6E-409C-BE32-E72D297353CC}">
              <c16:uniqueId val="{0000003A-3442-4184-9999-41115CA14A03}"/>
            </c:ext>
          </c:extLst>
        </c:ser>
        <c:dLbls>
          <c:showLegendKey val="0"/>
          <c:showVal val="0"/>
          <c:showCatName val="0"/>
          <c:showSerName val="0"/>
          <c:showPercent val="0"/>
          <c:showBubbleSize val="0"/>
        </c:dLbls>
        <c:gapWidth val="50"/>
        <c:axId val="1675818079"/>
        <c:axId val="1"/>
      </c:barChart>
      <c:catAx>
        <c:axId val="1675818079"/>
        <c:scaling>
          <c:orientation val="minMax"/>
        </c:scaling>
        <c:delete val="0"/>
        <c:axPos val="b"/>
        <c:numFmt formatCode="General" sourceLinked="1"/>
        <c:majorTickMark val="out"/>
        <c:minorTickMark val="none"/>
        <c:tickLblPos val="nextTo"/>
        <c:txPr>
          <a:bodyPr rot="0" vert="horz"/>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8000000"/>
        </c:scaling>
        <c:delete val="0"/>
        <c:axPos val="l"/>
        <c:numFmt formatCode="#,##0" sourceLinked="0"/>
        <c:majorTickMark val="out"/>
        <c:minorTickMark val="none"/>
        <c:tickLblPos val="nextTo"/>
        <c:txPr>
          <a:bodyPr rot="0" vert="horz"/>
          <a:lstStyle/>
          <a:p>
            <a:pPr>
              <a:defRPr/>
            </a:pPr>
            <a:endParaRPr lang="fr-FR"/>
          </a:p>
        </c:txPr>
        <c:crossAx val="1675818079"/>
        <c:crosses val="autoZero"/>
        <c:crossBetween val="between"/>
        <c:majorUnit val="2000000"/>
        <c:dispUnits>
          <c:builtInUnit val="millions"/>
          <c:dispUnitsLbl>
            <c:layout>
              <c:manualLayout>
                <c:xMode val="edge"/>
                <c:yMode val="edge"/>
                <c:x val="0"/>
                <c:y val="2.1408765910530775E-4"/>
              </c:manualLayout>
            </c:layout>
            <c:tx>
              <c:rich>
                <a:bodyPr rot="0" vert="horz"/>
                <a:lstStyle/>
                <a:p>
                  <a:pPr algn="ctr">
                    <a:defRPr/>
                  </a:pPr>
                  <a:r>
                    <a:rPr lang="fr-FR"/>
                    <a:t>Unité: millions</a:t>
                  </a:r>
                </a:p>
              </c:rich>
            </c:tx>
          </c:dispUnitsLbl>
        </c:dispUnits>
      </c:valAx>
      <c:spPr>
        <a:noFill/>
        <a:ln w="25400">
          <a:noFill/>
        </a:ln>
      </c:spPr>
    </c:plotArea>
    <c:legend>
      <c:legendPos val="b"/>
      <c:layout>
        <c:manualLayout>
          <c:xMode val="edge"/>
          <c:yMode val="edge"/>
          <c:x val="2.5433518518518518E-2"/>
          <c:y val="0.92098444444444449"/>
          <c:w val="0.95148812731401433"/>
          <c:h val="5.6750000000000009E-2"/>
        </c:manualLayout>
      </c:layout>
      <c:overlay val="0"/>
      <c:spPr>
        <a:ln>
          <a:noFill/>
        </a:ln>
      </c:spPr>
      <c:txPr>
        <a:bodyPr/>
        <a:lstStyle/>
        <a:p>
          <a:pPr>
            <a:defRPr sz="700"/>
          </a:pPr>
          <a:endParaRPr lang="fr-FR"/>
        </a:p>
      </c:txPr>
    </c:legend>
    <c:plotVisOnly val="1"/>
    <c:dispBlanksAs val="gap"/>
    <c:showDLblsOverMax val="0"/>
  </c:chart>
  <c:spPr>
    <a:ln w="38100">
      <a:noFill/>
    </a:ln>
  </c:spPr>
  <c:txPr>
    <a:bodyPr/>
    <a:lstStyle/>
    <a:p>
      <a:pPr algn="ctr">
        <a:defRPr lang="en-US" sz="500" b="1" i="0" u="none" strike="noStrike" kern="1200" baseline="0">
          <a:solidFill>
            <a:srgbClr val="000000"/>
          </a:solidFill>
          <a:latin typeface="Calibri"/>
          <a:ea typeface="Calibri"/>
          <a:cs typeface="Calibri"/>
        </a:defRPr>
      </a:pPr>
      <a:endParaRPr lang="fr-FR"/>
    </a:p>
  </c:txPr>
  <c:externalData r:id="rId2">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5081967213114756E-2"/>
          <c:y val="2.5995935461045425E-2"/>
          <c:w val="0.93852459016393441"/>
          <c:h val="0.73046458333333331"/>
        </c:manualLayout>
      </c:layout>
      <c:lineChart>
        <c:grouping val="standard"/>
        <c:varyColors val="0"/>
        <c:ser>
          <c:idx val="0"/>
          <c:order val="0"/>
          <c:tx>
            <c:v>Tunisie Télécom</c:v>
          </c:tx>
          <c:spPr>
            <a:ln w="38100">
              <a:solidFill>
                <a:srgbClr val="0070C0"/>
              </a:solidFill>
            </a:ln>
          </c:spPr>
          <c:marker>
            <c:symbol val="none"/>
          </c:marker>
          <c:dLbls>
            <c:dLbl>
              <c:idx val="0"/>
              <c:layout>
                <c:manualLayout>
                  <c:x val="-3.3425231481481486E-2"/>
                  <c:y val="-6.2597222222221822E-3"/>
                </c:manualLayout>
              </c:layout>
              <c:numFmt formatCode="0.0%" sourceLinked="0"/>
              <c:spPr>
                <a:solidFill>
                  <a:srgbClr val="0070C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7F2-47B8-A649-5BEC1B42A6F1}"/>
                </c:ext>
              </c:extLst>
            </c:dLbl>
            <c:dLbl>
              <c:idx val="1"/>
              <c:delete val="1"/>
              <c:extLst>
                <c:ext xmlns:c15="http://schemas.microsoft.com/office/drawing/2012/chart" uri="{CE6537A1-D6FC-4f65-9D91-7224C49458BB}"/>
                <c:ext xmlns:c16="http://schemas.microsoft.com/office/drawing/2014/chart" uri="{C3380CC4-5D6E-409C-BE32-E72D297353CC}">
                  <c16:uniqueId val="{00000001-47F2-47B8-A649-5BEC1B42A6F1}"/>
                </c:ext>
              </c:extLst>
            </c:dLbl>
            <c:dLbl>
              <c:idx val="2"/>
              <c:delete val="1"/>
              <c:extLst>
                <c:ext xmlns:c15="http://schemas.microsoft.com/office/drawing/2012/chart" uri="{CE6537A1-D6FC-4f65-9D91-7224C49458BB}"/>
                <c:ext xmlns:c16="http://schemas.microsoft.com/office/drawing/2014/chart" uri="{C3380CC4-5D6E-409C-BE32-E72D297353CC}">
                  <c16:uniqueId val="{00000002-47F2-47B8-A649-5BEC1B42A6F1}"/>
                </c:ext>
              </c:extLst>
            </c:dLbl>
            <c:dLbl>
              <c:idx val="3"/>
              <c:delete val="1"/>
              <c:extLst>
                <c:ext xmlns:c15="http://schemas.microsoft.com/office/drawing/2012/chart" uri="{CE6537A1-D6FC-4f65-9D91-7224C49458BB}"/>
                <c:ext xmlns:c16="http://schemas.microsoft.com/office/drawing/2014/chart" uri="{C3380CC4-5D6E-409C-BE32-E72D297353CC}">
                  <c16:uniqueId val="{00000003-47F2-47B8-A649-5BEC1B42A6F1}"/>
                </c:ext>
              </c:extLst>
            </c:dLbl>
            <c:dLbl>
              <c:idx val="4"/>
              <c:delete val="1"/>
              <c:extLst>
                <c:ext xmlns:c15="http://schemas.microsoft.com/office/drawing/2012/chart" uri="{CE6537A1-D6FC-4f65-9D91-7224C49458BB}"/>
                <c:ext xmlns:c16="http://schemas.microsoft.com/office/drawing/2014/chart" uri="{C3380CC4-5D6E-409C-BE32-E72D297353CC}">
                  <c16:uniqueId val="{00000004-47F2-47B8-A649-5BEC1B42A6F1}"/>
                </c:ext>
              </c:extLst>
            </c:dLbl>
            <c:dLbl>
              <c:idx val="5"/>
              <c:delete val="1"/>
              <c:extLst>
                <c:ext xmlns:c15="http://schemas.microsoft.com/office/drawing/2012/chart" uri="{CE6537A1-D6FC-4f65-9D91-7224C49458BB}"/>
                <c:ext xmlns:c16="http://schemas.microsoft.com/office/drawing/2014/chart" uri="{C3380CC4-5D6E-409C-BE32-E72D297353CC}">
                  <c16:uniqueId val="{00000005-47F2-47B8-A649-5BEC1B42A6F1}"/>
                </c:ext>
              </c:extLst>
            </c:dLbl>
            <c:dLbl>
              <c:idx val="6"/>
              <c:delete val="1"/>
              <c:extLst>
                <c:ext xmlns:c15="http://schemas.microsoft.com/office/drawing/2012/chart" uri="{CE6537A1-D6FC-4f65-9D91-7224C49458BB}"/>
                <c:ext xmlns:c16="http://schemas.microsoft.com/office/drawing/2014/chart" uri="{C3380CC4-5D6E-409C-BE32-E72D297353CC}">
                  <c16:uniqueId val="{00000006-47F2-47B8-A649-5BEC1B42A6F1}"/>
                </c:ext>
              </c:extLst>
            </c:dLbl>
            <c:dLbl>
              <c:idx val="7"/>
              <c:delete val="1"/>
              <c:extLst>
                <c:ext xmlns:c15="http://schemas.microsoft.com/office/drawing/2012/chart" uri="{CE6537A1-D6FC-4f65-9D91-7224C49458BB}"/>
                <c:ext xmlns:c16="http://schemas.microsoft.com/office/drawing/2014/chart" uri="{C3380CC4-5D6E-409C-BE32-E72D297353CC}">
                  <c16:uniqueId val="{00000007-47F2-47B8-A649-5BEC1B42A6F1}"/>
                </c:ext>
              </c:extLst>
            </c:dLbl>
            <c:dLbl>
              <c:idx val="8"/>
              <c:delete val="1"/>
              <c:extLst>
                <c:ext xmlns:c15="http://schemas.microsoft.com/office/drawing/2012/chart" uri="{CE6537A1-D6FC-4f65-9D91-7224C49458BB}"/>
                <c:ext xmlns:c16="http://schemas.microsoft.com/office/drawing/2014/chart" uri="{C3380CC4-5D6E-409C-BE32-E72D297353CC}">
                  <c16:uniqueId val="{00000008-47F2-47B8-A649-5BEC1B42A6F1}"/>
                </c:ext>
              </c:extLst>
            </c:dLbl>
            <c:dLbl>
              <c:idx val="9"/>
              <c:delete val="1"/>
              <c:extLst>
                <c:ext xmlns:c15="http://schemas.microsoft.com/office/drawing/2012/chart" uri="{CE6537A1-D6FC-4f65-9D91-7224C49458BB}"/>
                <c:ext xmlns:c16="http://schemas.microsoft.com/office/drawing/2014/chart" uri="{C3380CC4-5D6E-409C-BE32-E72D297353CC}">
                  <c16:uniqueId val="{00000009-47F2-47B8-A649-5BEC1B42A6F1}"/>
                </c:ext>
              </c:extLst>
            </c:dLbl>
            <c:dLbl>
              <c:idx val="10"/>
              <c:delete val="1"/>
              <c:extLst>
                <c:ext xmlns:c15="http://schemas.microsoft.com/office/drawing/2012/chart" uri="{CE6537A1-D6FC-4f65-9D91-7224C49458BB}"/>
                <c:ext xmlns:c16="http://schemas.microsoft.com/office/drawing/2014/chart" uri="{C3380CC4-5D6E-409C-BE32-E72D297353CC}">
                  <c16:uniqueId val="{0000000A-47F2-47B8-A649-5BEC1B42A6F1}"/>
                </c:ext>
              </c:extLst>
            </c:dLbl>
            <c:dLbl>
              <c:idx val="11"/>
              <c:delete val="1"/>
              <c:extLst>
                <c:ext xmlns:c15="http://schemas.microsoft.com/office/drawing/2012/chart" uri="{CE6537A1-D6FC-4f65-9D91-7224C49458BB}"/>
                <c:ext xmlns:c16="http://schemas.microsoft.com/office/drawing/2014/chart" uri="{C3380CC4-5D6E-409C-BE32-E72D297353CC}">
                  <c16:uniqueId val="{0000000B-47F2-47B8-A649-5BEC1B42A6F1}"/>
                </c:ext>
              </c:extLst>
            </c:dLbl>
            <c:dLbl>
              <c:idx val="12"/>
              <c:layout>
                <c:manualLayout>
                  <c:x val="-4.6828009259259208E-2"/>
                  <c:y val="-3.0138888888888889E-2"/>
                </c:manualLayout>
              </c:layout>
              <c:numFmt formatCode="0.0%" sourceLinked="0"/>
              <c:spPr>
                <a:solidFill>
                  <a:srgbClr val="0070C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7F2-47B8-A649-5BEC1B42A6F1}"/>
                </c:ext>
              </c:extLst>
            </c:dLbl>
            <c:dLbl>
              <c:idx val="13"/>
              <c:delete val="1"/>
              <c:extLst>
                <c:ext xmlns:c15="http://schemas.microsoft.com/office/drawing/2012/chart" uri="{CE6537A1-D6FC-4f65-9D91-7224C49458BB}"/>
                <c:ext xmlns:c16="http://schemas.microsoft.com/office/drawing/2014/chart" uri="{C3380CC4-5D6E-409C-BE32-E72D297353CC}">
                  <c16:uniqueId val="{0000000D-47F2-47B8-A649-5BEC1B42A6F1}"/>
                </c:ext>
              </c:extLst>
            </c:dLbl>
            <c:dLbl>
              <c:idx val="14"/>
              <c:delete val="1"/>
              <c:extLst>
                <c:ext xmlns:c15="http://schemas.microsoft.com/office/drawing/2012/chart" uri="{CE6537A1-D6FC-4f65-9D91-7224C49458BB}"/>
                <c:ext xmlns:c16="http://schemas.microsoft.com/office/drawing/2014/chart" uri="{C3380CC4-5D6E-409C-BE32-E72D297353CC}">
                  <c16:uniqueId val="{0000000E-47F2-47B8-A649-5BEC1B42A6F1}"/>
                </c:ext>
              </c:extLst>
            </c:dLbl>
            <c:dLbl>
              <c:idx val="15"/>
              <c:delete val="1"/>
              <c:extLst>
                <c:ext xmlns:c15="http://schemas.microsoft.com/office/drawing/2012/chart" uri="{CE6537A1-D6FC-4f65-9D91-7224C49458BB}"/>
                <c:ext xmlns:c16="http://schemas.microsoft.com/office/drawing/2014/chart" uri="{C3380CC4-5D6E-409C-BE32-E72D297353CC}">
                  <c16:uniqueId val="{0000000F-47F2-47B8-A649-5BEC1B42A6F1}"/>
                </c:ext>
              </c:extLst>
            </c:dLbl>
            <c:dLbl>
              <c:idx val="16"/>
              <c:delete val="1"/>
              <c:extLst>
                <c:ext xmlns:c15="http://schemas.microsoft.com/office/drawing/2012/chart" uri="{CE6537A1-D6FC-4f65-9D91-7224C49458BB}"/>
                <c:ext xmlns:c16="http://schemas.microsoft.com/office/drawing/2014/chart" uri="{C3380CC4-5D6E-409C-BE32-E72D297353CC}">
                  <c16:uniqueId val="{00000010-47F2-47B8-A649-5BEC1B42A6F1}"/>
                </c:ext>
              </c:extLst>
            </c:dLbl>
            <c:dLbl>
              <c:idx val="17"/>
              <c:delete val="1"/>
              <c:extLst>
                <c:ext xmlns:c15="http://schemas.microsoft.com/office/drawing/2012/chart" uri="{CE6537A1-D6FC-4f65-9D91-7224C49458BB}"/>
                <c:ext xmlns:c16="http://schemas.microsoft.com/office/drawing/2014/chart" uri="{C3380CC4-5D6E-409C-BE32-E72D297353CC}">
                  <c16:uniqueId val="{00000011-47F2-47B8-A649-5BEC1B42A6F1}"/>
                </c:ext>
              </c:extLst>
            </c:dLbl>
            <c:dLbl>
              <c:idx val="18"/>
              <c:delete val="1"/>
              <c:extLst>
                <c:ext xmlns:c15="http://schemas.microsoft.com/office/drawing/2012/chart" uri="{CE6537A1-D6FC-4f65-9D91-7224C49458BB}"/>
                <c:ext xmlns:c16="http://schemas.microsoft.com/office/drawing/2014/chart" uri="{C3380CC4-5D6E-409C-BE32-E72D297353CC}">
                  <c16:uniqueId val="{00000012-47F2-47B8-A649-5BEC1B42A6F1}"/>
                </c:ext>
              </c:extLst>
            </c:dLbl>
            <c:dLbl>
              <c:idx val="19"/>
              <c:delete val="1"/>
              <c:extLst>
                <c:ext xmlns:c15="http://schemas.microsoft.com/office/drawing/2012/chart" uri="{CE6537A1-D6FC-4f65-9D91-7224C49458BB}"/>
                <c:ext xmlns:c16="http://schemas.microsoft.com/office/drawing/2014/chart" uri="{C3380CC4-5D6E-409C-BE32-E72D297353CC}">
                  <c16:uniqueId val="{00000013-47F2-47B8-A649-5BEC1B42A6F1}"/>
                </c:ext>
              </c:extLst>
            </c:dLbl>
            <c:dLbl>
              <c:idx val="20"/>
              <c:delete val="1"/>
              <c:extLst>
                <c:ext xmlns:c15="http://schemas.microsoft.com/office/drawing/2012/chart" uri="{CE6537A1-D6FC-4f65-9D91-7224C49458BB}"/>
                <c:ext xmlns:c16="http://schemas.microsoft.com/office/drawing/2014/chart" uri="{C3380CC4-5D6E-409C-BE32-E72D297353CC}">
                  <c16:uniqueId val="{00000014-47F2-47B8-A649-5BEC1B42A6F1}"/>
                </c:ext>
              </c:extLst>
            </c:dLbl>
            <c:dLbl>
              <c:idx val="21"/>
              <c:delete val="1"/>
              <c:extLst>
                <c:ext xmlns:c15="http://schemas.microsoft.com/office/drawing/2012/chart" uri="{CE6537A1-D6FC-4f65-9D91-7224C49458BB}"/>
                <c:ext xmlns:c16="http://schemas.microsoft.com/office/drawing/2014/chart" uri="{C3380CC4-5D6E-409C-BE32-E72D297353CC}">
                  <c16:uniqueId val="{00000015-47F2-47B8-A649-5BEC1B42A6F1}"/>
                </c:ext>
              </c:extLst>
            </c:dLbl>
            <c:dLbl>
              <c:idx val="22"/>
              <c:delete val="1"/>
              <c:extLst>
                <c:ext xmlns:c15="http://schemas.microsoft.com/office/drawing/2012/chart" uri="{CE6537A1-D6FC-4f65-9D91-7224C49458BB}"/>
                <c:ext xmlns:c16="http://schemas.microsoft.com/office/drawing/2014/chart" uri="{C3380CC4-5D6E-409C-BE32-E72D297353CC}">
                  <c16:uniqueId val="{00000016-47F2-47B8-A649-5BEC1B42A6F1}"/>
                </c:ext>
              </c:extLst>
            </c:dLbl>
            <c:dLbl>
              <c:idx val="23"/>
              <c:delete val="1"/>
              <c:extLst>
                <c:ext xmlns:c15="http://schemas.microsoft.com/office/drawing/2012/chart" uri="{CE6537A1-D6FC-4f65-9D91-7224C49458BB}"/>
                <c:ext xmlns:c16="http://schemas.microsoft.com/office/drawing/2014/chart" uri="{C3380CC4-5D6E-409C-BE32-E72D297353CC}">
                  <c16:uniqueId val="{00000017-47F2-47B8-A649-5BEC1B42A6F1}"/>
                </c:ext>
              </c:extLst>
            </c:dLbl>
            <c:dLbl>
              <c:idx val="24"/>
              <c:layout>
                <c:manualLayout>
                  <c:x val="-1.3647222222222222E-2"/>
                  <c:y val="-3.4318750000000044E-2"/>
                </c:manualLayout>
              </c:layout>
              <c:numFmt formatCode="0.0%" sourceLinked="0"/>
              <c:spPr>
                <a:solidFill>
                  <a:srgbClr val="0070C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7F2-47B8-A649-5BEC1B42A6F1}"/>
                </c:ext>
              </c:extLst>
            </c:dLbl>
            <c:numFmt formatCode="0.0%" sourceLinked="0"/>
            <c:spPr>
              <a:solidFill>
                <a:srgbClr val="0070C0"/>
              </a:solidFill>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Données!$C$327:$AA$327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Données!$C$328:$AA$328</c:f>
              <c:numCache>
                <c:formatCode>0.0%</c:formatCode>
                <c:ptCount val="25"/>
                <c:pt idx="0">
                  <c:v>0.31304271816500417</c:v>
                </c:pt>
                <c:pt idx="1">
                  <c:v>0.31520071772652575</c:v>
                </c:pt>
                <c:pt idx="2">
                  <c:v>0.31885242559178711</c:v>
                </c:pt>
                <c:pt idx="3">
                  <c:v>0.32179537825576832</c:v>
                </c:pt>
                <c:pt idx="4">
                  <c:v>0.32140110369645991</c:v>
                </c:pt>
                <c:pt idx="5">
                  <c:v>0.31524481054950759</c:v>
                </c:pt>
                <c:pt idx="6">
                  <c:v>0.31075795870468642</c:v>
                </c:pt>
                <c:pt idx="7">
                  <c:v>0.30746480463104364</c:v>
                </c:pt>
                <c:pt idx="8">
                  <c:v>0.30639969441365744</c:v>
                </c:pt>
                <c:pt idx="9">
                  <c:v>0.30583022449689706</c:v>
                </c:pt>
                <c:pt idx="10">
                  <c:v>0.30908754219593149</c:v>
                </c:pt>
                <c:pt idx="11">
                  <c:v>0.30898509164440746</c:v>
                </c:pt>
                <c:pt idx="12">
                  <c:v>0.30661656817886768</c:v>
                </c:pt>
                <c:pt idx="13">
                  <c:v>0.30475732243652015</c:v>
                </c:pt>
                <c:pt idx="14">
                  <c:v>0.30595882019716658</c:v>
                </c:pt>
                <c:pt idx="15">
                  <c:v>0.30617376058001333</c:v>
                </c:pt>
                <c:pt idx="16">
                  <c:v>0.30448086256537599</c:v>
                </c:pt>
                <c:pt idx="17">
                  <c:v>0.29821868457274631</c:v>
                </c:pt>
                <c:pt idx="18">
                  <c:v>0.2953358343966791</c:v>
                </c:pt>
                <c:pt idx="19">
                  <c:v>0.2948749028106834</c:v>
                </c:pt>
                <c:pt idx="20">
                  <c:v>0.29828404814353437</c:v>
                </c:pt>
                <c:pt idx="21">
                  <c:v>0.30153347853604695</c:v>
                </c:pt>
                <c:pt idx="22">
                  <c:v>0.30417197567089888</c:v>
                </c:pt>
                <c:pt idx="23">
                  <c:v>0.30403653630146865</c:v>
                </c:pt>
                <c:pt idx="24">
                  <c:v>0.30554269285197294</c:v>
                </c:pt>
              </c:numCache>
            </c:numRef>
          </c:val>
          <c:smooth val="0"/>
          <c:extLst>
            <c:ext xmlns:c16="http://schemas.microsoft.com/office/drawing/2014/chart" uri="{C3380CC4-5D6E-409C-BE32-E72D297353CC}">
              <c16:uniqueId val="{00000019-47F2-47B8-A649-5BEC1B42A6F1}"/>
            </c:ext>
          </c:extLst>
        </c:ser>
        <c:ser>
          <c:idx val="1"/>
          <c:order val="1"/>
          <c:tx>
            <c:v>Ooredoo Tunisie</c:v>
          </c:tx>
          <c:spPr>
            <a:ln w="38100">
              <a:solidFill>
                <a:srgbClr val="FF0000"/>
              </a:solidFill>
            </a:ln>
          </c:spPr>
          <c:marker>
            <c:symbol val="none"/>
          </c:marker>
          <c:dLbls>
            <c:dLbl>
              <c:idx val="0"/>
              <c:layout>
                <c:manualLayout>
                  <c:x val="-3.2063356738221825E-2"/>
                  <c:y val="-6.2597809076682318E-3"/>
                </c:manualLayout>
              </c:layout>
              <c:numFmt formatCode="0.0%" sourceLinked="0"/>
              <c:spPr>
                <a:solidFill>
                  <a:srgbClr val="FF000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7F2-47B8-A649-5BEC1B42A6F1}"/>
                </c:ext>
              </c:extLst>
            </c:dLbl>
            <c:dLbl>
              <c:idx val="1"/>
              <c:delete val="1"/>
              <c:extLst>
                <c:ext xmlns:c15="http://schemas.microsoft.com/office/drawing/2012/chart" uri="{CE6537A1-D6FC-4f65-9D91-7224C49458BB}"/>
                <c:ext xmlns:c16="http://schemas.microsoft.com/office/drawing/2014/chart" uri="{C3380CC4-5D6E-409C-BE32-E72D297353CC}">
                  <c16:uniqueId val="{0000001B-47F2-47B8-A649-5BEC1B42A6F1}"/>
                </c:ext>
              </c:extLst>
            </c:dLbl>
            <c:dLbl>
              <c:idx val="2"/>
              <c:delete val="1"/>
              <c:extLst>
                <c:ext xmlns:c15="http://schemas.microsoft.com/office/drawing/2012/chart" uri="{CE6537A1-D6FC-4f65-9D91-7224C49458BB}"/>
                <c:ext xmlns:c16="http://schemas.microsoft.com/office/drawing/2014/chart" uri="{C3380CC4-5D6E-409C-BE32-E72D297353CC}">
                  <c16:uniqueId val="{0000001C-47F2-47B8-A649-5BEC1B42A6F1}"/>
                </c:ext>
              </c:extLst>
            </c:dLbl>
            <c:dLbl>
              <c:idx val="3"/>
              <c:delete val="1"/>
              <c:extLst>
                <c:ext xmlns:c15="http://schemas.microsoft.com/office/drawing/2012/chart" uri="{CE6537A1-D6FC-4f65-9D91-7224C49458BB}"/>
                <c:ext xmlns:c16="http://schemas.microsoft.com/office/drawing/2014/chart" uri="{C3380CC4-5D6E-409C-BE32-E72D297353CC}">
                  <c16:uniqueId val="{0000001D-47F2-47B8-A649-5BEC1B42A6F1}"/>
                </c:ext>
              </c:extLst>
            </c:dLbl>
            <c:dLbl>
              <c:idx val="4"/>
              <c:delete val="1"/>
              <c:extLst>
                <c:ext xmlns:c15="http://schemas.microsoft.com/office/drawing/2012/chart" uri="{CE6537A1-D6FC-4f65-9D91-7224C49458BB}"/>
                <c:ext xmlns:c16="http://schemas.microsoft.com/office/drawing/2014/chart" uri="{C3380CC4-5D6E-409C-BE32-E72D297353CC}">
                  <c16:uniqueId val="{0000001E-47F2-47B8-A649-5BEC1B42A6F1}"/>
                </c:ext>
              </c:extLst>
            </c:dLbl>
            <c:dLbl>
              <c:idx val="5"/>
              <c:delete val="1"/>
              <c:extLst>
                <c:ext xmlns:c15="http://schemas.microsoft.com/office/drawing/2012/chart" uri="{CE6537A1-D6FC-4f65-9D91-7224C49458BB}"/>
                <c:ext xmlns:c16="http://schemas.microsoft.com/office/drawing/2014/chart" uri="{C3380CC4-5D6E-409C-BE32-E72D297353CC}">
                  <c16:uniqueId val="{0000001F-47F2-47B8-A649-5BEC1B42A6F1}"/>
                </c:ext>
              </c:extLst>
            </c:dLbl>
            <c:dLbl>
              <c:idx val="6"/>
              <c:delete val="1"/>
              <c:extLst>
                <c:ext xmlns:c15="http://schemas.microsoft.com/office/drawing/2012/chart" uri="{CE6537A1-D6FC-4f65-9D91-7224C49458BB}"/>
                <c:ext xmlns:c16="http://schemas.microsoft.com/office/drawing/2014/chart" uri="{C3380CC4-5D6E-409C-BE32-E72D297353CC}">
                  <c16:uniqueId val="{00000020-47F2-47B8-A649-5BEC1B42A6F1}"/>
                </c:ext>
              </c:extLst>
            </c:dLbl>
            <c:dLbl>
              <c:idx val="7"/>
              <c:delete val="1"/>
              <c:extLst>
                <c:ext xmlns:c15="http://schemas.microsoft.com/office/drawing/2012/chart" uri="{CE6537A1-D6FC-4f65-9D91-7224C49458BB}"/>
                <c:ext xmlns:c16="http://schemas.microsoft.com/office/drawing/2014/chart" uri="{C3380CC4-5D6E-409C-BE32-E72D297353CC}">
                  <c16:uniqueId val="{00000021-47F2-47B8-A649-5BEC1B42A6F1}"/>
                </c:ext>
              </c:extLst>
            </c:dLbl>
            <c:dLbl>
              <c:idx val="8"/>
              <c:delete val="1"/>
              <c:extLst>
                <c:ext xmlns:c15="http://schemas.microsoft.com/office/drawing/2012/chart" uri="{CE6537A1-D6FC-4f65-9D91-7224C49458BB}"/>
                <c:ext xmlns:c16="http://schemas.microsoft.com/office/drawing/2014/chart" uri="{C3380CC4-5D6E-409C-BE32-E72D297353CC}">
                  <c16:uniqueId val="{00000022-47F2-47B8-A649-5BEC1B42A6F1}"/>
                </c:ext>
              </c:extLst>
            </c:dLbl>
            <c:dLbl>
              <c:idx val="9"/>
              <c:delete val="1"/>
              <c:extLst>
                <c:ext xmlns:c15="http://schemas.microsoft.com/office/drawing/2012/chart" uri="{CE6537A1-D6FC-4f65-9D91-7224C49458BB}"/>
                <c:ext xmlns:c16="http://schemas.microsoft.com/office/drawing/2014/chart" uri="{C3380CC4-5D6E-409C-BE32-E72D297353CC}">
                  <c16:uniqueId val="{00000023-47F2-47B8-A649-5BEC1B42A6F1}"/>
                </c:ext>
              </c:extLst>
            </c:dLbl>
            <c:dLbl>
              <c:idx val="10"/>
              <c:delete val="1"/>
              <c:extLst>
                <c:ext xmlns:c15="http://schemas.microsoft.com/office/drawing/2012/chart" uri="{CE6537A1-D6FC-4f65-9D91-7224C49458BB}"/>
                <c:ext xmlns:c16="http://schemas.microsoft.com/office/drawing/2014/chart" uri="{C3380CC4-5D6E-409C-BE32-E72D297353CC}">
                  <c16:uniqueId val="{00000024-47F2-47B8-A649-5BEC1B42A6F1}"/>
                </c:ext>
              </c:extLst>
            </c:dLbl>
            <c:dLbl>
              <c:idx val="11"/>
              <c:delete val="1"/>
              <c:extLst>
                <c:ext xmlns:c15="http://schemas.microsoft.com/office/drawing/2012/chart" uri="{CE6537A1-D6FC-4f65-9D91-7224C49458BB}"/>
                <c:ext xmlns:c16="http://schemas.microsoft.com/office/drawing/2014/chart" uri="{C3380CC4-5D6E-409C-BE32-E72D297353CC}">
                  <c16:uniqueId val="{00000025-47F2-47B8-A649-5BEC1B42A6F1}"/>
                </c:ext>
              </c:extLst>
            </c:dLbl>
            <c:dLbl>
              <c:idx val="12"/>
              <c:layout>
                <c:manualLayout>
                  <c:x val="-4.0948379629629737E-2"/>
                  <c:y val="-3.7377777777777801E-2"/>
                </c:manualLayout>
              </c:layout>
              <c:numFmt formatCode="0.0%" sourceLinked="0"/>
              <c:spPr>
                <a:solidFill>
                  <a:srgbClr val="FF000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47F2-47B8-A649-5BEC1B42A6F1}"/>
                </c:ext>
              </c:extLst>
            </c:dLbl>
            <c:dLbl>
              <c:idx val="13"/>
              <c:delete val="1"/>
              <c:extLst>
                <c:ext xmlns:c15="http://schemas.microsoft.com/office/drawing/2012/chart" uri="{CE6537A1-D6FC-4f65-9D91-7224C49458BB}"/>
                <c:ext xmlns:c16="http://schemas.microsoft.com/office/drawing/2014/chart" uri="{C3380CC4-5D6E-409C-BE32-E72D297353CC}">
                  <c16:uniqueId val="{00000027-47F2-47B8-A649-5BEC1B42A6F1}"/>
                </c:ext>
              </c:extLst>
            </c:dLbl>
            <c:dLbl>
              <c:idx val="14"/>
              <c:delete val="1"/>
              <c:extLst>
                <c:ext xmlns:c15="http://schemas.microsoft.com/office/drawing/2012/chart" uri="{CE6537A1-D6FC-4f65-9D91-7224C49458BB}"/>
                <c:ext xmlns:c16="http://schemas.microsoft.com/office/drawing/2014/chart" uri="{C3380CC4-5D6E-409C-BE32-E72D297353CC}">
                  <c16:uniqueId val="{00000028-47F2-47B8-A649-5BEC1B42A6F1}"/>
                </c:ext>
              </c:extLst>
            </c:dLbl>
            <c:dLbl>
              <c:idx val="15"/>
              <c:delete val="1"/>
              <c:extLst>
                <c:ext xmlns:c15="http://schemas.microsoft.com/office/drawing/2012/chart" uri="{CE6537A1-D6FC-4f65-9D91-7224C49458BB}"/>
                <c:ext xmlns:c16="http://schemas.microsoft.com/office/drawing/2014/chart" uri="{C3380CC4-5D6E-409C-BE32-E72D297353CC}">
                  <c16:uniqueId val="{00000029-47F2-47B8-A649-5BEC1B42A6F1}"/>
                </c:ext>
              </c:extLst>
            </c:dLbl>
            <c:dLbl>
              <c:idx val="16"/>
              <c:delete val="1"/>
              <c:extLst>
                <c:ext xmlns:c15="http://schemas.microsoft.com/office/drawing/2012/chart" uri="{CE6537A1-D6FC-4f65-9D91-7224C49458BB}"/>
                <c:ext xmlns:c16="http://schemas.microsoft.com/office/drawing/2014/chart" uri="{C3380CC4-5D6E-409C-BE32-E72D297353CC}">
                  <c16:uniqueId val="{0000002A-47F2-47B8-A649-5BEC1B42A6F1}"/>
                </c:ext>
              </c:extLst>
            </c:dLbl>
            <c:dLbl>
              <c:idx val="17"/>
              <c:delete val="1"/>
              <c:extLst>
                <c:ext xmlns:c15="http://schemas.microsoft.com/office/drawing/2012/chart" uri="{CE6537A1-D6FC-4f65-9D91-7224C49458BB}"/>
                <c:ext xmlns:c16="http://schemas.microsoft.com/office/drawing/2014/chart" uri="{C3380CC4-5D6E-409C-BE32-E72D297353CC}">
                  <c16:uniqueId val="{0000002B-47F2-47B8-A649-5BEC1B42A6F1}"/>
                </c:ext>
              </c:extLst>
            </c:dLbl>
            <c:dLbl>
              <c:idx val="18"/>
              <c:delete val="1"/>
              <c:extLst>
                <c:ext xmlns:c15="http://schemas.microsoft.com/office/drawing/2012/chart" uri="{CE6537A1-D6FC-4f65-9D91-7224C49458BB}"/>
                <c:ext xmlns:c16="http://schemas.microsoft.com/office/drawing/2014/chart" uri="{C3380CC4-5D6E-409C-BE32-E72D297353CC}">
                  <c16:uniqueId val="{0000002C-47F2-47B8-A649-5BEC1B42A6F1}"/>
                </c:ext>
              </c:extLst>
            </c:dLbl>
            <c:dLbl>
              <c:idx val="19"/>
              <c:delete val="1"/>
              <c:extLst>
                <c:ext xmlns:c15="http://schemas.microsoft.com/office/drawing/2012/chart" uri="{CE6537A1-D6FC-4f65-9D91-7224C49458BB}"/>
                <c:ext xmlns:c16="http://schemas.microsoft.com/office/drawing/2014/chart" uri="{C3380CC4-5D6E-409C-BE32-E72D297353CC}">
                  <c16:uniqueId val="{0000002D-47F2-47B8-A649-5BEC1B42A6F1}"/>
                </c:ext>
              </c:extLst>
            </c:dLbl>
            <c:dLbl>
              <c:idx val="20"/>
              <c:delete val="1"/>
              <c:extLst>
                <c:ext xmlns:c15="http://schemas.microsoft.com/office/drawing/2012/chart" uri="{CE6537A1-D6FC-4f65-9D91-7224C49458BB}"/>
                <c:ext xmlns:c16="http://schemas.microsoft.com/office/drawing/2014/chart" uri="{C3380CC4-5D6E-409C-BE32-E72D297353CC}">
                  <c16:uniqueId val="{0000002E-47F2-47B8-A649-5BEC1B42A6F1}"/>
                </c:ext>
              </c:extLst>
            </c:dLbl>
            <c:dLbl>
              <c:idx val="21"/>
              <c:delete val="1"/>
              <c:extLst>
                <c:ext xmlns:c15="http://schemas.microsoft.com/office/drawing/2012/chart" uri="{CE6537A1-D6FC-4f65-9D91-7224C49458BB}"/>
                <c:ext xmlns:c16="http://schemas.microsoft.com/office/drawing/2014/chart" uri="{C3380CC4-5D6E-409C-BE32-E72D297353CC}">
                  <c16:uniqueId val="{0000002F-47F2-47B8-A649-5BEC1B42A6F1}"/>
                </c:ext>
              </c:extLst>
            </c:dLbl>
            <c:dLbl>
              <c:idx val="22"/>
              <c:delete val="1"/>
              <c:extLst>
                <c:ext xmlns:c15="http://schemas.microsoft.com/office/drawing/2012/chart" uri="{CE6537A1-D6FC-4f65-9D91-7224C49458BB}"/>
                <c:ext xmlns:c16="http://schemas.microsoft.com/office/drawing/2014/chart" uri="{C3380CC4-5D6E-409C-BE32-E72D297353CC}">
                  <c16:uniqueId val="{00000030-47F2-47B8-A649-5BEC1B42A6F1}"/>
                </c:ext>
              </c:extLst>
            </c:dLbl>
            <c:dLbl>
              <c:idx val="23"/>
              <c:delete val="1"/>
              <c:extLst>
                <c:ext xmlns:c15="http://schemas.microsoft.com/office/drawing/2012/chart" uri="{CE6537A1-D6FC-4f65-9D91-7224C49458BB}"/>
                <c:ext xmlns:c16="http://schemas.microsoft.com/office/drawing/2014/chart" uri="{C3380CC4-5D6E-409C-BE32-E72D297353CC}">
                  <c16:uniqueId val="{00000031-47F2-47B8-A649-5BEC1B42A6F1}"/>
                </c:ext>
              </c:extLst>
            </c:dLbl>
            <c:dLbl>
              <c:idx val="24"/>
              <c:layout>
                <c:manualLayout>
                  <c:x val="-1.4265509259259367E-2"/>
                  <c:y val="-3.9457638888888931E-2"/>
                </c:manualLayout>
              </c:layout>
              <c:numFmt formatCode="0.0%" sourceLinked="0"/>
              <c:spPr>
                <a:solidFill>
                  <a:srgbClr val="FF0000"/>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47F2-47B8-A649-5BEC1B42A6F1}"/>
                </c:ext>
              </c:extLst>
            </c:dLbl>
            <c:numFmt formatCode="0.0%" sourceLinked="0"/>
            <c:spPr>
              <a:solidFill>
                <a:srgbClr val="FF0000"/>
              </a:solidFill>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Données!$C$327:$AA$327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Données!$C$329:$AA$329</c:f>
              <c:numCache>
                <c:formatCode>0.0%</c:formatCode>
                <c:ptCount val="25"/>
                <c:pt idx="0">
                  <c:v>0.41247232398101591</c:v>
                </c:pt>
                <c:pt idx="1">
                  <c:v>0.40921266489920222</c:v>
                </c:pt>
                <c:pt idx="2">
                  <c:v>0.40408440116232919</c:v>
                </c:pt>
                <c:pt idx="3">
                  <c:v>0.40007770044052038</c:v>
                </c:pt>
                <c:pt idx="4">
                  <c:v>0.40042580012885137</c:v>
                </c:pt>
                <c:pt idx="5">
                  <c:v>0.40535576308761107</c:v>
                </c:pt>
                <c:pt idx="6">
                  <c:v>0.408926382534952</c:v>
                </c:pt>
                <c:pt idx="7">
                  <c:v>0.40915531966891822</c:v>
                </c:pt>
                <c:pt idx="8">
                  <c:v>0.40892710363022111</c:v>
                </c:pt>
                <c:pt idx="9">
                  <c:v>0.40986894682262481</c:v>
                </c:pt>
                <c:pt idx="10">
                  <c:v>0.4158017503483773</c:v>
                </c:pt>
                <c:pt idx="11">
                  <c:v>0.41651789026202851</c:v>
                </c:pt>
                <c:pt idx="12">
                  <c:v>0.41682359024841592</c:v>
                </c:pt>
                <c:pt idx="13">
                  <c:v>0.41917462112747356</c:v>
                </c:pt>
                <c:pt idx="14">
                  <c:v>0.41899808143802569</c:v>
                </c:pt>
                <c:pt idx="15">
                  <c:v>0.42142319066557454</c:v>
                </c:pt>
                <c:pt idx="16">
                  <c:v>0.42201327588774734</c:v>
                </c:pt>
                <c:pt idx="17">
                  <c:v>0.42566068421916026</c:v>
                </c:pt>
                <c:pt idx="18">
                  <c:v>0.42628223902495616</c:v>
                </c:pt>
                <c:pt idx="19">
                  <c:v>0.42742456725967287</c:v>
                </c:pt>
                <c:pt idx="20">
                  <c:v>0.42834006475094694</c:v>
                </c:pt>
                <c:pt idx="21">
                  <c:v>0.42656256262226089</c:v>
                </c:pt>
                <c:pt idx="22">
                  <c:v>0.42752130309641262</c:v>
                </c:pt>
                <c:pt idx="23">
                  <c:v>0.42926029055818943</c:v>
                </c:pt>
                <c:pt idx="24">
                  <c:v>0.42861109721008178</c:v>
                </c:pt>
              </c:numCache>
            </c:numRef>
          </c:val>
          <c:smooth val="0"/>
          <c:extLst>
            <c:ext xmlns:c16="http://schemas.microsoft.com/office/drawing/2014/chart" uri="{C3380CC4-5D6E-409C-BE32-E72D297353CC}">
              <c16:uniqueId val="{00000033-47F2-47B8-A649-5BEC1B42A6F1}"/>
            </c:ext>
          </c:extLst>
        </c:ser>
        <c:ser>
          <c:idx val="2"/>
          <c:order val="2"/>
          <c:tx>
            <c:v>Orange Tunisie</c:v>
          </c:tx>
          <c:spPr>
            <a:ln w="38100">
              <a:solidFill>
                <a:srgbClr val="E46C0A"/>
              </a:solidFill>
            </a:ln>
          </c:spPr>
          <c:marker>
            <c:symbol val="none"/>
          </c:marker>
          <c:dLbls>
            <c:dLbl>
              <c:idx val="0"/>
              <c:layout>
                <c:manualLayout>
                  <c:x val="-3.3449074074074082E-2"/>
                  <c:y val="3.6890972222222221E-2"/>
                </c:manualLayout>
              </c:layout>
              <c:numFmt formatCode="0.0%" sourceLinked="0"/>
              <c:spPr>
                <a:solidFill>
                  <a:schemeClr val="accent6">
                    <a:lumMod val="75000"/>
                  </a:schemeClr>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47F2-47B8-A649-5BEC1B42A6F1}"/>
                </c:ext>
              </c:extLst>
            </c:dLbl>
            <c:dLbl>
              <c:idx val="1"/>
              <c:delete val="1"/>
              <c:extLst>
                <c:ext xmlns:c15="http://schemas.microsoft.com/office/drawing/2012/chart" uri="{CE6537A1-D6FC-4f65-9D91-7224C49458BB}"/>
                <c:ext xmlns:c16="http://schemas.microsoft.com/office/drawing/2014/chart" uri="{C3380CC4-5D6E-409C-BE32-E72D297353CC}">
                  <c16:uniqueId val="{00000035-47F2-47B8-A649-5BEC1B42A6F1}"/>
                </c:ext>
              </c:extLst>
            </c:dLbl>
            <c:dLbl>
              <c:idx val="2"/>
              <c:delete val="1"/>
              <c:extLst>
                <c:ext xmlns:c15="http://schemas.microsoft.com/office/drawing/2012/chart" uri="{CE6537A1-D6FC-4f65-9D91-7224C49458BB}"/>
                <c:ext xmlns:c16="http://schemas.microsoft.com/office/drawing/2014/chart" uri="{C3380CC4-5D6E-409C-BE32-E72D297353CC}">
                  <c16:uniqueId val="{00000036-47F2-47B8-A649-5BEC1B42A6F1}"/>
                </c:ext>
              </c:extLst>
            </c:dLbl>
            <c:dLbl>
              <c:idx val="3"/>
              <c:delete val="1"/>
              <c:extLst>
                <c:ext xmlns:c15="http://schemas.microsoft.com/office/drawing/2012/chart" uri="{CE6537A1-D6FC-4f65-9D91-7224C49458BB}"/>
                <c:ext xmlns:c16="http://schemas.microsoft.com/office/drawing/2014/chart" uri="{C3380CC4-5D6E-409C-BE32-E72D297353CC}">
                  <c16:uniqueId val="{00000037-47F2-47B8-A649-5BEC1B42A6F1}"/>
                </c:ext>
              </c:extLst>
            </c:dLbl>
            <c:dLbl>
              <c:idx val="4"/>
              <c:delete val="1"/>
              <c:extLst>
                <c:ext xmlns:c15="http://schemas.microsoft.com/office/drawing/2012/chart" uri="{CE6537A1-D6FC-4f65-9D91-7224C49458BB}"/>
                <c:ext xmlns:c16="http://schemas.microsoft.com/office/drawing/2014/chart" uri="{C3380CC4-5D6E-409C-BE32-E72D297353CC}">
                  <c16:uniqueId val="{00000038-47F2-47B8-A649-5BEC1B42A6F1}"/>
                </c:ext>
              </c:extLst>
            </c:dLbl>
            <c:dLbl>
              <c:idx val="5"/>
              <c:delete val="1"/>
              <c:extLst>
                <c:ext xmlns:c15="http://schemas.microsoft.com/office/drawing/2012/chart" uri="{CE6537A1-D6FC-4f65-9D91-7224C49458BB}"/>
                <c:ext xmlns:c16="http://schemas.microsoft.com/office/drawing/2014/chart" uri="{C3380CC4-5D6E-409C-BE32-E72D297353CC}">
                  <c16:uniqueId val="{00000039-47F2-47B8-A649-5BEC1B42A6F1}"/>
                </c:ext>
              </c:extLst>
            </c:dLbl>
            <c:dLbl>
              <c:idx val="6"/>
              <c:delete val="1"/>
              <c:extLst>
                <c:ext xmlns:c15="http://schemas.microsoft.com/office/drawing/2012/chart" uri="{CE6537A1-D6FC-4f65-9D91-7224C49458BB}"/>
                <c:ext xmlns:c16="http://schemas.microsoft.com/office/drawing/2014/chart" uri="{C3380CC4-5D6E-409C-BE32-E72D297353CC}">
                  <c16:uniqueId val="{0000003A-47F2-47B8-A649-5BEC1B42A6F1}"/>
                </c:ext>
              </c:extLst>
            </c:dLbl>
            <c:dLbl>
              <c:idx val="7"/>
              <c:delete val="1"/>
              <c:extLst>
                <c:ext xmlns:c15="http://schemas.microsoft.com/office/drawing/2012/chart" uri="{CE6537A1-D6FC-4f65-9D91-7224C49458BB}"/>
                <c:ext xmlns:c16="http://schemas.microsoft.com/office/drawing/2014/chart" uri="{C3380CC4-5D6E-409C-BE32-E72D297353CC}">
                  <c16:uniqueId val="{0000003B-47F2-47B8-A649-5BEC1B42A6F1}"/>
                </c:ext>
              </c:extLst>
            </c:dLbl>
            <c:dLbl>
              <c:idx val="8"/>
              <c:delete val="1"/>
              <c:extLst>
                <c:ext xmlns:c15="http://schemas.microsoft.com/office/drawing/2012/chart" uri="{CE6537A1-D6FC-4f65-9D91-7224C49458BB}"/>
                <c:ext xmlns:c16="http://schemas.microsoft.com/office/drawing/2014/chart" uri="{C3380CC4-5D6E-409C-BE32-E72D297353CC}">
                  <c16:uniqueId val="{0000003C-47F2-47B8-A649-5BEC1B42A6F1}"/>
                </c:ext>
              </c:extLst>
            </c:dLbl>
            <c:dLbl>
              <c:idx val="9"/>
              <c:delete val="1"/>
              <c:extLst>
                <c:ext xmlns:c15="http://schemas.microsoft.com/office/drawing/2012/chart" uri="{CE6537A1-D6FC-4f65-9D91-7224C49458BB}"/>
                <c:ext xmlns:c16="http://schemas.microsoft.com/office/drawing/2014/chart" uri="{C3380CC4-5D6E-409C-BE32-E72D297353CC}">
                  <c16:uniqueId val="{0000003D-47F2-47B8-A649-5BEC1B42A6F1}"/>
                </c:ext>
              </c:extLst>
            </c:dLbl>
            <c:dLbl>
              <c:idx val="10"/>
              <c:delete val="1"/>
              <c:extLst>
                <c:ext xmlns:c15="http://schemas.microsoft.com/office/drawing/2012/chart" uri="{CE6537A1-D6FC-4f65-9D91-7224C49458BB}"/>
                <c:ext xmlns:c16="http://schemas.microsoft.com/office/drawing/2014/chart" uri="{C3380CC4-5D6E-409C-BE32-E72D297353CC}">
                  <c16:uniqueId val="{0000003E-47F2-47B8-A649-5BEC1B42A6F1}"/>
                </c:ext>
              </c:extLst>
            </c:dLbl>
            <c:dLbl>
              <c:idx val="11"/>
              <c:delete val="1"/>
              <c:extLst>
                <c:ext xmlns:c15="http://schemas.microsoft.com/office/drawing/2012/chart" uri="{CE6537A1-D6FC-4f65-9D91-7224C49458BB}"/>
                <c:ext xmlns:c16="http://schemas.microsoft.com/office/drawing/2014/chart" uri="{C3380CC4-5D6E-409C-BE32-E72D297353CC}">
                  <c16:uniqueId val="{0000003F-47F2-47B8-A649-5BEC1B42A6F1}"/>
                </c:ext>
              </c:extLst>
            </c:dLbl>
            <c:dLbl>
              <c:idx val="12"/>
              <c:layout>
                <c:manualLayout>
                  <c:x val="-4.6762499999999999E-2"/>
                  <c:y val="5.2443749999999997E-2"/>
                </c:manualLayout>
              </c:layout>
              <c:numFmt formatCode="0.0%" sourceLinked="0"/>
              <c:spPr>
                <a:solidFill>
                  <a:schemeClr val="accent6">
                    <a:lumMod val="75000"/>
                  </a:schemeClr>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47F2-47B8-A649-5BEC1B42A6F1}"/>
                </c:ext>
              </c:extLst>
            </c:dLbl>
            <c:dLbl>
              <c:idx val="13"/>
              <c:delete val="1"/>
              <c:extLst>
                <c:ext xmlns:c15="http://schemas.microsoft.com/office/drawing/2012/chart" uri="{CE6537A1-D6FC-4f65-9D91-7224C49458BB}"/>
                <c:ext xmlns:c16="http://schemas.microsoft.com/office/drawing/2014/chart" uri="{C3380CC4-5D6E-409C-BE32-E72D297353CC}">
                  <c16:uniqueId val="{00000041-47F2-47B8-A649-5BEC1B42A6F1}"/>
                </c:ext>
              </c:extLst>
            </c:dLbl>
            <c:dLbl>
              <c:idx val="14"/>
              <c:delete val="1"/>
              <c:extLst>
                <c:ext xmlns:c15="http://schemas.microsoft.com/office/drawing/2012/chart" uri="{CE6537A1-D6FC-4f65-9D91-7224C49458BB}"/>
                <c:ext xmlns:c16="http://schemas.microsoft.com/office/drawing/2014/chart" uri="{C3380CC4-5D6E-409C-BE32-E72D297353CC}">
                  <c16:uniqueId val="{00000042-47F2-47B8-A649-5BEC1B42A6F1}"/>
                </c:ext>
              </c:extLst>
            </c:dLbl>
            <c:dLbl>
              <c:idx val="15"/>
              <c:delete val="1"/>
              <c:extLst>
                <c:ext xmlns:c15="http://schemas.microsoft.com/office/drawing/2012/chart" uri="{CE6537A1-D6FC-4f65-9D91-7224C49458BB}"/>
                <c:ext xmlns:c16="http://schemas.microsoft.com/office/drawing/2014/chart" uri="{C3380CC4-5D6E-409C-BE32-E72D297353CC}">
                  <c16:uniqueId val="{00000043-47F2-47B8-A649-5BEC1B42A6F1}"/>
                </c:ext>
              </c:extLst>
            </c:dLbl>
            <c:dLbl>
              <c:idx val="16"/>
              <c:delete val="1"/>
              <c:extLst>
                <c:ext xmlns:c15="http://schemas.microsoft.com/office/drawing/2012/chart" uri="{CE6537A1-D6FC-4f65-9D91-7224C49458BB}"/>
                <c:ext xmlns:c16="http://schemas.microsoft.com/office/drawing/2014/chart" uri="{C3380CC4-5D6E-409C-BE32-E72D297353CC}">
                  <c16:uniqueId val="{00000044-47F2-47B8-A649-5BEC1B42A6F1}"/>
                </c:ext>
              </c:extLst>
            </c:dLbl>
            <c:dLbl>
              <c:idx val="17"/>
              <c:delete val="1"/>
              <c:extLst>
                <c:ext xmlns:c15="http://schemas.microsoft.com/office/drawing/2012/chart" uri="{CE6537A1-D6FC-4f65-9D91-7224C49458BB}"/>
                <c:ext xmlns:c16="http://schemas.microsoft.com/office/drawing/2014/chart" uri="{C3380CC4-5D6E-409C-BE32-E72D297353CC}">
                  <c16:uniqueId val="{00000045-47F2-47B8-A649-5BEC1B42A6F1}"/>
                </c:ext>
              </c:extLst>
            </c:dLbl>
            <c:dLbl>
              <c:idx val="18"/>
              <c:delete val="1"/>
              <c:extLst>
                <c:ext xmlns:c15="http://schemas.microsoft.com/office/drawing/2012/chart" uri="{CE6537A1-D6FC-4f65-9D91-7224C49458BB}"/>
                <c:ext xmlns:c16="http://schemas.microsoft.com/office/drawing/2014/chart" uri="{C3380CC4-5D6E-409C-BE32-E72D297353CC}">
                  <c16:uniqueId val="{00000046-47F2-47B8-A649-5BEC1B42A6F1}"/>
                </c:ext>
              </c:extLst>
            </c:dLbl>
            <c:dLbl>
              <c:idx val="19"/>
              <c:delete val="1"/>
              <c:extLst>
                <c:ext xmlns:c15="http://schemas.microsoft.com/office/drawing/2012/chart" uri="{CE6537A1-D6FC-4f65-9D91-7224C49458BB}"/>
                <c:ext xmlns:c16="http://schemas.microsoft.com/office/drawing/2014/chart" uri="{C3380CC4-5D6E-409C-BE32-E72D297353CC}">
                  <c16:uniqueId val="{00000047-47F2-47B8-A649-5BEC1B42A6F1}"/>
                </c:ext>
              </c:extLst>
            </c:dLbl>
            <c:dLbl>
              <c:idx val="20"/>
              <c:delete val="1"/>
              <c:extLst>
                <c:ext xmlns:c15="http://schemas.microsoft.com/office/drawing/2012/chart" uri="{CE6537A1-D6FC-4f65-9D91-7224C49458BB}"/>
                <c:ext xmlns:c16="http://schemas.microsoft.com/office/drawing/2014/chart" uri="{C3380CC4-5D6E-409C-BE32-E72D297353CC}">
                  <c16:uniqueId val="{00000048-47F2-47B8-A649-5BEC1B42A6F1}"/>
                </c:ext>
              </c:extLst>
            </c:dLbl>
            <c:dLbl>
              <c:idx val="21"/>
              <c:delete val="1"/>
              <c:extLst>
                <c:ext xmlns:c15="http://schemas.microsoft.com/office/drawing/2012/chart" uri="{CE6537A1-D6FC-4f65-9D91-7224C49458BB}"/>
                <c:ext xmlns:c16="http://schemas.microsoft.com/office/drawing/2014/chart" uri="{C3380CC4-5D6E-409C-BE32-E72D297353CC}">
                  <c16:uniqueId val="{00000049-47F2-47B8-A649-5BEC1B42A6F1}"/>
                </c:ext>
              </c:extLst>
            </c:dLbl>
            <c:dLbl>
              <c:idx val="22"/>
              <c:delete val="1"/>
              <c:extLst>
                <c:ext xmlns:c15="http://schemas.microsoft.com/office/drawing/2012/chart" uri="{CE6537A1-D6FC-4f65-9D91-7224C49458BB}"/>
                <c:ext xmlns:c16="http://schemas.microsoft.com/office/drawing/2014/chart" uri="{C3380CC4-5D6E-409C-BE32-E72D297353CC}">
                  <c16:uniqueId val="{0000004A-47F2-47B8-A649-5BEC1B42A6F1}"/>
                </c:ext>
              </c:extLst>
            </c:dLbl>
            <c:dLbl>
              <c:idx val="23"/>
              <c:delete val="1"/>
              <c:extLst>
                <c:ext xmlns:c15="http://schemas.microsoft.com/office/drawing/2012/chart" uri="{CE6537A1-D6FC-4f65-9D91-7224C49458BB}"/>
                <c:ext xmlns:c16="http://schemas.microsoft.com/office/drawing/2014/chart" uri="{C3380CC4-5D6E-409C-BE32-E72D297353CC}">
                  <c16:uniqueId val="{0000004B-47F2-47B8-A649-5BEC1B42A6F1}"/>
                </c:ext>
              </c:extLst>
            </c:dLbl>
            <c:dLbl>
              <c:idx val="24"/>
              <c:layout>
                <c:manualLayout>
                  <c:x val="-1.2817361111111219E-2"/>
                  <c:y val="5.0827083333333335E-2"/>
                </c:manualLayout>
              </c:layout>
              <c:numFmt formatCode="0.0%" sourceLinked="0"/>
              <c:spPr>
                <a:solidFill>
                  <a:schemeClr val="accent6">
                    <a:lumMod val="75000"/>
                  </a:schemeClr>
                </a:solidFill>
              </c:spPr>
              <c:txPr>
                <a:bodyPr anchorCtr="0"/>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47F2-47B8-A649-5BEC1B42A6F1}"/>
                </c:ext>
              </c:extLst>
            </c:dLbl>
            <c:numFmt formatCode="0.0%" sourceLinked="0"/>
            <c:spPr>
              <a:solidFill>
                <a:schemeClr val="accent6">
                  <a:lumMod val="75000"/>
                </a:schemeClr>
              </a:solidFill>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Données!$C$327:$AA$327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Données!$C$330:$AA$330</c:f>
              <c:numCache>
                <c:formatCode>0.0%</c:formatCode>
                <c:ptCount val="25"/>
                <c:pt idx="0">
                  <c:v>0.25996355307935132</c:v>
                </c:pt>
                <c:pt idx="1">
                  <c:v>0.26029856077982755</c:v>
                </c:pt>
                <c:pt idx="2">
                  <c:v>0.26123345727568587</c:v>
                </c:pt>
                <c:pt idx="3">
                  <c:v>0.26111631500680033</c:v>
                </c:pt>
                <c:pt idx="4">
                  <c:v>0.26125571418266025</c:v>
                </c:pt>
                <c:pt idx="5">
                  <c:v>0.26227835031271501</c:v>
                </c:pt>
                <c:pt idx="6">
                  <c:v>0.26203097353048149</c:v>
                </c:pt>
                <c:pt idx="7">
                  <c:v>0.26363980750176169</c:v>
                </c:pt>
                <c:pt idx="8">
                  <c:v>0.26318059517017289</c:v>
                </c:pt>
                <c:pt idx="9">
                  <c:v>0.26127421185307204</c:v>
                </c:pt>
                <c:pt idx="10">
                  <c:v>0.26291254356608473</c:v>
                </c:pt>
                <c:pt idx="11">
                  <c:v>0.2624841826376047</c:v>
                </c:pt>
                <c:pt idx="12">
                  <c:v>0.26467119520633559</c:v>
                </c:pt>
                <c:pt idx="13">
                  <c:v>0.26487752740038745</c:v>
                </c:pt>
                <c:pt idx="14">
                  <c:v>0.26486415073181829</c:v>
                </c:pt>
                <c:pt idx="15">
                  <c:v>0.2628578289631669</c:v>
                </c:pt>
                <c:pt idx="16">
                  <c:v>0.26432614417541966</c:v>
                </c:pt>
                <c:pt idx="17">
                  <c:v>0.26767234048120575</c:v>
                </c:pt>
                <c:pt idx="18">
                  <c:v>0.27046361831133975</c:v>
                </c:pt>
                <c:pt idx="19">
                  <c:v>0.27084313835926105</c:v>
                </c:pt>
                <c:pt idx="20">
                  <c:v>0.27101116870141889</c:v>
                </c:pt>
                <c:pt idx="21">
                  <c:v>0.26962209769544609</c:v>
                </c:pt>
                <c:pt idx="22">
                  <c:v>0.26627435571793456</c:v>
                </c:pt>
                <c:pt idx="23">
                  <c:v>0.26465491462076246</c:v>
                </c:pt>
                <c:pt idx="24">
                  <c:v>0.26379305365729494</c:v>
                </c:pt>
              </c:numCache>
            </c:numRef>
          </c:val>
          <c:smooth val="0"/>
          <c:extLst>
            <c:ext xmlns:c16="http://schemas.microsoft.com/office/drawing/2014/chart" uri="{C3380CC4-5D6E-409C-BE32-E72D297353CC}">
              <c16:uniqueId val="{0000004D-47F2-47B8-A649-5BEC1B42A6F1}"/>
            </c:ext>
          </c:extLst>
        </c:ser>
        <c:ser>
          <c:idx val="3"/>
          <c:order val="3"/>
          <c:tx>
            <c:v>Lycamobile</c:v>
          </c:tx>
          <c:spPr>
            <a:ln w="38100">
              <a:solidFill>
                <a:srgbClr val="92D050"/>
              </a:solidFill>
            </a:ln>
          </c:spPr>
          <c:marker>
            <c:symbol val="none"/>
          </c:marker>
          <c:dLbls>
            <c:dLbl>
              <c:idx val="0"/>
              <c:layout>
                <c:manualLayout>
                  <c:x val="-3.6431712962962971E-2"/>
                  <c:y val="-8.819444444444445E-2"/>
                </c:manualLayout>
              </c:layout>
              <c:numFmt formatCode="0.0%" sourceLinked="0"/>
              <c:spPr>
                <a:solidFill>
                  <a:srgbClr val="92D050"/>
                </a:solidFill>
              </c:spPr>
              <c:txPr>
                <a:bodyPr wrap="square" lIns="38100" tIns="19050" rIns="38100" bIns="19050" anchor="ctr" anchorCtr="0">
                  <a:no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7.580324074074074E-2"/>
                      <c:h val="9.8822222222222228E-2"/>
                    </c:manualLayout>
                  </c15:layout>
                </c:ext>
                <c:ext xmlns:c16="http://schemas.microsoft.com/office/drawing/2014/chart" uri="{C3380CC4-5D6E-409C-BE32-E72D297353CC}">
                  <c16:uniqueId val="{00000002-3840-4D3B-ACA8-7CA398645E7D}"/>
                </c:ext>
              </c:extLst>
            </c:dLbl>
            <c:dLbl>
              <c:idx val="1"/>
              <c:delete val="1"/>
              <c:extLst>
                <c:ext xmlns:c15="http://schemas.microsoft.com/office/drawing/2012/chart" uri="{CE6537A1-D6FC-4f65-9D91-7224C49458BB}"/>
                <c:ext xmlns:c16="http://schemas.microsoft.com/office/drawing/2014/chart" uri="{C3380CC4-5D6E-409C-BE32-E72D297353CC}">
                  <c16:uniqueId val="{0000004E-47F2-47B8-A649-5BEC1B42A6F1}"/>
                </c:ext>
              </c:extLst>
            </c:dLbl>
            <c:dLbl>
              <c:idx val="2"/>
              <c:delete val="1"/>
              <c:extLst>
                <c:ext xmlns:c15="http://schemas.microsoft.com/office/drawing/2012/chart" uri="{CE6537A1-D6FC-4f65-9D91-7224C49458BB}"/>
                <c:ext xmlns:c16="http://schemas.microsoft.com/office/drawing/2014/chart" uri="{C3380CC4-5D6E-409C-BE32-E72D297353CC}">
                  <c16:uniqueId val="{0000004F-47F2-47B8-A649-5BEC1B42A6F1}"/>
                </c:ext>
              </c:extLst>
            </c:dLbl>
            <c:dLbl>
              <c:idx val="3"/>
              <c:delete val="1"/>
              <c:extLst>
                <c:ext xmlns:c15="http://schemas.microsoft.com/office/drawing/2012/chart" uri="{CE6537A1-D6FC-4f65-9D91-7224C49458BB}"/>
                <c:ext xmlns:c16="http://schemas.microsoft.com/office/drawing/2014/chart" uri="{C3380CC4-5D6E-409C-BE32-E72D297353CC}">
                  <c16:uniqueId val="{00000050-47F2-47B8-A649-5BEC1B42A6F1}"/>
                </c:ext>
              </c:extLst>
            </c:dLbl>
            <c:dLbl>
              <c:idx val="4"/>
              <c:delete val="1"/>
              <c:extLst>
                <c:ext xmlns:c15="http://schemas.microsoft.com/office/drawing/2012/chart" uri="{CE6537A1-D6FC-4f65-9D91-7224C49458BB}"/>
                <c:ext xmlns:c16="http://schemas.microsoft.com/office/drawing/2014/chart" uri="{C3380CC4-5D6E-409C-BE32-E72D297353CC}">
                  <c16:uniqueId val="{00000051-47F2-47B8-A649-5BEC1B42A6F1}"/>
                </c:ext>
              </c:extLst>
            </c:dLbl>
            <c:dLbl>
              <c:idx val="5"/>
              <c:delete val="1"/>
              <c:extLst>
                <c:ext xmlns:c15="http://schemas.microsoft.com/office/drawing/2012/chart" uri="{CE6537A1-D6FC-4f65-9D91-7224C49458BB}"/>
                <c:ext xmlns:c16="http://schemas.microsoft.com/office/drawing/2014/chart" uri="{C3380CC4-5D6E-409C-BE32-E72D297353CC}">
                  <c16:uniqueId val="{00000052-47F2-47B8-A649-5BEC1B42A6F1}"/>
                </c:ext>
              </c:extLst>
            </c:dLbl>
            <c:dLbl>
              <c:idx val="6"/>
              <c:delete val="1"/>
              <c:extLst>
                <c:ext xmlns:c15="http://schemas.microsoft.com/office/drawing/2012/chart" uri="{CE6537A1-D6FC-4f65-9D91-7224C49458BB}"/>
                <c:ext xmlns:c16="http://schemas.microsoft.com/office/drawing/2014/chart" uri="{C3380CC4-5D6E-409C-BE32-E72D297353CC}">
                  <c16:uniqueId val="{00000053-47F2-47B8-A649-5BEC1B42A6F1}"/>
                </c:ext>
              </c:extLst>
            </c:dLbl>
            <c:dLbl>
              <c:idx val="7"/>
              <c:delete val="1"/>
              <c:extLst>
                <c:ext xmlns:c15="http://schemas.microsoft.com/office/drawing/2012/chart" uri="{CE6537A1-D6FC-4f65-9D91-7224C49458BB}"/>
                <c:ext xmlns:c16="http://schemas.microsoft.com/office/drawing/2014/chart" uri="{C3380CC4-5D6E-409C-BE32-E72D297353CC}">
                  <c16:uniqueId val="{00000054-47F2-47B8-A649-5BEC1B42A6F1}"/>
                </c:ext>
              </c:extLst>
            </c:dLbl>
            <c:dLbl>
              <c:idx val="8"/>
              <c:delete val="1"/>
              <c:extLst>
                <c:ext xmlns:c15="http://schemas.microsoft.com/office/drawing/2012/chart" uri="{CE6537A1-D6FC-4f65-9D91-7224C49458BB}"/>
                <c:ext xmlns:c16="http://schemas.microsoft.com/office/drawing/2014/chart" uri="{C3380CC4-5D6E-409C-BE32-E72D297353CC}">
                  <c16:uniqueId val="{00000055-47F2-47B8-A649-5BEC1B42A6F1}"/>
                </c:ext>
              </c:extLst>
            </c:dLbl>
            <c:dLbl>
              <c:idx val="9"/>
              <c:delete val="1"/>
              <c:extLst>
                <c:ext xmlns:c15="http://schemas.microsoft.com/office/drawing/2012/chart" uri="{CE6537A1-D6FC-4f65-9D91-7224C49458BB}"/>
                <c:ext xmlns:c16="http://schemas.microsoft.com/office/drawing/2014/chart" uri="{C3380CC4-5D6E-409C-BE32-E72D297353CC}">
                  <c16:uniqueId val="{00000056-47F2-47B8-A649-5BEC1B42A6F1}"/>
                </c:ext>
              </c:extLst>
            </c:dLbl>
            <c:dLbl>
              <c:idx val="10"/>
              <c:delete val="1"/>
              <c:extLst>
                <c:ext xmlns:c15="http://schemas.microsoft.com/office/drawing/2012/chart" uri="{CE6537A1-D6FC-4f65-9D91-7224C49458BB}"/>
                <c:ext xmlns:c16="http://schemas.microsoft.com/office/drawing/2014/chart" uri="{C3380CC4-5D6E-409C-BE32-E72D297353CC}">
                  <c16:uniqueId val="{00000057-47F2-47B8-A649-5BEC1B42A6F1}"/>
                </c:ext>
              </c:extLst>
            </c:dLbl>
            <c:dLbl>
              <c:idx val="11"/>
              <c:delete val="1"/>
              <c:extLst>
                <c:ext xmlns:c15="http://schemas.microsoft.com/office/drawing/2012/chart" uri="{CE6537A1-D6FC-4f65-9D91-7224C49458BB}"/>
                <c:ext xmlns:c16="http://schemas.microsoft.com/office/drawing/2014/chart" uri="{C3380CC4-5D6E-409C-BE32-E72D297353CC}">
                  <c16:uniqueId val="{00000058-47F2-47B8-A649-5BEC1B42A6F1}"/>
                </c:ext>
              </c:extLst>
            </c:dLbl>
            <c:dLbl>
              <c:idx val="12"/>
              <c:layout>
                <c:manualLayout>
                  <c:x val="-3.6431712962962964E-2"/>
                  <c:y val="-0.14993055555555557"/>
                </c:manualLayout>
              </c:layout>
              <c:numFmt formatCode="0.0%" sourceLinked="0"/>
              <c:spPr>
                <a:solidFill>
                  <a:srgbClr val="92D050"/>
                </a:solidFill>
              </c:spPr>
              <c:txPr>
                <a:bodyPr wrap="square" lIns="38100" tIns="19050" rIns="38100" bIns="19050" anchor="ctr" anchorCtr="0">
                  <a:no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7.580324074074074E-2"/>
                      <c:h val="9.8822222222222228E-2"/>
                    </c:manualLayout>
                  </c15:layout>
                </c:ext>
                <c:ext xmlns:c16="http://schemas.microsoft.com/office/drawing/2014/chart" uri="{C3380CC4-5D6E-409C-BE32-E72D297353CC}">
                  <c16:uniqueId val="{00000003-3840-4D3B-ACA8-7CA398645E7D}"/>
                </c:ext>
              </c:extLst>
            </c:dLbl>
            <c:dLbl>
              <c:idx val="13"/>
              <c:delete val="1"/>
              <c:extLst>
                <c:ext xmlns:c15="http://schemas.microsoft.com/office/drawing/2012/chart" uri="{CE6537A1-D6FC-4f65-9D91-7224C49458BB}"/>
                <c:ext xmlns:c16="http://schemas.microsoft.com/office/drawing/2014/chart" uri="{C3380CC4-5D6E-409C-BE32-E72D297353CC}">
                  <c16:uniqueId val="{00000059-47F2-47B8-A649-5BEC1B42A6F1}"/>
                </c:ext>
              </c:extLst>
            </c:dLbl>
            <c:dLbl>
              <c:idx val="14"/>
              <c:delete val="1"/>
              <c:extLst>
                <c:ext xmlns:c15="http://schemas.microsoft.com/office/drawing/2012/chart" uri="{CE6537A1-D6FC-4f65-9D91-7224C49458BB}"/>
                <c:ext xmlns:c16="http://schemas.microsoft.com/office/drawing/2014/chart" uri="{C3380CC4-5D6E-409C-BE32-E72D297353CC}">
                  <c16:uniqueId val="{0000005A-47F2-47B8-A649-5BEC1B42A6F1}"/>
                </c:ext>
              </c:extLst>
            </c:dLbl>
            <c:dLbl>
              <c:idx val="15"/>
              <c:delete val="1"/>
              <c:extLst>
                <c:ext xmlns:c15="http://schemas.microsoft.com/office/drawing/2012/chart" uri="{CE6537A1-D6FC-4f65-9D91-7224C49458BB}"/>
                <c:ext xmlns:c16="http://schemas.microsoft.com/office/drawing/2014/chart" uri="{C3380CC4-5D6E-409C-BE32-E72D297353CC}">
                  <c16:uniqueId val="{0000005B-47F2-47B8-A649-5BEC1B42A6F1}"/>
                </c:ext>
              </c:extLst>
            </c:dLbl>
            <c:dLbl>
              <c:idx val="16"/>
              <c:delete val="1"/>
              <c:extLst>
                <c:ext xmlns:c15="http://schemas.microsoft.com/office/drawing/2012/chart" uri="{CE6537A1-D6FC-4f65-9D91-7224C49458BB}"/>
                <c:ext xmlns:c16="http://schemas.microsoft.com/office/drawing/2014/chart" uri="{C3380CC4-5D6E-409C-BE32-E72D297353CC}">
                  <c16:uniqueId val="{0000005C-47F2-47B8-A649-5BEC1B42A6F1}"/>
                </c:ext>
              </c:extLst>
            </c:dLbl>
            <c:dLbl>
              <c:idx val="17"/>
              <c:delete val="1"/>
              <c:extLst>
                <c:ext xmlns:c15="http://schemas.microsoft.com/office/drawing/2012/chart" uri="{CE6537A1-D6FC-4f65-9D91-7224C49458BB}"/>
                <c:ext xmlns:c16="http://schemas.microsoft.com/office/drawing/2014/chart" uri="{C3380CC4-5D6E-409C-BE32-E72D297353CC}">
                  <c16:uniqueId val="{0000005D-47F2-47B8-A649-5BEC1B42A6F1}"/>
                </c:ext>
              </c:extLst>
            </c:dLbl>
            <c:dLbl>
              <c:idx val="18"/>
              <c:delete val="1"/>
              <c:extLst>
                <c:ext xmlns:c15="http://schemas.microsoft.com/office/drawing/2012/chart" uri="{CE6537A1-D6FC-4f65-9D91-7224C49458BB}"/>
                <c:ext xmlns:c16="http://schemas.microsoft.com/office/drawing/2014/chart" uri="{C3380CC4-5D6E-409C-BE32-E72D297353CC}">
                  <c16:uniqueId val="{0000005E-47F2-47B8-A649-5BEC1B42A6F1}"/>
                </c:ext>
              </c:extLst>
            </c:dLbl>
            <c:dLbl>
              <c:idx val="19"/>
              <c:delete val="1"/>
              <c:extLst>
                <c:ext xmlns:c15="http://schemas.microsoft.com/office/drawing/2012/chart" uri="{CE6537A1-D6FC-4f65-9D91-7224C49458BB}"/>
                <c:ext xmlns:c16="http://schemas.microsoft.com/office/drawing/2014/chart" uri="{C3380CC4-5D6E-409C-BE32-E72D297353CC}">
                  <c16:uniqueId val="{0000005F-47F2-47B8-A649-5BEC1B42A6F1}"/>
                </c:ext>
              </c:extLst>
            </c:dLbl>
            <c:dLbl>
              <c:idx val="20"/>
              <c:delete val="1"/>
              <c:extLst>
                <c:ext xmlns:c15="http://schemas.microsoft.com/office/drawing/2012/chart" uri="{CE6537A1-D6FC-4f65-9D91-7224C49458BB}"/>
                <c:ext xmlns:c16="http://schemas.microsoft.com/office/drawing/2014/chart" uri="{C3380CC4-5D6E-409C-BE32-E72D297353CC}">
                  <c16:uniqueId val="{00000060-47F2-47B8-A649-5BEC1B42A6F1}"/>
                </c:ext>
              </c:extLst>
            </c:dLbl>
            <c:dLbl>
              <c:idx val="21"/>
              <c:delete val="1"/>
              <c:extLst>
                <c:ext xmlns:c15="http://schemas.microsoft.com/office/drawing/2012/chart" uri="{CE6537A1-D6FC-4f65-9D91-7224C49458BB}"/>
                <c:ext xmlns:c16="http://schemas.microsoft.com/office/drawing/2014/chart" uri="{C3380CC4-5D6E-409C-BE32-E72D297353CC}">
                  <c16:uniqueId val="{00000061-47F2-47B8-A649-5BEC1B42A6F1}"/>
                </c:ext>
              </c:extLst>
            </c:dLbl>
            <c:dLbl>
              <c:idx val="22"/>
              <c:delete val="1"/>
              <c:extLst>
                <c:ext xmlns:c15="http://schemas.microsoft.com/office/drawing/2012/chart" uri="{CE6537A1-D6FC-4f65-9D91-7224C49458BB}"/>
                <c:ext xmlns:c16="http://schemas.microsoft.com/office/drawing/2014/chart" uri="{C3380CC4-5D6E-409C-BE32-E72D297353CC}">
                  <c16:uniqueId val="{00000062-47F2-47B8-A649-5BEC1B42A6F1}"/>
                </c:ext>
              </c:extLst>
            </c:dLbl>
            <c:dLbl>
              <c:idx val="23"/>
              <c:delete val="1"/>
              <c:extLst>
                <c:ext xmlns:c15="http://schemas.microsoft.com/office/drawing/2012/chart" uri="{CE6537A1-D6FC-4f65-9D91-7224C49458BB}"/>
                <c:ext xmlns:c16="http://schemas.microsoft.com/office/drawing/2014/chart" uri="{C3380CC4-5D6E-409C-BE32-E72D297353CC}">
                  <c16:uniqueId val="{00000063-47F2-47B8-A649-5BEC1B42A6F1}"/>
                </c:ext>
              </c:extLst>
            </c:dLbl>
            <c:dLbl>
              <c:idx val="24"/>
              <c:layout>
                <c:manualLayout>
                  <c:x val="-2.9397749135149048E-3"/>
                  <c:y val="-2.36643787171119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40-4D3B-ACA8-7CA398645E7D}"/>
                </c:ext>
              </c:extLst>
            </c:dLbl>
            <c:numFmt formatCode="0.0%" sourceLinked="0"/>
            <c:spPr>
              <a:solidFill>
                <a:srgbClr val="92D050"/>
              </a:solidFill>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Données!$C$327:$AA$327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Données!$C$331:$AA$331</c:f>
              <c:numCache>
                <c:formatCode>0.0%</c:formatCode>
                <c:ptCount val="25"/>
                <c:pt idx="0">
                  <c:v>1.2790815485260317E-2</c:v>
                </c:pt>
                <c:pt idx="1">
                  <c:v>1.2797412490618658E-2</c:v>
                </c:pt>
                <c:pt idx="2">
                  <c:v>1.2439101451666374E-2</c:v>
                </c:pt>
                <c:pt idx="3">
                  <c:v>1.30994973441454E-2</c:v>
                </c:pt>
                <c:pt idx="4">
                  <c:v>1.2732764445290552E-2</c:v>
                </c:pt>
                <c:pt idx="5">
                  <c:v>1.2341218834922211E-2</c:v>
                </c:pt>
                <c:pt idx="6">
                  <c:v>1.2851065632827691E-2</c:v>
                </c:pt>
                <c:pt idx="7">
                  <c:v>1.3622485777616338E-2</c:v>
                </c:pt>
                <c:pt idx="8">
                  <c:v>1.503651285988968E-2</c:v>
                </c:pt>
                <c:pt idx="9">
                  <c:v>1.6419819425664187E-2</c:v>
                </c:pt>
                <c:pt idx="10">
                  <c:v>6.3445355538857637E-3</c:v>
                </c:pt>
                <c:pt idx="11">
                  <c:v>6.4757523255872997E-3</c:v>
                </c:pt>
                <c:pt idx="12">
                  <c:v>6.1815531589724144E-3</c:v>
                </c:pt>
                <c:pt idx="13">
                  <c:v>5.2717463734296942E-3</c:v>
                </c:pt>
                <c:pt idx="14">
                  <c:v>4.3863985105205118E-3</c:v>
                </c:pt>
                <c:pt idx="15">
                  <c:v>3.7683762455056531E-3</c:v>
                </c:pt>
                <c:pt idx="16">
                  <c:v>3.4101359713244032E-3</c:v>
                </c:pt>
                <c:pt idx="17">
                  <c:v>2.8712930077523903E-3</c:v>
                </c:pt>
                <c:pt idx="18">
                  <c:v>2.6262704837014383E-3</c:v>
                </c:pt>
                <c:pt idx="19">
                  <c:v>2.4783817299748349E-3</c:v>
                </c:pt>
                <c:pt idx="20">
                  <c:v>2.3647184040997684E-3</c:v>
                </c:pt>
                <c:pt idx="21">
                  <c:v>2.2818611462460704E-3</c:v>
                </c:pt>
                <c:pt idx="22">
                  <c:v>2.0323655147539339E-3</c:v>
                </c:pt>
                <c:pt idx="23">
                  <c:v>2.0482585195794887E-3</c:v>
                </c:pt>
                <c:pt idx="24">
                  <c:v>2.0531562806503484E-3</c:v>
                </c:pt>
              </c:numCache>
            </c:numRef>
          </c:val>
          <c:smooth val="0"/>
          <c:extLst>
            <c:ext xmlns:c16="http://schemas.microsoft.com/office/drawing/2014/chart" uri="{C3380CC4-5D6E-409C-BE32-E72D297353CC}">
              <c16:uniqueId val="{00000064-47F2-47B8-A649-5BEC1B42A6F1}"/>
            </c:ext>
          </c:extLst>
        </c:ser>
        <c:ser>
          <c:idx val="4"/>
          <c:order val="4"/>
          <c:tx>
            <c:v>Asel Mobile</c:v>
          </c:tx>
          <c:spPr>
            <a:ln>
              <a:solidFill>
                <a:schemeClr val="accent1">
                  <a:lumMod val="50000"/>
                </a:schemeClr>
              </a:solidFill>
            </a:ln>
          </c:spPr>
          <c:marker>
            <c:symbol val="none"/>
          </c:marker>
          <c:dLbls>
            <c:dLbl>
              <c:idx val="0"/>
              <c:layout>
                <c:manualLayout>
                  <c:x val="-6.0612007907904421E-2"/>
                  <c:y val="-2.2091992740787849E-2"/>
                </c:manualLayout>
              </c:layout>
              <c:spPr>
                <a:solidFill>
                  <a:srgbClr val="254061"/>
                </a:solidFill>
                <a:ln>
                  <a:noFill/>
                </a:ln>
                <a:effectLst/>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BF-4F93-986E-8BBD617C1AE0}"/>
                </c:ext>
              </c:extLst>
            </c:dLbl>
            <c:dLbl>
              <c:idx val="12"/>
              <c:layout>
                <c:manualLayout>
                  <c:x val="-3.9371527777777776E-2"/>
                  <c:y val="-5.8230555555555556E-2"/>
                </c:manualLayout>
              </c:layout>
              <c:spPr>
                <a:solidFill>
                  <a:srgbClr val="003854"/>
                </a:solidFill>
                <a:ln>
                  <a:noFill/>
                </a:ln>
                <a:effectLst/>
              </c:spPr>
              <c:txPr>
                <a:bodyPr wrap="square" lIns="38100" tIns="19050" rIns="38100" bIns="19050" anchor="ctr" anchorCtr="0">
                  <a:no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7.580324074074074E-2"/>
                      <c:h val="0.10764166666666666"/>
                    </c:manualLayout>
                  </c15:layout>
                </c:ext>
                <c:ext xmlns:c16="http://schemas.microsoft.com/office/drawing/2014/chart" uri="{C3380CC4-5D6E-409C-BE32-E72D297353CC}">
                  <c16:uniqueId val="{00000005-3840-4D3B-ACA8-7CA398645E7D}"/>
                </c:ext>
              </c:extLst>
            </c:dLbl>
            <c:dLbl>
              <c:idx val="24"/>
              <c:layout>
                <c:manualLayout>
                  <c:x val="-1.4700231481481483E-3"/>
                  <c:y val="-4.6433680555555717E-2"/>
                </c:manualLayout>
              </c:layout>
              <c:spPr>
                <a:solidFill>
                  <a:srgbClr val="003854"/>
                </a:solidFill>
                <a:ln>
                  <a:noFill/>
                </a:ln>
                <a:effectLst/>
              </c:spPr>
              <c:txPr>
                <a:bodyPr wrap="square" lIns="38100" tIns="19050" rIns="38100" bIns="19050" anchor="ctr" anchorCtr="0">
                  <a:noAutofit/>
                </a:bodyPr>
                <a:lstStyle/>
                <a:p>
                  <a:pPr algn="ctr" rtl="0">
                    <a:defRPr lang="en-US" sz="900" b="0" i="0" u="none" strike="noStrike" kern="1200" baseline="0">
                      <a:solidFill>
                        <a:schemeClr val="bg1"/>
                      </a:solidFill>
                      <a:latin typeface="Philosopher" panose="02000503000000020004" pitchFamily="2" charset="0"/>
                      <a:ea typeface="Calibri"/>
                      <a:cs typeface="Calibri"/>
                    </a:defRPr>
                  </a:pPr>
                  <a:endParaRPr lang="fr-FR"/>
                </a:p>
              </c:txPr>
              <c:dLblPos val="r"/>
              <c:showLegendKey val="0"/>
              <c:showVal val="1"/>
              <c:showCatName val="0"/>
              <c:showSerName val="0"/>
              <c:showPercent val="0"/>
              <c:showBubbleSize val="0"/>
              <c:extLst>
                <c:ext xmlns:c15="http://schemas.microsoft.com/office/drawing/2012/chart" uri="{CE6537A1-D6FC-4f65-9D91-7224C49458BB}">
                  <c15:layout>
                    <c:manualLayout>
                      <c:w val="7.9404398148148134E-2"/>
                      <c:h val="0.10168819444444442"/>
                    </c:manualLayout>
                  </c15:layout>
                </c:ext>
                <c:ext xmlns:c16="http://schemas.microsoft.com/office/drawing/2014/chart" uri="{C3380CC4-5D6E-409C-BE32-E72D297353CC}">
                  <c16:uniqueId val="{00000006-3840-4D3B-ACA8-7CA398645E7D}"/>
                </c:ext>
              </c:extLst>
            </c:dLbl>
            <c:spPr>
              <a:noFill/>
              <a:ln>
                <a:noFill/>
              </a:ln>
              <a:effectLst/>
            </c:spPr>
            <c:txPr>
              <a:bodyPr wrap="square" lIns="38100" tIns="19050" rIns="38100" bIns="19050" anchor="ctr" anchorCtr="0">
                <a:spAutoFit/>
              </a:bodyPr>
              <a:lstStyle/>
              <a:p>
                <a:pPr algn="ctr">
                  <a:defRPr lang="en-US" sz="9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ext>
            </c:extLst>
          </c:dLbls>
          <c:val>
            <c:numRef>
              <c:f>Données!$C$332:$AA$332</c:f>
              <c:numCache>
                <c:formatCode>0.0%</c:formatCode>
                <c:ptCount val="25"/>
                <c:pt idx="0">
                  <c:v>1.7305892893682369E-3</c:v>
                </c:pt>
                <c:pt idx="1">
                  <c:v>2.4906441038258249E-3</c:v>
                </c:pt>
                <c:pt idx="2">
                  <c:v>3.390614518531431E-3</c:v>
                </c:pt>
                <c:pt idx="3">
                  <c:v>3.9111089527655409E-3</c:v>
                </c:pt>
                <c:pt idx="4">
                  <c:v>4.1846175467379057E-3</c:v>
                </c:pt>
                <c:pt idx="5">
                  <c:v>4.7798572152441265E-3</c:v>
                </c:pt>
                <c:pt idx="6">
                  <c:v>5.4336195970523882E-3</c:v>
                </c:pt>
                <c:pt idx="7">
                  <c:v>6.1175824206601108E-3</c:v>
                </c:pt>
                <c:pt idx="8">
                  <c:v>6.4560939260588802E-3</c:v>
                </c:pt>
                <c:pt idx="9">
                  <c:v>6.6067974017419272E-3</c:v>
                </c:pt>
                <c:pt idx="10">
                  <c:v>5.853628335720726E-3</c:v>
                </c:pt>
                <c:pt idx="11">
                  <c:v>5.5370831303719736E-3</c:v>
                </c:pt>
                <c:pt idx="12">
                  <c:v>5.7070932074084245E-3</c:v>
                </c:pt>
                <c:pt idx="13">
                  <c:v>5.9187826621891629E-3</c:v>
                </c:pt>
                <c:pt idx="14">
                  <c:v>5.7925491224689579E-3</c:v>
                </c:pt>
                <c:pt idx="15">
                  <c:v>5.7768435457395398E-3</c:v>
                </c:pt>
                <c:pt idx="16">
                  <c:v>5.769581400132639E-3</c:v>
                </c:pt>
                <c:pt idx="17">
                  <c:v>5.5769977191352776E-3</c:v>
                </c:pt>
                <c:pt idx="18">
                  <c:v>5.292037783323547E-3</c:v>
                </c:pt>
                <c:pt idx="19">
                  <c:v>4.3790098404078931E-3</c:v>
                </c:pt>
              </c:numCache>
            </c:numRef>
          </c:val>
          <c:smooth val="0"/>
          <c:extLst>
            <c:ext xmlns:c16="http://schemas.microsoft.com/office/drawing/2014/chart" uri="{C3380CC4-5D6E-409C-BE32-E72D297353CC}">
              <c16:uniqueId val="{00000065-47F2-47B8-A649-5BEC1B42A6F1}"/>
            </c:ext>
          </c:extLst>
        </c:ser>
        <c:dLbls>
          <c:showLegendKey val="0"/>
          <c:showVal val="0"/>
          <c:showCatName val="0"/>
          <c:showSerName val="0"/>
          <c:showPercent val="0"/>
          <c:showBubbleSize val="0"/>
        </c:dLbls>
        <c:smooth val="0"/>
        <c:axId val="1675781055"/>
        <c:axId val="1"/>
      </c:lineChart>
      <c:catAx>
        <c:axId val="1675781055"/>
        <c:scaling>
          <c:orientation val="minMax"/>
        </c:scaling>
        <c:delete val="0"/>
        <c:axPos val="b"/>
        <c:numFmt formatCode="General" sourceLinked="1"/>
        <c:majorTickMark val="out"/>
        <c:minorTickMark val="none"/>
        <c:tickLblPos val="nextTo"/>
        <c:txPr>
          <a:bodyPr rot="0" vert="horz"/>
          <a:lstStyle/>
          <a:p>
            <a:pPr>
              <a:defRPr sz="500" b="1" i="0" u="none" strike="noStrike" baseline="0">
                <a:solidFill>
                  <a:srgbClr val="000000"/>
                </a:solidFill>
                <a:latin typeface="Calibri"/>
                <a:ea typeface="Calibri"/>
                <a:cs typeface="Calibri"/>
              </a:defRPr>
            </a:pPr>
            <a:endParaRPr lang="fr-FR"/>
          </a:p>
        </c:txPr>
        <c:crossAx val="1"/>
        <c:crosses val="autoZero"/>
        <c:auto val="1"/>
        <c:lblAlgn val="ctr"/>
        <c:lblOffset val="100"/>
        <c:noMultiLvlLbl val="0"/>
      </c:catAx>
      <c:valAx>
        <c:axId val="1"/>
        <c:scaling>
          <c:orientation val="minMax"/>
          <c:max val="0.60000000000000009"/>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Calibri"/>
                <a:ea typeface="Calibri"/>
                <a:cs typeface="Calibri"/>
              </a:defRPr>
            </a:pPr>
            <a:endParaRPr lang="fr-FR"/>
          </a:p>
        </c:txPr>
        <c:crossAx val="1675781055"/>
        <c:crosses val="autoZero"/>
        <c:crossBetween val="between"/>
        <c:majorUnit val="0.15000000000000002"/>
      </c:valAx>
      <c:spPr>
        <a:noFill/>
        <a:ln w="25400">
          <a:noFill/>
        </a:ln>
      </c:spPr>
    </c:plotArea>
    <c:legend>
      <c:legendPos val="b"/>
      <c:layout>
        <c:manualLayout>
          <c:xMode val="edge"/>
          <c:yMode val="edge"/>
          <c:x val="5.4848611111111105E-2"/>
          <c:y val="0.9244395833333332"/>
          <c:w val="0.94019630079437211"/>
          <c:h val="4.440277777777777E-2"/>
        </c:manualLayout>
      </c:layout>
      <c:overlay val="0"/>
      <c:spPr>
        <a:ln>
          <a:noFill/>
        </a:ln>
      </c:spPr>
      <c:txPr>
        <a:bodyPr/>
        <a:lstStyle/>
        <a:p>
          <a:pPr>
            <a:defRPr sz="600" b="0" i="0" u="none" strike="noStrike" baseline="0">
              <a:solidFill>
                <a:srgbClr val="000000"/>
              </a:solidFill>
              <a:latin typeface="Calibri"/>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9310540108735123E-2"/>
          <c:y val="0.10532291666666668"/>
          <c:w val="0.94607157976392353"/>
          <c:h val="0.66285416666666663"/>
        </c:manualLayout>
      </c:layout>
      <c:barChart>
        <c:barDir val="col"/>
        <c:grouping val="clustered"/>
        <c:varyColors val="0"/>
        <c:ser>
          <c:idx val="0"/>
          <c:order val="0"/>
          <c:tx>
            <c:strRef>
              <c:f>Données!$A$168</c:f>
              <c:strCache>
                <c:ptCount val="1"/>
                <c:pt idx="0">
                  <c:v>Postpayés</c:v>
                </c:pt>
              </c:strCache>
            </c:strRef>
          </c:tx>
          <c:spPr>
            <a:solidFill>
              <a:srgbClr val="7030A0"/>
            </a:solidFill>
          </c:spPr>
          <c:invertIfNegative val="0"/>
          <c:dLbls>
            <c:dLbl>
              <c:idx val="0"/>
              <c:layout>
                <c:manualLayout>
                  <c:x val="-8.1967213114754103E-3"/>
                  <c:y val="0"/>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866-4182-B405-C5AB391DD972}"/>
                </c:ext>
              </c:extLst>
            </c:dLbl>
            <c:dLbl>
              <c:idx val="12"/>
              <c:layout>
                <c:manualLayout>
                  <c:x val="-6.8305944868457457E-3"/>
                  <c:y val="6.269592476489028E-3"/>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866-4182-B405-C5AB391DD972}"/>
                </c:ext>
              </c:extLst>
            </c:dLbl>
            <c:dLbl>
              <c:idx val="24"/>
              <c:layout>
                <c:manualLayout>
                  <c:x val="-6.8306010928961746E-3"/>
                  <c:y val="0"/>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66-4182-B405-C5AB391DD972}"/>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Données!$C$167:$AA$167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Données!$C$168:$AA$168</c:f>
              <c:numCache>
                <c:formatCode>#,##0</c:formatCode>
                <c:ptCount val="25"/>
                <c:pt idx="0">
                  <c:v>2212524</c:v>
                </c:pt>
                <c:pt idx="1">
                  <c:v>2230434</c:v>
                </c:pt>
                <c:pt idx="2">
                  <c:v>2243533</c:v>
                </c:pt>
                <c:pt idx="3">
                  <c:v>2265006</c:v>
                </c:pt>
                <c:pt idx="4">
                  <c:v>2248648</c:v>
                </c:pt>
                <c:pt idx="5">
                  <c:v>2195669</c:v>
                </c:pt>
                <c:pt idx="6">
                  <c:v>2179186</c:v>
                </c:pt>
                <c:pt idx="7">
                  <c:v>2186151</c:v>
                </c:pt>
                <c:pt idx="8">
                  <c:v>2196630</c:v>
                </c:pt>
                <c:pt idx="9">
                  <c:v>2203494</c:v>
                </c:pt>
                <c:pt idx="10">
                  <c:v>2206349</c:v>
                </c:pt>
                <c:pt idx="11">
                  <c:v>2215640</c:v>
                </c:pt>
                <c:pt idx="12">
                  <c:v>2226966</c:v>
                </c:pt>
                <c:pt idx="13">
                  <c:v>2214727</c:v>
                </c:pt>
                <c:pt idx="14">
                  <c:v>2208372</c:v>
                </c:pt>
                <c:pt idx="15">
                  <c:v>2207649</c:v>
                </c:pt>
                <c:pt idx="16">
                  <c:v>2214085</c:v>
                </c:pt>
                <c:pt idx="17">
                  <c:v>2221093</c:v>
                </c:pt>
                <c:pt idx="18">
                  <c:v>2224212</c:v>
                </c:pt>
                <c:pt idx="19">
                  <c:v>2241156</c:v>
                </c:pt>
                <c:pt idx="20">
                  <c:v>2276247</c:v>
                </c:pt>
                <c:pt idx="21">
                  <c:v>2295825</c:v>
                </c:pt>
                <c:pt idx="22">
                  <c:v>2318662</c:v>
                </c:pt>
                <c:pt idx="23">
                  <c:v>2320643</c:v>
                </c:pt>
                <c:pt idx="24">
                  <c:v>2342161</c:v>
                </c:pt>
              </c:numCache>
            </c:numRef>
          </c:val>
          <c:extLst>
            <c:ext xmlns:c16="http://schemas.microsoft.com/office/drawing/2014/chart" uri="{C3380CC4-5D6E-409C-BE32-E72D297353CC}">
              <c16:uniqueId val="{00000003-A866-4182-B405-C5AB391DD972}"/>
            </c:ext>
          </c:extLst>
        </c:ser>
        <c:ser>
          <c:idx val="1"/>
          <c:order val="1"/>
          <c:tx>
            <c:strRef>
              <c:f>Données!$A$169</c:f>
              <c:strCache>
                <c:ptCount val="1"/>
                <c:pt idx="0">
                  <c:v>Prépayés</c:v>
                </c:pt>
              </c:strCache>
            </c:strRef>
          </c:tx>
          <c:spPr>
            <a:solidFill>
              <a:srgbClr val="FFFF00"/>
            </a:solidFill>
          </c:spPr>
          <c:invertIfNegative val="0"/>
          <c:dLbls>
            <c:dLbl>
              <c:idx val="0"/>
              <c:numFmt formatCode="#,##0.0" sourceLinked="0"/>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866-4182-B405-C5AB391DD972}"/>
                </c:ext>
              </c:extLst>
            </c:dLbl>
            <c:dLbl>
              <c:idx val="12"/>
              <c:numFmt formatCode="#,##0.0" sourceLinked="0"/>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866-4182-B405-C5AB391DD972}"/>
                </c:ext>
              </c:extLst>
            </c:dLbl>
            <c:dLbl>
              <c:idx val="24"/>
              <c:numFmt formatCode="#,##0.0" sourceLinked="0"/>
              <c:spPr/>
              <c:txPr>
                <a:bodyPr/>
                <a:lstStyle/>
                <a:p>
                  <a:pPr>
                    <a:defRPr sz="800" b="0" i="0" u="none" strike="noStrike"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866-4182-B405-C5AB391DD972}"/>
                </c:ext>
              </c:extLst>
            </c:dLbl>
            <c:spPr>
              <a:noFill/>
              <a:ln>
                <a:noFill/>
              </a:ln>
              <a:effectLst/>
            </c:spPr>
            <c:txPr>
              <a:bodyPr wrap="square" lIns="38100" tIns="19050" rIns="38100" bIns="19050" anchor="ctr">
                <a:spAutoFit/>
              </a:bodyPr>
              <a:lstStyle/>
              <a:p>
                <a:pPr>
                  <a:defRPr sz="800" b="0">
                    <a:latin typeface="Philosopher" panose="02000503000000020004" pitchFamily="2" charset="0"/>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Données!$C$167:$AA$167</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Données!$C$169:$AA$169</c:f>
              <c:numCache>
                <c:formatCode>#,##0</c:formatCode>
                <c:ptCount val="25"/>
                <c:pt idx="0">
                  <c:v>13895284</c:v>
                </c:pt>
                <c:pt idx="1">
                  <c:v>13882667</c:v>
                </c:pt>
                <c:pt idx="2">
                  <c:v>13819042</c:v>
                </c:pt>
                <c:pt idx="3">
                  <c:v>13796679</c:v>
                </c:pt>
                <c:pt idx="4">
                  <c:v>13803954</c:v>
                </c:pt>
                <c:pt idx="5">
                  <c:v>14024690</c:v>
                </c:pt>
                <c:pt idx="6">
                  <c:v>14199767</c:v>
                </c:pt>
                <c:pt idx="7">
                  <c:v>14238311</c:v>
                </c:pt>
                <c:pt idx="8">
                  <c:v>14285782</c:v>
                </c:pt>
                <c:pt idx="9">
                  <c:v>14143458</c:v>
                </c:pt>
                <c:pt idx="10">
                  <c:v>13977972</c:v>
                </c:pt>
                <c:pt idx="11">
                  <c:v>13932754</c:v>
                </c:pt>
                <c:pt idx="12">
                  <c:v>13833399</c:v>
                </c:pt>
                <c:pt idx="13">
                  <c:v>13572641</c:v>
                </c:pt>
                <c:pt idx="14">
                  <c:v>13308458</c:v>
                </c:pt>
                <c:pt idx="15">
                  <c:v>12992001</c:v>
                </c:pt>
                <c:pt idx="16">
                  <c:v>12758925</c:v>
                </c:pt>
                <c:pt idx="17">
                  <c:v>12683342</c:v>
                </c:pt>
                <c:pt idx="18">
                  <c:v>12713701</c:v>
                </c:pt>
                <c:pt idx="19">
                  <c:v>12761779</c:v>
                </c:pt>
                <c:pt idx="20">
                  <c:v>12599520</c:v>
                </c:pt>
                <c:pt idx="21">
                  <c:v>12325573</c:v>
                </c:pt>
                <c:pt idx="22">
                  <c:v>12120054.75</c:v>
                </c:pt>
                <c:pt idx="23">
                  <c:v>12006039.75</c:v>
                </c:pt>
                <c:pt idx="24">
                  <c:v>11950345.75</c:v>
                </c:pt>
              </c:numCache>
            </c:numRef>
          </c:val>
          <c:extLst>
            <c:ext xmlns:c16="http://schemas.microsoft.com/office/drawing/2014/chart" uri="{C3380CC4-5D6E-409C-BE32-E72D297353CC}">
              <c16:uniqueId val="{00000007-A866-4182-B405-C5AB391DD972}"/>
            </c:ext>
          </c:extLst>
        </c:ser>
        <c:dLbls>
          <c:showLegendKey val="0"/>
          <c:showVal val="0"/>
          <c:showCatName val="0"/>
          <c:showSerName val="0"/>
          <c:showPercent val="0"/>
          <c:showBubbleSize val="0"/>
        </c:dLbls>
        <c:gapWidth val="150"/>
        <c:axId val="1675765663"/>
        <c:axId val="1"/>
      </c:barChart>
      <c:catAx>
        <c:axId val="1675765663"/>
        <c:scaling>
          <c:orientation val="minMax"/>
        </c:scaling>
        <c:delete val="0"/>
        <c:axPos val="b"/>
        <c:numFmt formatCode="General" sourceLinked="1"/>
        <c:majorTickMark val="out"/>
        <c:minorTickMark val="none"/>
        <c:tickLblPos val="nextTo"/>
        <c:txPr>
          <a:bodyPr rot="0" vert="horz"/>
          <a:lstStyle/>
          <a:p>
            <a:pPr>
              <a:defRPr sz="500" b="0" i="0" u="none" strike="noStrike"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20000000"/>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765663"/>
        <c:crosses val="autoZero"/>
        <c:crossBetween val="between"/>
        <c:majorUnit val="5000000"/>
        <c:dispUnits>
          <c:builtInUnit val="millions"/>
          <c:dispUnitsLbl>
            <c:layout>
              <c:manualLayout>
                <c:xMode val="edge"/>
                <c:yMode val="edge"/>
                <c:x val="0"/>
                <c:y val="2.1408765910530775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dirty="0">
                      <a:latin typeface="Philosopher" panose="02000503000000020004" pitchFamily="2" charset="0"/>
                    </a:rPr>
                    <a:t>Unité: millions</a:t>
                  </a:r>
                </a:p>
              </c:rich>
            </c:tx>
          </c:dispUnitsLbl>
        </c:dispUnits>
      </c:valAx>
      <c:spPr>
        <a:noFill/>
        <a:ln w="25400">
          <a:noFill/>
        </a:ln>
      </c:spPr>
    </c:plotArea>
    <c:legend>
      <c:legendPos val="b"/>
      <c:layout>
        <c:manualLayout>
          <c:xMode val="edge"/>
          <c:yMode val="edge"/>
          <c:x val="4.420787037037037E-2"/>
          <c:y val="0.90882916666666669"/>
          <c:w val="0.94515609961420799"/>
          <c:h val="5.9865972222222223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9310540108735123E-2"/>
          <c:y val="0.10812291666666665"/>
          <c:w val="0.94607157976392353"/>
          <c:h val="0.65215486111111098"/>
        </c:manualLayout>
      </c:layout>
      <c:barChart>
        <c:barDir val="col"/>
        <c:grouping val="clustered"/>
        <c:varyColors val="0"/>
        <c:ser>
          <c:idx val="0"/>
          <c:order val="0"/>
          <c:tx>
            <c:strRef>
              <c:f>Données!$A$171</c:f>
              <c:strCache>
                <c:ptCount val="1"/>
                <c:pt idx="0">
                  <c:v>Grand-Public</c:v>
                </c:pt>
              </c:strCache>
            </c:strRef>
          </c:tx>
          <c:spPr>
            <a:solidFill>
              <a:srgbClr val="9F9FFF"/>
            </a:solidFill>
          </c:spPr>
          <c:invertIfNegative val="0"/>
          <c:dLbls>
            <c:dLbl>
              <c:idx val="0"/>
              <c:layout>
                <c:manualLayout>
                  <c:x val="-8.1967213114754103E-3"/>
                  <c:y val="0"/>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17-47ED-8E53-EDFCAA3169D0}"/>
                </c:ext>
              </c:extLst>
            </c:dLbl>
            <c:dLbl>
              <c:idx val="12"/>
              <c:layout>
                <c:manualLayout>
                  <c:x val="-6.8305944868457457E-3"/>
                  <c:y val="6.269592476489028E-3"/>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17-47ED-8E53-EDFCAA3169D0}"/>
                </c:ext>
              </c:extLst>
            </c:dLbl>
            <c:dLbl>
              <c:idx val="24"/>
              <c:layout>
                <c:manualLayout>
                  <c:x val="-6.8306010928961746E-3"/>
                  <c:y val="0"/>
                </c:manualLayout>
              </c:layout>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817-47ED-8E53-EDFCAA3169D0}"/>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Données!$C$170:$AA$170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Données!$C$171:$AA$171</c:f>
              <c:numCache>
                <c:formatCode>#,##0</c:formatCode>
                <c:ptCount val="25"/>
                <c:pt idx="0">
                  <c:v>14368206</c:v>
                </c:pt>
                <c:pt idx="1">
                  <c:v>14354984</c:v>
                </c:pt>
                <c:pt idx="2">
                  <c:v>14290796</c:v>
                </c:pt>
                <c:pt idx="3">
                  <c:v>14267916</c:v>
                </c:pt>
                <c:pt idx="4">
                  <c:v>14272603</c:v>
                </c:pt>
                <c:pt idx="5">
                  <c:v>14490421</c:v>
                </c:pt>
                <c:pt idx="6">
                  <c:v>14661837</c:v>
                </c:pt>
                <c:pt idx="7">
                  <c:v>14695443</c:v>
                </c:pt>
                <c:pt idx="8">
                  <c:v>14740740</c:v>
                </c:pt>
                <c:pt idx="9">
                  <c:v>14594056</c:v>
                </c:pt>
                <c:pt idx="10">
                  <c:v>14422804</c:v>
                </c:pt>
                <c:pt idx="11">
                  <c:v>14374728</c:v>
                </c:pt>
                <c:pt idx="12">
                  <c:v>14273666</c:v>
                </c:pt>
                <c:pt idx="13">
                  <c:v>13998548</c:v>
                </c:pt>
                <c:pt idx="14">
                  <c:v>13719505</c:v>
                </c:pt>
                <c:pt idx="15">
                  <c:v>13384532</c:v>
                </c:pt>
                <c:pt idx="16">
                  <c:v>13144910</c:v>
                </c:pt>
                <c:pt idx="17">
                  <c:v>13063335</c:v>
                </c:pt>
                <c:pt idx="18">
                  <c:v>13084641</c:v>
                </c:pt>
                <c:pt idx="19">
                  <c:v>13127179</c:v>
                </c:pt>
                <c:pt idx="20">
                  <c:v>12962518</c:v>
                </c:pt>
                <c:pt idx="21">
                  <c:v>12678344</c:v>
                </c:pt>
                <c:pt idx="22">
                  <c:v>12468896.75</c:v>
                </c:pt>
                <c:pt idx="23">
                  <c:v>12342438.75</c:v>
                </c:pt>
                <c:pt idx="24">
                  <c:v>12283669.75</c:v>
                </c:pt>
              </c:numCache>
            </c:numRef>
          </c:val>
          <c:extLst>
            <c:ext xmlns:c16="http://schemas.microsoft.com/office/drawing/2014/chart" uri="{C3380CC4-5D6E-409C-BE32-E72D297353CC}">
              <c16:uniqueId val="{00000003-5817-47ED-8E53-EDFCAA3169D0}"/>
            </c:ext>
          </c:extLst>
        </c:ser>
        <c:ser>
          <c:idx val="1"/>
          <c:order val="1"/>
          <c:tx>
            <c:strRef>
              <c:f>Données!$A$172</c:f>
              <c:strCache>
                <c:ptCount val="1"/>
                <c:pt idx="0">
                  <c:v>Professionnels</c:v>
                </c:pt>
              </c:strCache>
            </c:strRef>
          </c:tx>
          <c:spPr>
            <a:solidFill>
              <a:srgbClr val="7030A0"/>
            </a:solidFill>
          </c:spPr>
          <c:invertIfNegative val="0"/>
          <c:dLbls>
            <c:dLbl>
              <c:idx val="0"/>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817-47ED-8E53-EDFCAA3169D0}"/>
                </c:ext>
              </c:extLst>
            </c:dLbl>
            <c:dLbl>
              <c:idx val="12"/>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817-47ED-8E53-EDFCAA3169D0}"/>
                </c:ext>
              </c:extLst>
            </c:dLbl>
            <c:dLbl>
              <c:idx val="24"/>
              <c:numFmt formatCode="#,##0.0" sourceLinked="0"/>
              <c:spPr/>
              <c:txPr>
                <a:bodyPr anchorCtr="0"/>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817-47ED-8E53-EDFCAA3169D0}"/>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000000"/>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Données!$C$170:$AA$170</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Données!$C$172:$AA$172</c:f>
              <c:numCache>
                <c:formatCode>#,##0</c:formatCode>
                <c:ptCount val="25"/>
                <c:pt idx="0">
                  <c:v>1739602</c:v>
                </c:pt>
                <c:pt idx="1">
                  <c:v>1758117</c:v>
                </c:pt>
                <c:pt idx="2">
                  <c:v>1771779</c:v>
                </c:pt>
                <c:pt idx="3">
                  <c:v>1793769</c:v>
                </c:pt>
                <c:pt idx="4">
                  <c:v>1779999</c:v>
                </c:pt>
                <c:pt idx="5">
                  <c:v>1729938</c:v>
                </c:pt>
                <c:pt idx="6">
                  <c:v>1717116</c:v>
                </c:pt>
                <c:pt idx="7">
                  <c:v>1729019</c:v>
                </c:pt>
                <c:pt idx="8">
                  <c:v>1741672</c:v>
                </c:pt>
                <c:pt idx="9">
                  <c:v>1752896</c:v>
                </c:pt>
                <c:pt idx="10">
                  <c:v>1761517</c:v>
                </c:pt>
                <c:pt idx="11">
                  <c:v>1773666</c:v>
                </c:pt>
                <c:pt idx="12">
                  <c:v>1786699</c:v>
                </c:pt>
                <c:pt idx="13">
                  <c:v>1788820</c:v>
                </c:pt>
                <c:pt idx="14">
                  <c:v>1797325</c:v>
                </c:pt>
                <c:pt idx="15">
                  <c:v>1815118</c:v>
                </c:pt>
                <c:pt idx="16">
                  <c:v>1828100</c:v>
                </c:pt>
                <c:pt idx="17">
                  <c:v>1841100</c:v>
                </c:pt>
                <c:pt idx="18">
                  <c:v>1853272</c:v>
                </c:pt>
                <c:pt idx="19">
                  <c:v>1875756</c:v>
                </c:pt>
                <c:pt idx="20">
                  <c:v>1913249</c:v>
                </c:pt>
                <c:pt idx="21">
                  <c:v>1943054</c:v>
                </c:pt>
                <c:pt idx="22">
                  <c:v>1969820</c:v>
                </c:pt>
                <c:pt idx="23">
                  <c:v>1984244</c:v>
                </c:pt>
                <c:pt idx="24">
                  <c:v>2008837</c:v>
                </c:pt>
              </c:numCache>
            </c:numRef>
          </c:val>
          <c:extLst>
            <c:ext xmlns:c16="http://schemas.microsoft.com/office/drawing/2014/chart" uri="{C3380CC4-5D6E-409C-BE32-E72D297353CC}">
              <c16:uniqueId val="{00000007-5817-47ED-8E53-EDFCAA3169D0}"/>
            </c:ext>
          </c:extLst>
        </c:ser>
        <c:dLbls>
          <c:showLegendKey val="0"/>
          <c:showVal val="0"/>
          <c:showCatName val="0"/>
          <c:showSerName val="0"/>
          <c:showPercent val="0"/>
          <c:showBubbleSize val="0"/>
        </c:dLbls>
        <c:gapWidth val="150"/>
        <c:axId val="1675765247"/>
        <c:axId val="1"/>
      </c:barChart>
      <c:catAx>
        <c:axId val="1675765247"/>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20000000"/>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765247"/>
        <c:crosses val="autoZero"/>
        <c:crossBetween val="between"/>
        <c:majorUnit val="5000000"/>
        <c:dispUnits>
          <c:builtInUnit val="millions"/>
          <c:dispUnitsLbl>
            <c:layout>
              <c:manualLayout>
                <c:xMode val="edge"/>
                <c:yMode val="edge"/>
                <c:x val="0"/>
                <c:y val="2.1408765910530775E-4"/>
              </c:manualLayout>
            </c:layout>
            <c:tx>
              <c:rich>
                <a:bodyPr rot="0" vert="horz"/>
                <a:lstStyle/>
                <a:p>
                  <a:pPr algn="ctr">
                    <a:defRPr sz="600" b="0" i="0" u="none" strike="noStrike" baseline="0">
                      <a:solidFill>
                        <a:schemeClr val="tx1"/>
                      </a:solidFill>
                      <a:latin typeface="Philosopher" panose="02000503000000020004" pitchFamily="2" charset="0"/>
                      <a:ea typeface="Calibri"/>
                      <a:cs typeface="Calibri"/>
                    </a:defRPr>
                  </a:pPr>
                  <a:r>
                    <a:rPr lang="fr-FR" sz="600" b="0" dirty="0">
                      <a:solidFill>
                        <a:schemeClr val="tx1"/>
                      </a:solidFill>
                      <a:latin typeface="Philosopher" panose="02000503000000020004" pitchFamily="2" charset="0"/>
                    </a:rPr>
                    <a:t>Unité: millions</a:t>
                  </a:r>
                </a:p>
              </c:rich>
            </c:tx>
            <c:spPr>
              <a:ln>
                <a:noFill/>
              </a:ln>
            </c:spPr>
          </c:dispUnitsLbl>
        </c:dispUnits>
      </c:valAx>
      <c:spPr>
        <a:noFill/>
        <a:ln w="25400">
          <a:noFill/>
        </a:ln>
      </c:spPr>
    </c:plotArea>
    <c:legend>
      <c:legendPos val="b"/>
      <c:layout>
        <c:manualLayout>
          <c:xMode val="edge"/>
          <c:yMode val="edge"/>
          <c:x val="1.9324537037037039E-2"/>
          <c:y val="0.90510972222222219"/>
          <c:w val="0.94515609961420799"/>
          <c:h val="5.0793055555555557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3375833138564938E-2"/>
          <c:y val="0.11414236111111113"/>
          <c:w val="0.95063059287496943"/>
          <c:h val="0.70865377312840816"/>
        </c:manualLayout>
      </c:layout>
      <c:barChart>
        <c:barDir val="col"/>
        <c:grouping val="clustered"/>
        <c:varyColors val="0"/>
        <c:ser>
          <c:idx val="4"/>
          <c:order val="0"/>
          <c:tx>
            <c:v>Asel Mobile</c:v>
          </c:tx>
          <c:spPr>
            <a:solidFill>
              <a:schemeClr val="accent1">
                <a:lumMod val="50000"/>
              </a:schemeClr>
            </a:solidFill>
          </c:spPr>
          <c:invertIfNegative val="0"/>
          <c:dLbls>
            <c:dLbl>
              <c:idx val="12"/>
              <c:layout>
                <c:manualLayout>
                  <c:x val="2.0925963282819926E-2"/>
                  <c:y val="-1.1023085552597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ED-4635-8B80-DFA1C4A10895}"/>
                </c:ext>
              </c:extLst>
            </c:dLbl>
            <c:numFmt formatCode="#,##0.00" sourceLinked="0"/>
            <c:spPr>
              <a:solidFill>
                <a:srgbClr val="003854"/>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Données!$C$178:$AA$178</c:f>
              <c:numCache>
                <c:formatCode>#,##0</c:formatCode>
                <c:ptCount val="25"/>
                <c:pt idx="0">
                  <c:v>27876</c:v>
                </c:pt>
                <c:pt idx="1">
                  <c:v>40132</c:v>
                </c:pt>
                <c:pt idx="2">
                  <c:v>54462</c:v>
                </c:pt>
                <c:pt idx="3">
                  <c:v>62819</c:v>
                </c:pt>
                <c:pt idx="4">
                  <c:v>67174</c:v>
                </c:pt>
                <c:pt idx="5">
                  <c:v>77531</c:v>
                </c:pt>
                <c:pt idx="6">
                  <c:v>88997</c:v>
                </c:pt>
                <c:pt idx="7">
                  <c:v>100478</c:v>
                </c:pt>
                <c:pt idx="8">
                  <c:v>106412</c:v>
                </c:pt>
                <c:pt idx="9">
                  <c:v>108001</c:v>
                </c:pt>
                <c:pt idx="10">
                  <c:v>94737</c:v>
                </c:pt>
                <c:pt idx="11">
                  <c:v>89415</c:v>
                </c:pt>
                <c:pt idx="12">
                  <c:v>91658</c:v>
                </c:pt>
                <c:pt idx="13">
                  <c:v>93442</c:v>
                </c:pt>
                <c:pt idx="14">
                  <c:v>89882</c:v>
                </c:pt>
                <c:pt idx="15">
                  <c:v>87806</c:v>
                </c:pt>
                <c:pt idx="16">
                  <c:v>86388</c:v>
                </c:pt>
                <c:pt idx="17">
                  <c:v>83122</c:v>
                </c:pt>
                <c:pt idx="18">
                  <c:v>79052</c:v>
                </c:pt>
                <c:pt idx="19">
                  <c:v>65698</c:v>
                </c:pt>
              </c:numCache>
            </c:numRef>
          </c:val>
          <c:extLst>
            <c:ext xmlns:c16="http://schemas.microsoft.com/office/drawing/2014/chart" uri="{C3380CC4-5D6E-409C-BE32-E72D297353CC}">
              <c16:uniqueId val="{00000000-56AF-421C-AA96-3942A937C3C0}"/>
            </c:ext>
          </c:extLst>
        </c:ser>
        <c:ser>
          <c:idx val="3"/>
          <c:order val="1"/>
          <c:tx>
            <c:v>Lycamobile</c:v>
          </c:tx>
          <c:spPr>
            <a:solidFill>
              <a:srgbClr val="92D050"/>
            </a:solidFill>
          </c:spPr>
          <c:invertIfNegative val="0"/>
          <c:dLbls>
            <c:dLbl>
              <c:idx val="0"/>
              <c:layout>
                <c:manualLayout>
                  <c:x val="7.8893518518518523E-3"/>
                  <c:y val="-8.819444444444444E-3"/>
                </c:manualLayout>
              </c:layout>
              <c:numFmt formatCode="#,##0.00" sourceLinked="0"/>
              <c:spPr>
                <a:solidFill>
                  <a:srgbClr val="92D050"/>
                </a:solidFill>
                <a:ln w="25400">
                  <a:noFill/>
                </a:ln>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AF-421C-AA96-3942A937C3C0}"/>
                </c:ext>
              </c:extLst>
            </c:dLbl>
            <c:dLbl>
              <c:idx val="1"/>
              <c:delete val="1"/>
              <c:extLst>
                <c:ext xmlns:c15="http://schemas.microsoft.com/office/drawing/2012/chart" uri="{CE6537A1-D6FC-4f65-9D91-7224C49458BB}"/>
                <c:ext xmlns:c16="http://schemas.microsoft.com/office/drawing/2014/chart" uri="{C3380CC4-5D6E-409C-BE32-E72D297353CC}">
                  <c16:uniqueId val="{00000002-56AF-421C-AA96-3942A937C3C0}"/>
                </c:ext>
              </c:extLst>
            </c:dLbl>
            <c:dLbl>
              <c:idx val="2"/>
              <c:delete val="1"/>
              <c:extLst>
                <c:ext xmlns:c15="http://schemas.microsoft.com/office/drawing/2012/chart" uri="{CE6537A1-D6FC-4f65-9D91-7224C49458BB}"/>
                <c:ext xmlns:c16="http://schemas.microsoft.com/office/drawing/2014/chart" uri="{C3380CC4-5D6E-409C-BE32-E72D297353CC}">
                  <c16:uniqueId val="{00000003-56AF-421C-AA96-3942A937C3C0}"/>
                </c:ext>
              </c:extLst>
            </c:dLbl>
            <c:dLbl>
              <c:idx val="3"/>
              <c:delete val="1"/>
              <c:extLst>
                <c:ext xmlns:c15="http://schemas.microsoft.com/office/drawing/2012/chart" uri="{CE6537A1-D6FC-4f65-9D91-7224C49458BB}"/>
                <c:ext xmlns:c16="http://schemas.microsoft.com/office/drawing/2014/chart" uri="{C3380CC4-5D6E-409C-BE32-E72D297353CC}">
                  <c16:uniqueId val="{00000004-56AF-421C-AA96-3942A937C3C0}"/>
                </c:ext>
              </c:extLst>
            </c:dLbl>
            <c:dLbl>
              <c:idx val="4"/>
              <c:delete val="1"/>
              <c:extLst>
                <c:ext xmlns:c15="http://schemas.microsoft.com/office/drawing/2012/chart" uri="{CE6537A1-D6FC-4f65-9D91-7224C49458BB}"/>
                <c:ext xmlns:c16="http://schemas.microsoft.com/office/drawing/2014/chart" uri="{C3380CC4-5D6E-409C-BE32-E72D297353CC}">
                  <c16:uniqueId val="{00000005-56AF-421C-AA96-3942A937C3C0}"/>
                </c:ext>
              </c:extLst>
            </c:dLbl>
            <c:dLbl>
              <c:idx val="5"/>
              <c:delete val="1"/>
              <c:extLst>
                <c:ext xmlns:c15="http://schemas.microsoft.com/office/drawing/2012/chart" uri="{CE6537A1-D6FC-4f65-9D91-7224C49458BB}"/>
                <c:ext xmlns:c16="http://schemas.microsoft.com/office/drawing/2014/chart" uri="{C3380CC4-5D6E-409C-BE32-E72D297353CC}">
                  <c16:uniqueId val="{00000006-56AF-421C-AA96-3942A937C3C0}"/>
                </c:ext>
              </c:extLst>
            </c:dLbl>
            <c:dLbl>
              <c:idx val="6"/>
              <c:delete val="1"/>
              <c:extLst>
                <c:ext xmlns:c15="http://schemas.microsoft.com/office/drawing/2012/chart" uri="{CE6537A1-D6FC-4f65-9D91-7224C49458BB}"/>
                <c:ext xmlns:c16="http://schemas.microsoft.com/office/drawing/2014/chart" uri="{C3380CC4-5D6E-409C-BE32-E72D297353CC}">
                  <c16:uniqueId val="{00000007-56AF-421C-AA96-3942A937C3C0}"/>
                </c:ext>
              </c:extLst>
            </c:dLbl>
            <c:dLbl>
              <c:idx val="7"/>
              <c:delete val="1"/>
              <c:extLst>
                <c:ext xmlns:c15="http://schemas.microsoft.com/office/drawing/2012/chart" uri="{CE6537A1-D6FC-4f65-9D91-7224C49458BB}"/>
                <c:ext xmlns:c16="http://schemas.microsoft.com/office/drawing/2014/chart" uri="{C3380CC4-5D6E-409C-BE32-E72D297353CC}">
                  <c16:uniqueId val="{00000008-56AF-421C-AA96-3942A937C3C0}"/>
                </c:ext>
              </c:extLst>
            </c:dLbl>
            <c:dLbl>
              <c:idx val="8"/>
              <c:delete val="1"/>
              <c:extLst>
                <c:ext xmlns:c15="http://schemas.microsoft.com/office/drawing/2012/chart" uri="{CE6537A1-D6FC-4f65-9D91-7224C49458BB}"/>
                <c:ext xmlns:c16="http://schemas.microsoft.com/office/drawing/2014/chart" uri="{C3380CC4-5D6E-409C-BE32-E72D297353CC}">
                  <c16:uniqueId val="{00000009-56AF-421C-AA96-3942A937C3C0}"/>
                </c:ext>
              </c:extLst>
            </c:dLbl>
            <c:dLbl>
              <c:idx val="9"/>
              <c:delete val="1"/>
              <c:extLst>
                <c:ext xmlns:c15="http://schemas.microsoft.com/office/drawing/2012/chart" uri="{CE6537A1-D6FC-4f65-9D91-7224C49458BB}"/>
                <c:ext xmlns:c16="http://schemas.microsoft.com/office/drawing/2014/chart" uri="{C3380CC4-5D6E-409C-BE32-E72D297353CC}">
                  <c16:uniqueId val="{0000000A-56AF-421C-AA96-3942A937C3C0}"/>
                </c:ext>
              </c:extLst>
            </c:dLbl>
            <c:dLbl>
              <c:idx val="10"/>
              <c:delete val="1"/>
              <c:extLst>
                <c:ext xmlns:c15="http://schemas.microsoft.com/office/drawing/2012/chart" uri="{CE6537A1-D6FC-4f65-9D91-7224C49458BB}"/>
                <c:ext xmlns:c16="http://schemas.microsoft.com/office/drawing/2014/chart" uri="{C3380CC4-5D6E-409C-BE32-E72D297353CC}">
                  <c16:uniqueId val="{0000000B-56AF-421C-AA96-3942A937C3C0}"/>
                </c:ext>
              </c:extLst>
            </c:dLbl>
            <c:dLbl>
              <c:idx val="11"/>
              <c:delete val="1"/>
              <c:extLst>
                <c:ext xmlns:c15="http://schemas.microsoft.com/office/drawing/2012/chart" uri="{CE6537A1-D6FC-4f65-9D91-7224C49458BB}"/>
                <c:ext xmlns:c16="http://schemas.microsoft.com/office/drawing/2014/chart" uri="{C3380CC4-5D6E-409C-BE32-E72D297353CC}">
                  <c16:uniqueId val="{0000000C-56AF-421C-AA96-3942A937C3C0}"/>
                </c:ext>
              </c:extLst>
            </c:dLbl>
            <c:dLbl>
              <c:idx val="12"/>
              <c:layout>
                <c:manualLayout>
                  <c:x val="1.0861257568007616E-2"/>
                  <c:y val="-8.8184684420778078E-2"/>
                </c:manualLayout>
              </c:layout>
              <c:numFmt formatCode="#,##0.00" sourceLinked="0"/>
              <c:spPr>
                <a:solidFill>
                  <a:srgbClr val="92D050"/>
                </a:solidFill>
                <a:ln w="25400">
                  <a:noFill/>
                </a:ln>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AF-421C-AA96-3942A937C3C0}"/>
                </c:ext>
              </c:extLst>
            </c:dLbl>
            <c:dLbl>
              <c:idx val="13"/>
              <c:delete val="1"/>
              <c:extLst>
                <c:ext xmlns:c15="http://schemas.microsoft.com/office/drawing/2012/chart" uri="{CE6537A1-D6FC-4f65-9D91-7224C49458BB}"/>
                <c:ext xmlns:c16="http://schemas.microsoft.com/office/drawing/2014/chart" uri="{C3380CC4-5D6E-409C-BE32-E72D297353CC}">
                  <c16:uniqueId val="{0000000E-56AF-421C-AA96-3942A937C3C0}"/>
                </c:ext>
              </c:extLst>
            </c:dLbl>
            <c:dLbl>
              <c:idx val="14"/>
              <c:delete val="1"/>
              <c:extLst>
                <c:ext xmlns:c15="http://schemas.microsoft.com/office/drawing/2012/chart" uri="{CE6537A1-D6FC-4f65-9D91-7224C49458BB}"/>
                <c:ext xmlns:c16="http://schemas.microsoft.com/office/drawing/2014/chart" uri="{C3380CC4-5D6E-409C-BE32-E72D297353CC}">
                  <c16:uniqueId val="{0000000F-56AF-421C-AA96-3942A937C3C0}"/>
                </c:ext>
              </c:extLst>
            </c:dLbl>
            <c:dLbl>
              <c:idx val="15"/>
              <c:delete val="1"/>
              <c:extLst>
                <c:ext xmlns:c15="http://schemas.microsoft.com/office/drawing/2012/chart" uri="{CE6537A1-D6FC-4f65-9D91-7224C49458BB}"/>
                <c:ext xmlns:c16="http://schemas.microsoft.com/office/drawing/2014/chart" uri="{C3380CC4-5D6E-409C-BE32-E72D297353CC}">
                  <c16:uniqueId val="{00000010-56AF-421C-AA96-3942A937C3C0}"/>
                </c:ext>
              </c:extLst>
            </c:dLbl>
            <c:dLbl>
              <c:idx val="16"/>
              <c:delete val="1"/>
              <c:extLst>
                <c:ext xmlns:c15="http://schemas.microsoft.com/office/drawing/2012/chart" uri="{CE6537A1-D6FC-4f65-9D91-7224C49458BB}"/>
                <c:ext xmlns:c16="http://schemas.microsoft.com/office/drawing/2014/chart" uri="{C3380CC4-5D6E-409C-BE32-E72D297353CC}">
                  <c16:uniqueId val="{00000011-56AF-421C-AA96-3942A937C3C0}"/>
                </c:ext>
              </c:extLst>
            </c:dLbl>
            <c:dLbl>
              <c:idx val="17"/>
              <c:delete val="1"/>
              <c:extLst>
                <c:ext xmlns:c15="http://schemas.microsoft.com/office/drawing/2012/chart" uri="{CE6537A1-D6FC-4f65-9D91-7224C49458BB}"/>
                <c:ext xmlns:c16="http://schemas.microsoft.com/office/drawing/2014/chart" uri="{C3380CC4-5D6E-409C-BE32-E72D297353CC}">
                  <c16:uniqueId val="{00000012-56AF-421C-AA96-3942A937C3C0}"/>
                </c:ext>
              </c:extLst>
            </c:dLbl>
            <c:dLbl>
              <c:idx val="18"/>
              <c:delete val="1"/>
              <c:extLst>
                <c:ext xmlns:c15="http://schemas.microsoft.com/office/drawing/2012/chart" uri="{CE6537A1-D6FC-4f65-9D91-7224C49458BB}"/>
                <c:ext xmlns:c16="http://schemas.microsoft.com/office/drawing/2014/chart" uri="{C3380CC4-5D6E-409C-BE32-E72D297353CC}">
                  <c16:uniqueId val="{00000013-56AF-421C-AA96-3942A937C3C0}"/>
                </c:ext>
              </c:extLst>
            </c:dLbl>
            <c:dLbl>
              <c:idx val="19"/>
              <c:delete val="1"/>
              <c:extLst>
                <c:ext xmlns:c15="http://schemas.microsoft.com/office/drawing/2012/chart" uri="{CE6537A1-D6FC-4f65-9D91-7224C49458BB}"/>
                <c:ext xmlns:c16="http://schemas.microsoft.com/office/drawing/2014/chart" uri="{C3380CC4-5D6E-409C-BE32-E72D297353CC}">
                  <c16:uniqueId val="{00000014-56AF-421C-AA96-3942A937C3C0}"/>
                </c:ext>
              </c:extLst>
            </c:dLbl>
            <c:dLbl>
              <c:idx val="20"/>
              <c:delete val="1"/>
              <c:extLst>
                <c:ext xmlns:c15="http://schemas.microsoft.com/office/drawing/2012/chart" uri="{CE6537A1-D6FC-4f65-9D91-7224C49458BB}"/>
                <c:ext xmlns:c16="http://schemas.microsoft.com/office/drawing/2014/chart" uri="{C3380CC4-5D6E-409C-BE32-E72D297353CC}">
                  <c16:uniqueId val="{00000015-56AF-421C-AA96-3942A937C3C0}"/>
                </c:ext>
              </c:extLst>
            </c:dLbl>
            <c:dLbl>
              <c:idx val="21"/>
              <c:delete val="1"/>
              <c:extLst>
                <c:ext xmlns:c15="http://schemas.microsoft.com/office/drawing/2012/chart" uri="{CE6537A1-D6FC-4f65-9D91-7224C49458BB}"/>
                <c:ext xmlns:c16="http://schemas.microsoft.com/office/drawing/2014/chart" uri="{C3380CC4-5D6E-409C-BE32-E72D297353CC}">
                  <c16:uniqueId val="{00000016-56AF-421C-AA96-3942A937C3C0}"/>
                </c:ext>
              </c:extLst>
            </c:dLbl>
            <c:dLbl>
              <c:idx val="22"/>
              <c:delete val="1"/>
              <c:extLst>
                <c:ext xmlns:c15="http://schemas.microsoft.com/office/drawing/2012/chart" uri="{CE6537A1-D6FC-4f65-9D91-7224C49458BB}"/>
                <c:ext xmlns:c16="http://schemas.microsoft.com/office/drawing/2014/chart" uri="{C3380CC4-5D6E-409C-BE32-E72D297353CC}">
                  <c16:uniqueId val="{00000017-56AF-421C-AA96-3942A937C3C0}"/>
                </c:ext>
              </c:extLst>
            </c:dLbl>
            <c:dLbl>
              <c:idx val="23"/>
              <c:delete val="1"/>
              <c:extLst>
                <c:ext xmlns:c15="http://schemas.microsoft.com/office/drawing/2012/chart" uri="{CE6537A1-D6FC-4f65-9D91-7224C49458BB}"/>
                <c:ext xmlns:c16="http://schemas.microsoft.com/office/drawing/2014/chart" uri="{C3380CC4-5D6E-409C-BE32-E72D297353CC}">
                  <c16:uniqueId val="{00000018-56AF-421C-AA96-3942A937C3C0}"/>
                </c:ext>
              </c:extLst>
            </c:dLbl>
            <c:dLbl>
              <c:idx val="24"/>
              <c:layout>
                <c:manualLayout>
                  <c:x val="-4.0858018386108275E-3"/>
                  <c:y val="-2.0865936358893723E-3"/>
                </c:manualLayout>
              </c:layout>
              <c:numFmt formatCode="#,##0.00" sourceLinked="0"/>
              <c:spPr>
                <a:solidFill>
                  <a:srgbClr val="92D050"/>
                </a:solidFill>
                <a:ln w="25400">
                  <a:noFill/>
                </a:ln>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56AF-421C-AA96-3942A937C3C0}"/>
                </c:ext>
              </c:extLst>
            </c:dLbl>
            <c:numFmt formatCode="#,##0.00" sourceLinked="0"/>
            <c:spPr>
              <a:solidFill>
                <a:srgbClr val="92D050"/>
              </a:solidFill>
              <a:ln w="25400">
                <a:noFill/>
              </a:ln>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Données!$C$173:$AA$173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Données!$C$177:$AA$177</c:f>
              <c:numCache>
                <c:formatCode>#,##0</c:formatCode>
                <c:ptCount val="25"/>
                <c:pt idx="0">
                  <c:v>206032</c:v>
                </c:pt>
                <c:pt idx="1">
                  <c:v>206206</c:v>
                </c:pt>
                <c:pt idx="2">
                  <c:v>199804</c:v>
                </c:pt>
                <c:pt idx="3">
                  <c:v>210400</c:v>
                </c:pt>
                <c:pt idx="4">
                  <c:v>204394</c:v>
                </c:pt>
                <c:pt idx="5">
                  <c:v>200179</c:v>
                </c:pt>
                <c:pt idx="6">
                  <c:v>210487</c:v>
                </c:pt>
                <c:pt idx="7">
                  <c:v>223742</c:v>
                </c:pt>
                <c:pt idx="8">
                  <c:v>247838</c:v>
                </c:pt>
                <c:pt idx="9">
                  <c:v>268414</c:v>
                </c:pt>
                <c:pt idx="10">
                  <c:v>102682</c:v>
                </c:pt>
                <c:pt idx="11">
                  <c:v>104573</c:v>
                </c:pt>
                <c:pt idx="12">
                  <c:v>99278</c:v>
                </c:pt>
                <c:pt idx="13">
                  <c:v>83227</c:v>
                </c:pt>
                <c:pt idx="14">
                  <c:v>68063</c:v>
                </c:pt>
                <c:pt idx="15">
                  <c:v>57278</c:v>
                </c:pt>
                <c:pt idx="16">
                  <c:v>51060</c:v>
                </c:pt>
                <c:pt idx="17">
                  <c:v>42795</c:v>
                </c:pt>
                <c:pt idx="18">
                  <c:v>39231</c:v>
                </c:pt>
                <c:pt idx="19">
                  <c:v>37183</c:v>
                </c:pt>
                <c:pt idx="20">
                  <c:v>35177</c:v>
                </c:pt>
                <c:pt idx="21">
                  <c:v>33364</c:v>
                </c:pt>
                <c:pt idx="22">
                  <c:v>29344.75</c:v>
                </c:pt>
                <c:pt idx="23">
                  <c:v>29344.75</c:v>
                </c:pt>
                <c:pt idx="24">
                  <c:v>29344.75</c:v>
                </c:pt>
              </c:numCache>
            </c:numRef>
          </c:val>
          <c:extLst>
            <c:ext xmlns:c16="http://schemas.microsoft.com/office/drawing/2014/chart" uri="{C3380CC4-5D6E-409C-BE32-E72D297353CC}">
              <c16:uniqueId val="{0000001A-56AF-421C-AA96-3942A937C3C0}"/>
            </c:ext>
          </c:extLst>
        </c:ser>
        <c:ser>
          <c:idx val="2"/>
          <c:order val="2"/>
          <c:tx>
            <c:strRef>
              <c:f>Données!$A$176</c:f>
              <c:strCache>
                <c:ptCount val="1"/>
                <c:pt idx="0">
                  <c:v>Orange Tunisie</c:v>
                </c:pt>
              </c:strCache>
            </c:strRef>
          </c:tx>
          <c:spPr>
            <a:solidFill>
              <a:srgbClr val="E46C0A"/>
            </a:solidFill>
          </c:spPr>
          <c:invertIfNegative val="0"/>
          <c:dLbls>
            <c:dLbl>
              <c:idx val="0"/>
              <c:layout>
                <c:manualLayout>
                  <c:x val="1.2381944444444444E-2"/>
                  <c:y val="4.3624305555555555E-2"/>
                </c:manualLayout>
              </c:layout>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6AF-421C-AA96-3942A937C3C0}"/>
                </c:ext>
              </c:extLst>
            </c:dLbl>
            <c:dLbl>
              <c:idx val="12"/>
              <c:layout>
                <c:manualLayout>
                  <c:x val="-3.8907407407407406E-3"/>
                  <c:y val="5.9176388888888889E-2"/>
                </c:manualLayout>
              </c:layout>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56AF-421C-AA96-3942A937C3C0}"/>
                </c:ext>
              </c:extLst>
            </c:dLbl>
            <c:dLbl>
              <c:idx val="24"/>
              <c:layout>
                <c:manualLayout>
                  <c:x val="-9.5092592592592592E-4"/>
                  <c:y val="6.5436111111111153E-2"/>
                </c:manualLayout>
              </c:layout>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56AF-421C-AA96-3942A937C3C0}"/>
                </c:ext>
              </c:extLst>
            </c:dLbl>
            <c:numFmt formatCode="#,##0.00" sourceLinked="0"/>
            <c:spPr>
              <a:solidFill>
                <a:srgbClr val="E46C0A"/>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Données!$C$173:$AA$173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Données!$C$176:$AA$176</c:f>
              <c:numCache>
                <c:formatCode>#,##0</c:formatCode>
                <c:ptCount val="25"/>
                <c:pt idx="0">
                  <c:v>3850768</c:v>
                </c:pt>
                <c:pt idx="1">
                  <c:v>3853515</c:v>
                </c:pt>
                <c:pt idx="2">
                  <c:v>3851443</c:v>
                </c:pt>
                <c:pt idx="3">
                  <c:v>3846010</c:v>
                </c:pt>
                <c:pt idx="4">
                  <c:v>3842159</c:v>
                </c:pt>
                <c:pt idx="5">
                  <c:v>3900324</c:v>
                </c:pt>
                <c:pt idx="6">
                  <c:v>3937118</c:v>
                </c:pt>
                <c:pt idx="7">
                  <c:v>3971425</c:v>
                </c:pt>
                <c:pt idx="8">
                  <c:v>3976662</c:v>
                </c:pt>
                <c:pt idx="9">
                  <c:v>3907620</c:v>
                </c:pt>
                <c:pt idx="10">
                  <c:v>3890353</c:v>
                </c:pt>
                <c:pt idx="11">
                  <c:v>3872691</c:v>
                </c:pt>
                <c:pt idx="12">
                  <c:v>3880102</c:v>
                </c:pt>
                <c:pt idx="13">
                  <c:v>3808928</c:v>
                </c:pt>
                <c:pt idx="14">
                  <c:v>3733019</c:v>
                </c:pt>
                <c:pt idx="15">
                  <c:v>3613113</c:v>
                </c:pt>
                <c:pt idx="16">
                  <c:v>3574607</c:v>
                </c:pt>
                <c:pt idx="17">
                  <c:v>3603065</c:v>
                </c:pt>
                <c:pt idx="18">
                  <c:v>3653090</c:v>
                </c:pt>
                <c:pt idx="19">
                  <c:v>3672997</c:v>
                </c:pt>
                <c:pt idx="20">
                  <c:v>3638417</c:v>
                </c:pt>
                <c:pt idx="21">
                  <c:v>3546372</c:v>
                </c:pt>
                <c:pt idx="22">
                  <c:v>3442283</c:v>
                </c:pt>
                <c:pt idx="23">
                  <c:v>3393285</c:v>
                </c:pt>
                <c:pt idx="24">
                  <c:v>3371158</c:v>
                </c:pt>
              </c:numCache>
            </c:numRef>
          </c:val>
          <c:extLst>
            <c:ext xmlns:c16="http://schemas.microsoft.com/office/drawing/2014/chart" uri="{C3380CC4-5D6E-409C-BE32-E72D297353CC}">
              <c16:uniqueId val="{0000001E-56AF-421C-AA96-3942A937C3C0}"/>
            </c:ext>
          </c:extLst>
        </c:ser>
        <c:ser>
          <c:idx val="1"/>
          <c:order val="3"/>
          <c:tx>
            <c:strRef>
              <c:f>Données!$A$175</c:f>
              <c:strCache>
                <c:ptCount val="1"/>
                <c:pt idx="0">
                  <c:v>Ooredoo Tunisie</c:v>
                </c:pt>
              </c:strCache>
            </c:strRef>
          </c:tx>
          <c:spPr>
            <a:solidFill>
              <a:srgbClr val="FF0000"/>
            </a:solidFill>
          </c:spPr>
          <c:invertIfNegative val="0"/>
          <c:dLbls>
            <c:dLbl>
              <c:idx val="0"/>
              <c:layout>
                <c:manualLayout>
                  <c:x val="2.9398148148148113E-3"/>
                  <c:y val="-2.6458333333333334E-2"/>
                </c:manualLayout>
              </c:layout>
              <c:numFmt formatCode="#,##0.00" sourceLinked="0"/>
              <c:spPr>
                <a:solidFill>
                  <a:srgbClr val="FF0000"/>
                </a:solidFill>
              </c:spPr>
              <c:txPr>
                <a:bodyPr/>
                <a:lstStyle/>
                <a:p>
                  <a:pPr>
                    <a:defRPr sz="800" b="0" i="0" u="none" strike="noStrike" baseline="0">
                      <a:solidFill>
                        <a:schemeClr val="bg1"/>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6AF-421C-AA96-3942A937C3C0}"/>
                </c:ext>
              </c:extLst>
            </c:dLbl>
            <c:dLbl>
              <c:idx val="12"/>
              <c:layout>
                <c:manualLayout>
                  <c:x val="-2.9398148148148148E-3"/>
                  <c:y val="-2.6458333333333334E-2"/>
                </c:manualLayout>
              </c:layout>
              <c:numFmt formatCode="#,##0.00" sourceLinked="0"/>
              <c:spPr>
                <a:solidFill>
                  <a:srgbClr val="FF0000"/>
                </a:solidFill>
              </c:spPr>
              <c:txPr>
                <a:bodyPr/>
                <a:lstStyle/>
                <a:p>
                  <a:pPr>
                    <a:defRPr sz="800" b="0" i="0" u="none" strike="noStrike" baseline="0">
                      <a:solidFill>
                        <a:schemeClr val="bg1"/>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56AF-421C-AA96-3942A937C3C0}"/>
                </c:ext>
              </c:extLst>
            </c:dLbl>
            <c:dLbl>
              <c:idx val="24"/>
              <c:layout>
                <c:manualLayout>
                  <c:x val="0"/>
                  <c:y val="-3.5277777777777776E-2"/>
                </c:manualLayout>
              </c:layout>
              <c:numFmt formatCode="#,##0.00" sourceLinked="0"/>
              <c:spPr>
                <a:solidFill>
                  <a:srgbClr val="FF0000"/>
                </a:solidFill>
              </c:spPr>
              <c:txPr>
                <a:bodyPr/>
                <a:lstStyle/>
                <a:p>
                  <a:pPr>
                    <a:defRPr sz="800" b="0" i="0" u="none" strike="noStrike" baseline="0">
                      <a:solidFill>
                        <a:schemeClr val="bg1"/>
                      </a:solidFill>
                      <a:latin typeface="Philosopher" panose="02000503000000020004" pitchFamily="2" charset="0"/>
                      <a:ea typeface="Calibri"/>
                      <a:cs typeface="Calibri"/>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6AF-421C-AA96-3942A937C3C0}"/>
                </c:ext>
              </c:extLst>
            </c:dLbl>
            <c:numFmt formatCode="#,##0.00" sourceLinked="0"/>
            <c:spPr>
              <a:solidFill>
                <a:srgbClr val="FF0000"/>
              </a:solidFill>
              <a:ln>
                <a:noFill/>
              </a:ln>
              <a:effectLst/>
            </c:spPr>
            <c:txPr>
              <a:bodyPr wrap="square" lIns="38100" tIns="19050" rIns="38100" bIns="19050" anchor="ctr">
                <a:spAutoFit/>
              </a:bodyPr>
              <a:lstStyle/>
              <a:p>
                <a:pPr>
                  <a:defRPr sz="800" b="0">
                    <a:solidFill>
                      <a:schemeClr val="bg1"/>
                    </a:solidFill>
                    <a:latin typeface="Philosopher" panose="02000503000000020004" pitchFamily="2" charset="0"/>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Données!$C$173:$AA$173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Données!$C$175:$AA$175</c:f>
              <c:numCache>
                <c:formatCode>#,##0</c:formatCode>
                <c:ptCount val="25"/>
                <c:pt idx="0">
                  <c:v>5919172</c:v>
                </c:pt>
                <c:pt idx="1">
                  <c:v>5860877</c:v>
                </c:pt>
                <c:pt idx="2">
                  <c:v>5751613</c:v>
                </c:pt>
                <c:pt idx="3">
                  <c:v>5675913</c:v>
                </c:pt>
                <c:pt idx="4">
                  <c:v>5673417</c:v>
                </c:pt>
                <c:pt idx="5">
                  <c:v>5816241</c:v>
                </c:pt>
                <c:pt idx="6">
                  <c:v>5931820</c:v>
                </c:pt>
                <c:pt idx="7">
                  <c:v>5948159</c:v>
                </c:pt>
                <c:pt idx="8">
                  <c:v>5961784</c:v>
                </c:pt>
                <c:pt idx="9">
                  <c:v>5915180</c:v>
                </c:pt>
                <c:pt idx="10">
                  <c:v>5939184</c:v>
                </c:pt>
                <c:pt idx="11">
                  <c:v>5928668</c:v>
                </c:pt>
                <c:pt idx="12">
                  <c:v>5890941</c:v>
                </c:pt>
                <c:pt idx="13">
                  <c:v>5810804</c:v>
                </c:pt>
                <c:pt idx="14">
                  <c:v>5691286</c:v>
                </c:pt>
                <c:pt idx="15">
                  <c:v>5590401</c:v>
                </c:pt>
                <c:pt idx="16">
                  <c:v>5499254</c:v>
                </c:pt>
                <c:pt idx="17">
                  <c:v>5519277</c:v>
                </c:pt>
                <c:pt idx="18">
                  <c:v>5538805</c:v>
                </c:pt>
                <c:pt idx="19">
                  <c:v>5576884</c:v>
                </c:pt>
                <c:pt idx="20">
                  <c:v>5529194</c:v>
                </c:pt>
                <c:pt idx="21">
                  <c:v>5388248</c:v>
                </c:pt>
                <c:pt idx="22">
                  <c:v>5319292</c:v>
                </c:pt>
                <c:pt idx="23">
                  <c:v>5291135</c:v>
                </c:pt>
                <c:pt idx="24">
                  <c:v>5261108</c:v>
                </c:pt>
              </c:numCache>
            </c:numRef>
          </c:val>
          <c:extLst>
            <c:ext xmlns:c16="http://schemas.microsoft.com/office/drawing/2014/chart" uri="{C3380CC4-5D6E-409C-BE32-E72D297353CC}">
              <c16:uniqueId val="{00000022-56AF-421C-AA96-3942A937C3C0}"/>
            </c:ext>
          </c:extLst>
        </c:ser>
        <c:ser>
          <c:idx val="0"/>
          <c:order val="4"/>
          <c:tx>
            <c:strRef>
              <c:f>Données!$A$174</c:f>
              <c:strCache>
                <c:ptCount val="1"/>
                <c:pt idx="0">
                  <c:v>Tunisie Télécom</c:v>
                </c:pt>
              </c:strCache>
            </c:strRef>
          </c:tx>
          <c:spPr>
            <a:solidFill>
              <a:srgbClr val="0070C0"/>
            </a:solidFill>
          </c:spPr>
          <c:invertIfNegative val="0"/>
          <c:dLbls>
            <c:dLbl>
              <c:idx val="0"/>
              <c:layout>
                <c:manualLayout>
                  <c:x val="-1.0854398148148148E-2"/>
                  <c:y val="-1.393888888888889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6AF-421C-AA96-3942A937C3C0}"/>
                </c:ext>
              </c:extLst>
            </c:dLbl>
            <c:dLbl>
              <c:idx val="12"/>
              <c:layout>
                <c:manualLayout>
                  <c:x val="-1.6729861111111164E-2"/>
                  <c:y val="-1.1359722222222222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56AF-421C-AA96-3942A937C3C0}"/>
                </c:ext>
              </c:extLst>
            </c:dLbl>
            <c:dLbl>
              <c:idx val="24"/>
              <c:layout>
                <c:manualLayout>
                  <c:x val="0"/>
                  <c:y val="-4.6656944444444487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56AF-421C-AA96-3942A937C3C0}"/>
                </c:ext>
              </c:extLst>
            </c:dLbl>
            <c:numFmt formatCode="#,##0.00" sourceLinked="0"/>
            <c:spPr>
              <a:solidFill>
                <a:srgbClr val="0070C0"/>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Données!$C$173:$AA$173</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Données!$C$174:$AA$174</c:f>
              <c:numCache>
                <c:formatCode>#,##0</c:formatCode>
                <c:ptCount val="25"/>
                <c:pt idx="0">
                  <c:v>4364358</c:v>
                </c:pt>
                <c:pt idx="1">
                  <c:v>4394254</c:v>
                </c:pt>
                <c:pt idx="2">
                  <c:v>4433474</c:v>
                </c:pt>
                <c:pt idx="3">
                  <c:v>4472774</c:v>
                </c:pt>
                <c:pt idx="4">
                  <c:v>4485459</c:v>
                </c:pt>
                <c:pt idx="5">
                  <c:v>4496146</c:v>
                </c:pt>
                <c:pt idx="6">
                  <c:v>4493415</c:v>
                </c:pt>
                <c:pt idx="7">
                  <c:v>4451639</c:v>
                </c:pt>
                <c:pt idx="8">
                  <c:v>4448044</c:v>
                </c:pt>
                <c:pt idx="9">
                  <c:v>4394841</c:v>
                </c:pt>
                <c:pt idx="10">
                  <c:v>4395848</c:v>
                </c:pt>
                <c:pt idx="11">
                  <c:v>4379381</c:v>
                </c:pt>
                <c:pt idx="12">
                  <c:v>4311687</c:v>
                </c:pt>
                <c:pt idx="13">
                  <c:v>4202147</c:v>
                </c:pt>
                <c:pt idx="14">
                  <c:v>4137255</c:v>
                </c:pt>
                <c:pt idx="15">
                  <c:v>4035934</c:v>
                </c:pt>
                <c:pt idx="16">
                  <c:v>3933601</c:v>
                </c:pt>
                <c:pt idx="17">
                  <c:v>3815076</c:v>
                </c:pt>
                <c:pt idx="18">
                  <c:v>3774463</c:v>
                </c:pt>
                <c:pt idx="19">
                  <c:v>3774417</c:v>
                </c:pt>
                <c:pt idx="20">
                  <c:v>3759730</c:v>
                </c:pt>
                <c:pt idx="21">
                  <c:v>3710360</c:v>
                </c:pt>
                <c:pt idx="22">
                  <c:v>3677977</c:v>
                </c:pt>
                <c:pt idx="23">
                  <c:v>3628674</c:v>
                </c:pt>
                <c:pt idx="24">
                  <c:v>3622059</c:v>
                </c:pt>
              </c:numCache>
            </c:numRef>
          </c:val>
          <c:extLst>
            <c:ext xmlns:c16="http://schemas.microsoft.com/office/drawing/2014/chart" uri="{C3380CC4-5D6E-409C-BE32-E72D297353CC}">
              <c16:uniqueId val="{00000026-56AF-421C-AA96-3942A937C3C0}"/>
            </c:ext>
          </c:extLst>
        </c:ser>
        <c:dLbls>
          <c:showLegendKey val="0"/>
          <c:showVal val="0"/>
          <c:showCatName val="0"/>
          <c:showSerName val="0"/>
          <c:showPercent val="0"/>
          <c:showBubbleSize val="0"/>
        </c:dLbls>
        <c:gapWidth val="150"/>
        <c:axId val="1675817247"/>
        <c:axId val="1"/>
      </c:barChart>
      <c:catAx>
        <c:axId val="1675817247"/>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8000000"/>
        </c:scaling>
        <c:delete val="0"/>
        <c:axPos val="l"/>
        <c:numFmt formatCode="#,##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817247"/>
        <c:crosses val="autoZero"/>
        <c:crossBetween val="between"/>
        <c:majorUnit val="2000000"/>
        <c:dispUnits>
          <c:builtInUnit val="millions"/>
          <c:dispUnitsLbl>
            <c:layout>
              <c:manualLayout>
                <c:xMode val="edge"/>
                <c:yMode val="edge"/>
                <c:x val="0"/>
                <c:y val="2.1408765910530775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fr-FR" sz="600" b="0" dirty="0">
                      <a:latin typeface="Philosopher" panose="02000503000000020004" pitchFamily="2" charset="0"/>
                    </a:rPr>
                    <a:t>Unité: millions</a:t>
                  </a:r>
                </a:p>
              </c:rich>
            </c:tx>
          </c:dispUnitsLbl>
        </c:dispUnits>
      </c:valAx>
      <c:spPr>
        <a:noFill/>
        <a:ln w="25400">
          <a:noFill/>
        </a:ln>
      </c:spPr>
    </c:plotArea>
    <c:legend>
      <c:legendPos val="b"/>
      <c:layout>
        <c:manualLayout>
          <c:xMode val="edge"/>
          <c:yMode val="edge"/>
          <c:x val="2.8772453703703699E-2"/>
          <c:y val="0.92065902777777775"/>
          <c:w val="0.95285006126021787"/>
          <c:h val="6.2041666666666669E-2"/>
        </c:manualLayout>
      </c:layout>
      <c:overlay val="0"/>
      <c:spPr>
        <a:ln>
          <a:noFill/>
        </a:ln>
      </c:spPr>
      <c:txPr>
        <a:bodyPr/>
        <a:lstStyle/>
        <a:p>
          <a:pPr>
            <a:defRPr sz="600" b="0" i="0" u="none" strike="noStrike"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3375833138564938E-2"/>
          <c:y val="0.11903194444444444"/>
          <c:w val="0.92828602757648149"/>
          <c:h val="0.67996044180860382"/>
        </c:manualLayout>
      </c:layout>
      <c:barChart>
        <c:barDir val="col"/>
        <c:grouping val="clustered"/>
        <c:varyColors val="0"/>
        <c:ser>
          <c:idx val="2"/>
          <c:order val="0"/>
          <c:tx>
            <c:strRef>
              <c:f>Données!$A$182</c:f>
              <c:strCache>
                <c:ptCount val="1"/>
                <c:pt idx="0">
                  <c:v>Orange Tunisie</c:v>
                </c:pt>
              </c:strCache>
            </c:strRef>
          </c:tx>
          <c:spPr>
            <a:solidFill>
              <a:srgbClr val="E46C0A"/>
            </a:solidFill>
          </c:spPr>
          <c:invertIfNegative val="0"/>
          <c:dLbls>
            <c:dLbl>
              <c:idx val="0"/>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3C-4C15-93D8-9DEE78AD337B}"/>
                </c:ext>
              </c:extLst>
            </c:dLbl>
            <c:dLbl>
              <c:idx val="12"/>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3C-4C15-93D8-9DEE78AD337B}"/>
                </c:ext>
              </c:extLst>
            </c:dLbl>
            <c:dLbl>
              <c:idx val="24"/>
              <c:layout>
                <c:manualLayout>
                  <c:x val="1.9974800460386833E-16"/>
                  <c:y val="6.2597809076682265E-3"/>
                </c:manualLayout>
              </c:layout>
              <c:numFmt formatCode="#,##0.00" sourceLinked="0"/>
              <c:spPr>
                <a:solidFill>
                  <a:srgbClr val="E46C0A"/>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3C-4C15-93D8-9DEE78AD337B}"/>
                </c:ext>
              </c:extLst>
            </c:dLbl>
            <c:numFmt formatCode="#,##0.00" sourceLinked="0"/>
            <c:spPr>
              <a:solidFill>
                <a:srgbClr val="E46C0A"/>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Données!$C$179:$AA$179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Données!$C$182:$AA$182</c:f>
              <c:numCache>
                <c:formatCode>#,##0</c:formatCode>
                <c:ptCount val="25"/>
                <c:pt idx="0">
                  <c:v>336675</c:v>
                </c:pt>
                <c:pt idx="1">
                  <c:v>340702</c:v>
                </c:pt>
                <c:pt idx="2">
                  <c:v>344639</c:v>
                </c:pt>
                <c:pt idx="3">
                  <c:v>347958</c:v>
                </c:pt>
                <c:pt idx="4">
                  <c:v>351675</c:v>
                </c:pt>
                <c:pt idx="5">
                  <c:v>353925</c:v>
                </c:pt>
                <c:pt idx="6">
                  <c:v>354675</c:v>
                </c:pt>
                <c:pt idx="7">
                  <c:v>358717</c:v>
                </c:pt>
                <c:pt idx="8">
                  <c:v>361189</c:v>
                </c:pt>
                <c:pt idx="9">
                  <c:v>363417</c:v>
                </c:pt>
                <c:pt idx="10">
                  <c:v>364708</c:v>
                </c:pt>
                <c:pt idx="11">
                  <c:v>366007</c:v>
                </c:pt>
                <c:pt idx="12">
                  <c:v>370614</c:v>
                </c:pt>
                <c:pt idx="13">
                  <c:v>372791</c:v>
                </c:pt>
                <c:pt idx="14">
                  <c:v>376833</c:v>
                </c:pt>
                <c:pt idx="15">
                  <c:v>382234</c:v>
                </c:pt>
                <c:pt idx="16">
                  <c:v>383151</c:v>
                </c:pt>
                <c:pt idx="17">
                  <c:v>386440</c:v>
                </c:pt>
                <c:pt idx="18">
                  <c:v>387072</c:v>
                </c:pt>
                <c:pt idx="19">
                  <c:v>390445</c:v>
                </c:pt>
                <c:pt idx="20">
                  <c:v>393082</c:v>
                </c:pt>
                <c:pt idx="21">
                  <c:v>395880</c:v>
                </c:pt>
                <c:pt idx="22">
                  <c:v>402377</c:v>
                </c:pt>
                <c:pt idx="23">
                  <c:v>398342</c:v>
                </c:pt>
                <c:pt idx="24">
                  <c:v>399106</c:v>
                </c:pt>
              </c:numCache>
            </c:numRef>
          </c:val>
          <c:extLst>
            <c:ext xmlns:c16="http://schemas.microsoft.com/office/drawing/2014/chart" uri="{C3380CC4-5D6E-409C-BE32-E72D297353CC}">
              <c16:uniqueId val="{00000003-E43C-4C15-93D8-9DEE78AD337B}"/>
            </c:ext>
          </c:extLst>
        </c:ser>
        <c:ser>
          <c:idx val="1"/>
          <c:order val="1"/>
          <c:tx>
            <c:strRef>
              <c:f>Données!$A$181</c:f>
              <c:strCache>
                <c:ptCount val="1"/>
                <c:pt idx="0">
                  <c:v>Ooredoo Tunisie</c:v>
                </c:pt>
              </c:strCache>
            </c:strRef>
          </c:tx>
          <c:spPr>
            <a:solidFill>
              <a:srgbClr val="FF0000"/>
            </a:solidFill>
          </c:spPr>
          <c:invertIfNegative val="0"/>
          <c:dLbls>
            <c:dLbl>
              <c:idx val="0"/>
              <c:layout>
                <c:manualLayout>
                  <c:x val="7.240509259259259E-3"/>
                  <c:y val="-4.9216666666666666E-2"/>
                </c:manualLayout>
              </c:layout>
              <c:numFmt formatCode="#,##0.00" sourceLinked="0"/>
              <c:spPr>
                <a:solidFill>
                  <a:srgbClr val="FF000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43C-4C15-93D8-9DEE78AD337B}"/>
                </c:ext>
              </c:extLst>
            </c:dLbl>
            <c:dLbl>
              <c:idx val="12"/>
              <c:layout>
                <c:manualLayout>
                  <c:x val="-8.5979166666666669E-3"/>
                  <c:y val="-4.0413194444444446E-2"/>
                </c:manualLayout>
              </c:layout>
              <c:numFmt formatCode="#,##0.00" sourceLinked="0"/>
              <c:spPr>
                <a:solidFill>
                  <a:srgbClr val="FF000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43C-4C15-93D8-9DEE78AD337B}"/>
                </c:ext>
              </c:extLst>
            </c:dLbl>
            <c:dLbl>
              <c:idx val="24"/>
              <c:layout>
                <c:manualLayout>
                  <c:x val="-8.8194444444445515E-3"/>
                  <c:y val="8.8055555555555456E-3"/>
                </c:manualLayout>
              </c:layout>
              <c:numFmt formatCode="#,##0.00" sourceLinked="0"/>
              <c:spPr>
                <a:solidFill>
                  <a:srgbClr val="FF000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43C-4C15-93D8-9DEE78AD337B}"/>
                </c:ext>
              </c:extLst>
            </c:dLbl>
            <c:numFmt formatCode="#,##0.00" sourceLinked="0"/>
            <c:spPr>
              <a:solidFill>
                <a:srgbClr val="FF0000"/>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Données!$C$179:$AA$179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Données!$C$181:$AA$181</c:f>
              <c:numCache>
                <c:formatCode>#,##0</c:formatCode>
                <c:ptCount val="25"/>
                <c:pt idx="0">
                  <c:v>724853</c:v>
                </c:pt>
                <c:pt idx="1">
                  <c:v>732808</c:v>
                </c:pt>
                <c:pt idx="2">
                  <c:v>739023</c:v>
                </c:pt>
                <c:pt idx="3">
                  <c:v>750009</c:v>
                </c:pt>
                <c:pt idx="4">
                  <c:v>754459</c:v>
                </c:pt>
                <c:pt idx="5">
                  <c:v>758775</c:v>
                </c:pt>
                <c:pt idx="6">
                  <c:v>765966</c:v>
                </c:pt>
                <c:pt idx="7">
                  <c:v>771997</c:v>
                </c:pt>
                <c:pt idx="8">
                  <c:v>778321</c:v>
                </c:pt>
                <c:pt idx="9">
                  <c:v>784928</c:v>
                </c:pt>
                <c:pt idx="10">
                  <c:v>790285</c:v>
                </c:pt>
                <c:pt idx="11">
                  <c:v>797427</c:v>
                </c:pt>
                <c:pt idx="12">
                  <c:v>803398</c:v>
                </c:pt>
                <c:pt idx="13">
                  <c:v>806860</c:v>
                </c:pt>
                <c:pt idx="14">
                  <c:v>810236</c:v>
                </c:pt>
                <c:pt idx="15">
                  <c:v>815084</c:v>
                </c:pt>
                <c:pt idx="16">
                  <c:v>819555</c:v>
                </c:pt>
                <c:pt idx="17">
                  <c:v>824955</c:v>
                </c:pt>
                <c:pt idx="18">
                  <c:v>828962</c:v>
                </c:pt>
                <c:pt idx="19">
                  <c:v>835739</c:v>
                </c:pt>
                <c:pt idx="20">
                  <c:v>842693</c:v>
                </c:pt>
                <c:pt idx="21">
                  <c:v>848693</c:v>
                </c:pt>
                <c:pt idx="22">
                  <c:v>853567</c:v>
                </c:pt>
                <c:pt idx="23">
                  <c:v>858741</c:v>
                </c:pt>
                <c:pt idx="24">
                  <c:v>864819</c:v>
                </c:pt>
              </c:numCache>
            </c:numRef>
          </c:val>
          <c:extLst>
            <c:ext xmlns:c16="http://schemas.microsoft.com/office/drawing/2014/chart" uri="{C3380CC4-5D6E-409C-BE32-E72D297353CC}">
              <c16:uniqueId val="{00000007-E43C-4C15-93D8-9DEE78AD337B}"/>
            </c:ext>
          </c:extLst>
        </c:ser>
        <c:ser>
          <c:idx val="0"/>
          <c:order val="2"/>
          <c:tx>
            <c:strRef>
              <c:f>Données!$A$180</c:f>
              <c:strCache>
                <c:ptCount val="1"/>
                <c:pt idx="0">
                  <c:v>Tunisie Télécom</c:v>
                </c:pt>
              </c:strCache>
            </c:strRef>
          </c:tx>
          <c:spPr>
            <a:solidFill>
              <a:srgbClr val="0070C0"/>
            </a:solidFill>
          </c:spPr>
          <c:invertIfNegative val="0"/>
          <c:dLbls>
            <c:dLbl>
              <c:idx val="0"/>
              <c:layout>
                <c:manualLayout>
                  <c:x val="-1.8106250000000004E-2"/>
                  <c:y val="4.2475694444444448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43C-4C15-93D8-9DEE78AD337B}"/>
                </c:ext>
              </c:extLst>
            </c:dLbl>
            <c:dLbl>
              <c:idx val="12"/>
              <c:layout>
                <c:manualLayout>
                  <c:x val="-1.2220601851851906E-2"/>
                  <c:y val="5.549861111111111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43C-4C15-93D8-9DEE78AD337B}"/>
                </c:ext>
              </c:extLst>
            </c:dLbl>
            <c:dLbl>
              <c:idx val="24"/>
              <c:layout>
                <c:manualLayout>
                  <c:x val="-1.7638888888888888E-2"/>
                  <c:y val="4.4581249999999961E-2"/>
                </c:manualLayout>
              </c:layout>
              <c:numFmt formatCode="#,##0.00" sourceLinked="0"/>
              <c:spPr>
                <a:solidFill>
                  <a:srgbClr val="0070C0"/>
                </a:solidFill>
              </c:spPr>
              <c:txPr>
                <a:bodyPr anchorCtr="0"/>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43C-4C15-93D8-9DEE78AD337B}"/>
                </c:ext>
              </c:extLst>
            </c:dLbl>
            <c:numFmt formatCode="#,##0.00" sourceLinked="0"/>
            <c:spPr>
              <a:solidFill>
                <a:srgbClr val="0070C0"/>
              </a:solid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Philosopher" panose="02000503000000020004" pitchFamily="2" charset="0"/>
                    <a:ea typeface="Calibri"/>
                    <a:cs typeface="Calibri"/>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Données!$C$179:$AA$179</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Données!$C$180:$AA$180</c:f>
              <c:numCache>
                <c:formatCode>#,##0</c:formatCode>
                <c:ptCount val="25"/>
                <c:pt idx="0">
                  <c:v>678074</c:v>
                </c:pt>
                <c:pt idx="1">
                  <c:v>684607</c:v>
                </c:pt>
                <c:pt idx="2">
                  <c:v>688117</c:v>
                </c:pt>
                <c:pt idx="3">
                  <c:v>695802</c:v>
                </c:pt>
                <c:pt idx="4">
                  <c:v>673865</c:v>
                </c:pt>
                <c:pt idx="5">
                  <c:v>617238</c:v>
                </c:pt>
                <c:pt idx="6">
                  <c:v>596475</c:v>
                </c:pt>
                <c:pt idx="7">
                  <c:v>598305</c:v>
                </c:pt>
                <c:pt idx="8">
                  <c:v>602162</c:v>
                </c:pt>
                <c:pt idx="9">
                  <c:v>604551</c:v>
                </c:pt>
                <c:pt idx="10">
                  <c:v>606524</c:v>
                </c:pt>
                <c:pt idx="11">
                  <c:v>610232</c:v>
                </c:pt>
                <c:pt idx="12">
                  <c:v>612687</c:v>
                </c:pt>
                <c:pt idx="13">
                  <c:v>609169</c:v>
                </c:pt>
                <c:pt idx="14">
                  <c:v>610256</c:v>
                </c:pt>
                <c:pt idx="15">
                  <c:v>617800</c:v>
                </c:pt>
                <c:pt idx="16">
                  <c:v>625394</c:v>
                </c:pt>
                <c:pt idx="17">
                  <c:v>629705</c:v>
                </c:pt>
                <c:pt idx="18">
                  <c:v>637238</c:v>
                </c:pt>
                <c:pt idx="19">
                  <c:v>649572</c:v>
                </c:pt>
                <c:pt idx="20">
                  <c:v>677474</c:v>
                </c:pt>
                <c:pt idx="21">
                  <c:v>698481</c:v>
                </c:pt>
                <c:pt idx="22">
                  <c:v>713876</c:v>
                </c:pt>
                <c:pt idx="23">
                  <c:v>727161</c:v>
                </c:pt>
                <c:pt idx="24">
                  <c:v>744912</c:v>
                </c:pt>
              </c:numCache>
            </c:numRef>
          </c:val>
          <c:extLst>
            <c:ext xmlns:c16="http://schemas.microsoft.com/office/drawing/2014/chart" uri="{C3380CC4-5D6E-409C-BE32-E72D297353CC}">
              <c16:uniqueId val="{0000000B-E43C-4C15-93D8-9DEE78AD337B}"/>
            </c:ext>
          </c:extLst>
        </c:ser>
        <c:dLbls>
          <c:showLegendKey val="0"/>
          <c:showVal val="0"/>
          <c:showCatName val="0"/>
          <c:showSerName val="0"/>
          <c:showPercent val="0"/>
          <c:showBubbleSize val="0"/>
        </c:dLbls>
        <c:gapWidth val="150"/>
        <c:axId val="1675816415"/>
        <c:axId val="1"/>
      </c:barChart>
      <c:catAx>
        <c:axId val="1675816415"/>
        <c:scaling>
          <c:orientation val="minMax"/>
        </c:scaling>
        <c:delete val="0"/>
        <c:axPos val="b"/>
        <c:numFmt formatCode="General" sourceLinked="1"/>
        <c:majorTickMark val="out"/>
        <c:minorTickMark val="none"/>
        <c:tickLblPos val="nextTo"/>
        <c:txPr>
          <a:bodyPr rot="0" vert="horz"/>
          <a:lstStyle/>
          <a:p>
            <a:pPr algn="ctr">
              <a:defRPr lang="en-US" sz="500" b="0" i="0" u="none" strike="noStrike" kern="1200"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in val="0"/>
        </c:scaling>
        <c:delete val="0"/>
        <c:axPos val="l"/>
        <c:numFmt formatCode="#,##0.0" sourceLinked="0"/>
        <c:majorTickMark val="out"/>
        <c:minorTickMark val="none"/>
        <c:tickLblPos val="nextTo"/>
        <c:txPr>
          <a:bodyPr rot="0" vert="horz"/>
          <a:lstStyle/>
          <a:p>
            <a:pPr>
              <a:defRPr sz="600" b="0" i="0" u="none" strike="noStrike" baseline="0">
                <a:solidFill>
                  <a:srgbClr val="000000"/>
                </a:solidFill>
                <a:latin typeface="Philosopher" panose="02000503000000020004" pitchFamily="2" charset="0"/>
                <a:ea typeface="Calibri"/>
                <a:cs typeface="Calibri"/>
              </a:defRPr>
            </a:pPr>
            <a:endParaRPr lang="fr-FR"/>
          </a:p>
        </c:txPr>
        <c:crossAx val="1675816415"/>
        <c:crosses val="autoZero"/>
        <c:crossBetween val="between"/>
        <c:majorUnit val="200000"/>
        <c:dispUnits>
          <c:builtInUnit val="millions"/>
          <c:dispUnitsLbl>
            <c:layout>
              <c:manualLayout>
                <c:xMode val="edge"/>
                <c:yMode val="edge"/>
                <c:x val="0"/>
                <c:y val="2.1408765910530775E-4"/>
              </c:manualLayout>
            </c:layout>
            <c:tx>
              <c:rich>
                <a:bodyPr rot="0" vert="horz"/>
                <a:lstStyle/>
                <a:p>
                  <a:pPr algn="ctr">
                    <a:defRPr sz="600" b="0" i="0" u="none" strike="noStrike" baseline="0">
                      <a:solidFill>
                        <a:srgbClr val="000000"/>
                      </a:solidFill>
                      <a:latin typeface="Philosopher" panose="02000503000000020004" pitchFamily="2" charset="0"/>
                      <a:ea typeface="Calibri"/>
                      <a:cs typeface="Calibri"/>
                    </a:defRPr>
                  </a:pPr>
                  <a:r>
                    <a:rPr lang="en-US" sz="600" b="0" dirty="0" err="1">
                      <a:latin typeface="Philosopher" panose="02000503000000020004" pitchFamily="2" charset="0"/>
                    </a:rPr>
                    <a:t>Unité</a:t>
                  </a:r>
                  <a:r>
                    <a:rPr lang="en-US" sz="600" b="0" dirty="0">
                      <a:latin typeface="Philosopher" panose="02000503000000020004" pitchFamily="2" charset="0"/>
                    </a:rPr>
                    <a:t>: millions</a:t>
                  </a:r>
                </a:p>
              </c:rich>
            </c:tx>
          </c:dispUnitsLbl>
        </c:dispUnits>
      </c:valAx>
      <c:spPr>
        <a:noFill/>
        <a:ln w="25400">
          <a:noFill/>
        </a:ln>
      </c:spPr>
    </c:plotArea>
    <c:legend>
      <c:legendPos val="b"/>
      <c:layout>
        <c:manualLayout>
          <c:xMode val="edge"/>
          <c:yMode val="edge"/>
          <c:x val="3.2833168116012112E-2"/>
          <c:y val="0.91693888888888886"/>
          <c:w val="0.93973335049155626"/>
          <c:h val="5.0586805555555558E-2"/>
        </c:manualLayout>
      </c:layout>
      <c:overlay val="0"/>
      <c:spPr>
        <a:ln>
          <a:noFill/>
        </a:ln>
      </c:spPr>
      <c:txPr>
        <a:bodyPr/>
        <a:lstStyle/>
        <a:p>
          <a:pPr>
            <a:defRPr lang="en-US" sz="600" b="0" i="0" u="none" strike="noStrike" kern="1200" baseline="0">
              <a:solidFill>
                <a:srgbClr val="000000"/>
              </a:solidFill>
              <a:latin typeface="Philosopher" panose="02000503000000020004" pitchFamily="2" charset="0"/>
              <a:ea typeface="Calibri"/>
              <a:cs typeface="Calibri"/>
            </a:defRPr>
          </a:pPr>
          <a:endParaRPr lang="fr-FR"/>
        </a:p>
      </c:txPr>
    </c:legend>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766100629437697E-2"/>
          <c:y val="4.499461078336995E-2"/>
          <c:w val="0.92482638440686715"/>
          <c:h val="0.87029611894124514"/>
        </c:manualLayout>
      </c:layout>
      <c:lineChart>
        <c:grouping val="standard"/>
        <c:varyColors val="0"/>
        <c:ser>
          <c:idx val="0"/>
          <c:order val="0"/>
          <c:tx>
            <c:strRef>
              <c:f>Données!$A$187</c:f>
              <c:strCache>
                <c:ptCount val="1"/>
                <c:pt idx="0">
                  <c:v>Pénétration Téléphonie Mobile / Habitant</c:v>
                </c:pt>
              </c:strCache>
            </c:strRef>
          </c:tx>
          <c:spPr>
            <a:ln w="28575">
              <a:solidFill>
                <a:srgbClr val="B8B400"/>
              </a:solidFill>
            </a:ln>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1-AC56-47CD-929B-C0CAF706377E}"/>
                </c:ext>
              </c:extLst>
            </c:dLbl>
            <c:dLbl>
              <c:idx val="2"/>
              <c:delete val="1"/>
              <c:extLst>
                <c:ext xmlns:c15="http://schemas.microsoft.com/office/drawing/2012/chart" uri="{CE6537A1-D6FC-4f65-9D91-7224C49458BB}"/>
                <c:ext xmlns:c16="http://schemas.microsoft.com/office/drawing/2014/chart" uri="{C3380CC4-5D6E-409C-BE32-E72D297353CC}">
                  <c16:uniqueId val="{00000002-AC56-47CD-929B-C0CAF706377E}"/>
                </c:ext>
              </c:extLst>
            </c:dLbl>
            <c:dLbl>
              <c:idx val="3"/>
              <c:delete val="1"/>
              <c:extLst>
                <c:ext xmlns:c15="http://schemas.microsoft.com/office/drawing/2012/chart" uri="{CE6537A1-D6FC-4f65-9D91-7224C49458BB}"/>
                <c:ext xmlns:c16="http://schemas.microsoft.com/office/drawing/2014/chart" uri="{C3380CC4-5D6E-409C-BE32-E72D297353CC}">
                  <c16:uniqueId val="{00000003-AC56-47CD-929B-C0CAF706377E}"/>
                </c:ext>
              </c:extLst>
            </c:dLbl>
            <c:dLbl>
              <c:idx val="4"/>
              <c:delete val="1"/>
              <c:extLst>
                <c:ext xmlns:c15="http://schemas.microsoft.com/office/drawing/2012/chart" uri="{CE6537A1-D6FC-4f65-9D91-7224C49458BB}"/>
                <c:ext xmlns:c16="http://schemas.microsoft.com/office/drawing/2014/chart" uri="{C3380CC4-5D6E-409C-BE32-E72D297353CC}">
                  <c16:uniqueId val="{00000004-AC56-47CD-929B-C0CAF706377E}"/>
                </c:ext>
              </c:extLst>
            </c:dLbl>
            <c:dLbl>
              <c:idx val="5"/>
              <c:delete val="1"/>
              <c:extLst>
                <c:ext xmlns:c15="http://schemas.microsoft.com/office/drawing/2012/chart" uri="{CE6537A1-D6FC-4f65-9D91-7224C49458BB}"/>
                <c:ext xmlns:c16="http://schemas.microsoft.com/office/drawing/2014/chart" uri="{C3380CC4-5D6E-409C-BE32-E72D297353CC}">
                  <c16:uniqueId val="{00000005-AC56-47CD-929B-C0CAF706377E}"/>
                </c:ext>
              </c:extLst>
            </c:dLbl>
            <c:dLbl>
              <c:idx val="6"/>
              <c:delete val="1"/>
              <c:extLst>
                <c:ext xmlns:c15="http://schemas.microsoft.com/office/drawing/2012/chart" uri="{CE6537A1-D6FC-4f65-9D91-7224C49458BB}"/>
                <c:ext xmlns:c16="http://schemas.microsoft.com/office/drawing/2014/chart" uri="{C3380CC4-5D6E-409C-BE32-E72D297353CC}">
                  <c16:uniqueId val="{00000006-AC56-47CD-929B-C0CAF706377E}"/>
                </c:ext>
              </c:extLst>
            </c:dLbl>
            <c:dLbl>
              <c:idx val="7"/>
              <c:delete val="1"/>
              <c:extLst>
                <c:ext xmlns:c15="http://schemas.microsoft.com/office/drawing/2012/chart" uri="{CE6537A1-D6FC-4f65-9D91-7224C49458BB}"/>
                <c:ext xmlns:c16="http://schemas.microsoft.com/office/drawing/2014/chart" uri="{C3380CC4-5D6E-409C-BE32-E72D297353CC}">
                  <c16:uniqueId val="{00000007-AC56-47CD-929B-C0CAF706377E}"/>
                </c:ext>
              </c:extLst>
            </c:dLbl>
            <c:dLbl>
              <c:idx val="8"/>
              <c:delete val="1"/>
              <c:extLst>
                <c:ext xmlns:c15="http://schemas.microsoft.com/office/drawing/2012/chart" uri="{CE6537A1-D6FC-4f65-9D91-7224C49458BB}"/>
                <c:ext xmlns:c16="http://schemas.microsoft.com/office/drawing/2014/chart" uri="{C3380CC4-5D6E-409C-BE32-E72D297353CC}">
                  <c16:uniqueId val="{00000008-AC56-47CD-929B-C0CAF706377E}"/>
                </c:ext>
              </c:extLst>
            </c:dLbl>
            <c:dLbl>
              <c:idx val="9"/>
              <c:delete val="1"/>
              <c:extLst>
                <c:ext xmlns:c15="http://schemas.microsoft.com/office/drawing/2012/chart" uri="{CE6537A1-D6FC-4f65-9D91-7224C49458BB}"/>
                <c:ext xmlns:c16="http://schemas.microsoft.com/office/drawing/2014/chart" uri="{C3380CC4-5D6E-409C-BE32-E72D297353CC}">
                  <c16:uniqueId val="{00000009-AC56-47CD-929B-C0CAF706377E}"/>
                </c:ext>
              </c:extLst>
            </c:dLbl>
            <c:dLbl>
              <c:idx val="10"/>
              <c:delete val="1"/>
              <c:extLst>
                <c:ext xmlns:c15="http://schemas.microsoft.com/office/drawing/2012/chart" uri="{CE6537A1-D6FC-4f65-9D91-7224C49458BB}"/>
                <c:ext xmlns:c16="http://schemas.microsoft.com/office/drawing/2014/chart" uri="{C3380CC4-5D6E-409C-BE32-E72D297353CC}">
                  <c16:uniqueId val="{0000000A-AC56-47CD-929B-C0CAF706377E}"/>
                </c:ext>
              </c:extLst>
            </c:dLbl>
            <c:dLbl>
              <c:idx val="11"/>
              <c:delete val="1"/>
              <c:extLst>
                <c:ext xmlns:c15="http://schemas.microsoft.com/office/drawing/2012/chart" uri="{CE6537A1-D6FC-4f65-9D91-7224C49458BB}"/>
                <c:ext xmlns:c16="http://schemas.microsoft.com/office/drawing/2014/chart" uri="{C3380CC4-5D6E-409C-BE32-E72D297353CC}">
                  <c16:uniqueId val="{0000000B-AC56-47CD-929B-C0CAF706377E}"/>
                </c:ext>
              </c:extLst>
            </c:dLbl>
            <c:dLbl>
              <c:idx val="13"/>
              <c:delete val="1"/>
              <c:extLst>
                <c:ext xmlns:c15="http://schemas.microsoft.com/office/drawing/2012/chart" uri="{CE6537A1-D6FC-4f65-9D91-7224C49458BB}"/>
                <c:ext xmlns:c16="http://schemas.microsoft.com/office/drawing/2014/chart" uri="{C3380CC4-5D6E-409C-BE32-E72D297353CC}">
                  <c16:uniqueId val="{0000000C-AC56-47CD-929B-C0CAF706377E}"/>
                </c:ext>
              </c:extLst>
            </c:dLbl>
            <c:dLbl>
              <c:idx val="14"/>
              <c:delete val="1"/>
              <c:extLst>
                <c:ext xmlns:c15="http://schemas.microsoft.com/office/drawing/2012/chart" uri="{CE6537A1-D6FC-4f65-9D91-7224C49458BB}"/>
                <c:ext xmlns:c16="http://schemas.microsoft.com/office/drawing/2014/chart" uri="{C3380CC4-5D6E-409C-BE32-E72D297353CC}">
                  <c16:uniqueId val="{0000000D-AC56-47CD-929B-C0CAF706377E}"/>
                </c:ext>
              </c:extLst>
            </c:dLbl>
            <c:dLbl>
              <c:idx val="15"/>
              <c:delete val="1"/>
              <c:extLst>
                <c:ext xmlns:c15="http://schemas.microsoft.com/office/drawing/2012/chart" uri="{CE6537A1-D6FC-4f65-9D91-7224C49458BB}"/>
                <c:ext xmlns:c16="http://schemas.microsoft.com/office/drawing/2014/chart" uri="{C3380CC4-5D6E-409C-BE32-E72D297353CC}">
                  <c16:uniqueId val="{0000000E-AC56-47CD-929B-C0CAF706377E}"/>
                </c:ext>
              </c:extLst>
            </c:dLbl>
            <c:dLbl>
              <c:idx val="16"/>
              <c:delete val="1"/>
              <c:extLst>
                <c:ext xmlns:c15="http://schemas.microsoft.com/office/drawing/2012/chart" uri="{CE6537A1-D6FC-4f65-9D91-7224C49458BB}"/>
                <c:ext xmlns:c16="http://schemas.microsoft.com/office/drawing/2014/chart" uri="{C3380CC4-5D6E-409C-BE32-E72D297353CC}">
                  <c16:uniqueId val="{0000000F-AC56-47CD-929B-C0CAF706377E}"/>
                </c:ext>
              </c:extLst>
            </c:dLbl>
            <c:dLbl>
              <c:idx val="17"/>
              <c:delete val="1"/>
              <c:extLst>
                <c:ext xmlns:c15="http://schemas.microsoft.com/office/drawing/2012/chart" uri="{CE6537A1-D6FC-4f65-9D91-7224C49458BB}"/>
                <c:ext xmlns:c16="http://schemas.microsoft.com/office/drawing/2014/chart" uri="{C3380CC4-5D6E-409C-BE32-E72D297353CC}">
                  <c16:uniqueId val="{00000010-AC56-47CD-929B-C0CAF706377E}"/>
                </c:ext>
              </c:extLst>
            </c:dLbl>
            <c:dLbl>
              <c:idx val="18"/>
              <c:delete val="1"/>
              <c:extLst>
                <c:ext xmlns:c15="http://schemas.microsoft.com/office/drawing/2012/chart" uri="{CE6537A1-D6FC-4f65-9D91-7224C49458BB}"/>
                <c:ext xmlns:c16="http://schemas.microsoft.com/office/drawing/2014/chart" uri="{C3380CC4-5D6E-409C-BE32-E72D297353CC}">
                  <c16:uniqueId val="{00000011-AC56-47CD-929B-C0CAF706377E}"/>
                </c:ext>
              </c:extLst>
            </c:dLbl>
            <c:dLbl>
              <c:idx val="19"/>
              <c:delete val="1"/>
              <c:extLst>
                <c:ext xmlns:c15="http://schemas.microsoft.com/office/drawing/2012/chart" uri="{CE6537A1-D6FC-4f65-9D91-7224C49458BB}"/>
                <c:ext xmlns:c16="http://schemas.microsoft.com/office/drawing/2014/chart" uri="{C3380CC4-5D6E-409C-BE32-E72D297353CC}">
                  <c16:uniqueId val="{00000012-AC56-47CD-929B-C0CAF706377E}"/>
                </c:ext>
              </c:extLst>
            </c:dLbl>
            <c:dLbl>
              <c:idx val="20"/>
              <c:delete val="1"/>
              <c:extLst>
                <c:ext xmlns:c15="http://schemas.microsoft.com/office/drawing/2012/chart" uri="{CE6537A1-D6FC-4f65-9D91-7224C49458BB}"/>
                <c:ext xmlns:c16="http://schemas.microsoft.com/office/drawing/2014/chart" uri="{C3380CC4-5D6E-409C-BE32-E72D297353CC}">
                  <c16:uniqueId val="{00000013-AC56-47CD-929B-C0CAF706377E}"/>
                </c:ext>
              </c:extLst>
            </c:dLbl>
            <c:dLbl>
              <c:idx val="21"/>
              <c:delete val="1"/>
              <c:extLst>
                <c:ext xmlns:c15="http://schemas.microsoft.com/office/drawing/2012/chart" uri="{CE6537A1-D6FC-4f65-9D91-7224C49458BB}"/>
                <c:ext xmlns:c16="http://schemas.microsoft.com/office/drawing/2014/chart" uri="{C3380CC4-5D6E-409C-BE32-E72D297353CC}">
                  <c16:uniqueId val="{00000014-AC56-47CD-929B-C0CAF706377E}"/>
                </c:ext>
              </c:extLst>
            </c:dLbl>
            <c:dLbl>
              <c:idx val="22"/>
              <c:delete val="1"/>
              <c:extLst>
                <c:ext xmlns:c15="http://schemas.microsoft.com/office/drawing/2012/chart" uri="{CE6537A1-D6FC-4f65-9D91-7224C49458BB}"/>
                <c:ext xmlns:c16="http://schemas.microsoft.com/office/drawing/2014/chart" uri="{C3380CC4-5D6E-409C-BE32-E72D297353CC}">
                  <c16:uniqueId val="{00000015-AC56-47CD-929B-C0CAF706377E}"/>
                </c:ext>
              </c:extLst>
            </c:dLbl>
            <c:dLbl>
              <c:idx val="23"/>
              <c:delete val="1"/>
              <c:extLst>
                <c:ext xmlns:c15="http://schemas.microsoft.com/office/drawing/2012/chart" uri="{CE6537A1-D6FC-4f65-9D91-7224C49458BB}"/>
                <c:ext xmlns:c16="http://schemas.microsoft.com/office/drawing/2014/chart" uri="{C3380CC4-5D6E-409C-BE32-E72D297353CC}">
                  <c16:uniqueId val="{00000016-AC56-47CD-929B-C0CAF706377E}"/>
                </c:ext>
              </c:extLst>
            </c:dLbl>
            <c:spPr>
              <a:solidFill>
                <a:srgbClr val="767300"/>
              </a:solidFill>
              <a:ln w="25400">
                <a:noFill/>
              </a:ln>
            </c:spPr>
            <c:txPr>
              <a:bodyPr wrap="square" lIns="38100" tIns="19050" rIns="38100" bIns="19050" anchor="ctr">
                <a:spAutoFit/>
              </a:bodyPr>
              <a:lstStyle/>
              <a:p>
                <a:pPr>
                  <a:defRPr sz="900" b="0" i="0" u="none" strike="noStrike" baseline="0">
                    <a:solidFill>
                      <a:schemeClr val="bg1"/>
                    </a:solidFill>
                    <a:latin typeface="Philosopher" panose="02000503000000020004" pitchFamily="2" charset="0"/>
                    <a:ea typeface="Calibri"/>
                    <a:cs typeface="Calibri"/>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Données!$C$186:$AA$186</c:f>
              <c:strCache>
                <c:ptCount val="25"/>
                <c:pt idx="0">
                  <c:v>Février 2023</c:v>
                </c:pt>
                <c:pt idx="1">
                  <c:v>Mars     2023</c:v>
                </c:pt>
                <c:pt idx="2">
                  <c:v>Avril          2023</c:v>
                </c:pt>
                <c:pt idx="3">
                  <c:v>Mai        2023</c:v>
                </c:pt>
                <c:pt idx="4">
                  <c:v>Juin          2023</c:v>
                </c:pt>
                <c:pt idx="5">
                  <c:v>Juillet     2023</c:v>
                </c:pt>
                <c:pt idx="6">
                  <c:v>Août     2023</c:v>
                </c:pt>
                <c:pt idx="7">
                  <c:v>Septembre 2023</c:v>
                </c:pt>
                <c:pt idx="8">
                  <c:v>Octobre 2023</c:v>
                </c:pt>
                <c:pt idx="9">
                  <c:v>Novembre 2023</c:v>
                </c:pt>
                <c:pt idx="10">
                  <c:v>Décembre 2023</c:v>
                </c:pt>
                <c:pt idx="11">
                  <c:v>Janvier 2024</c:v>
                </c:pt>
                <c:pt idx="12">
                  <c:v>Février 2024</c:v>
                </c:pt>
                <c:pt idx="13">
                  <c:v>Mars     2024</c:v>
                </c:pt>
                <c:pt idx="14">
                  <c:v>Avril          2024</c:v>
                </c:pt>
                <c:pt idx="15">
                  <c:v>Mai        2024</c:v>
                </c:pt>
                <c:pt idx="16">
                  <c:v>Juin          2024</c:v>
                </c:pt>
                <c:pt idx="17">
                  <c:v>Juillet     2024</c:v>
                </c:pt>
                <c:pt idx="18">
                  <c:v>Août     2024</c:v>
                </c:pt>
                <c:pt idx="19">
                  <c:v>Septembre 2024</c:v>
                </c:pt>
                <c:pt idx="20">
                  <c:v>Octobre 2024</c:v>
                </c:pt>
                <c:pt idx="21">
                  <c:v>Novembre 2024</c:v>
                </c:pt>
                <c:pt idx="22">
                  <c:v>Décembre 2024</c:v>
                </c:pt>
                <c:pt idx="23">
                  <c:v>Janvier 2025</c:v>
                </c:pt>
                <c:pt idx="24">
                  <c:v>Février 2025</c:v>
                </c:pt>
              </c:strCache>
            </c:strRef>
          </c:cat>
          <c:val>
            <c:numRef>
              <c:f>Données!$C$187:$AA$187</c:f>
              <c:numCache>
                <c:formatCode>0.0%</c:formatCode>
                <c:ptCount val="25"/>
                <c:pt idx="0">
                  <c:v>1.3582582864714257</c:v>
                </c:pt>
                <c:pt idx="1">
                  <c:v>1.3581931213677194</c:v>
                </c:pt>
                <c:pt idx="2">
                  <c:v>1.3534247236337169</c:v>
                </c:pt>
                <c:pt idx="3">
                  <c:v>1.3528406452050024</c:v>
                </c:pt>
                <c:pt idx="4">
                  <c:v>1.3515671870283039</c:v>
                </c:pt>
                <c:pt idx="5">
                  <c:v>1.3651783356239515</c:v>
                </c:pt>
                <c:pt idx="6">
                  <c:v>1.3780083460930175</c:v>
                </c:pt>
                <c:pt idx="7">
                  <c:v>1.3813181263658172</c:v>
                </c:pt>
                <c:pt idx="8">
                  <c:v>1.3856713323058234</c:v>
                </c:pt>
                <c:pt idx="9">
                  <c:v>1.3737674537326432</c:v>
                </c:pt>
                <c:pt idx="10">
                  <c:v>1.3595899637301456</c:v>
                </c:pt>
                <c:pt idx="11">
                  <c:v>1.356063089740984</c:v>
                </c:pt>
                <c:pt idx="12">
                  <c:v>1.3481652295355151</c:v>
                </c:pt>
                <c:pt idx="13">
                  <c:v>1.324752223635655</c:v>
                </c:pt>
                <c:pt idx="14">
                  <c:v>1.3015630223322967</c:v>
                </c:pt>
                <c:pt idx="15">
                  <c:v>1.2744802888245701</c:v>
                </c:pt>
                <c:pt idx="16">
                  <c:v>1.2550067069012332</c:v>
                </c:pt>
                <c:pt idx="17">
                  <c:v>1.2487914224285417</c:v>
                </c:pt>
                <c:pt idx="18">
                  <c:v>1.2511282596521462</c:v>
                </c:pt>
                <c:pt idx="19">
                  <c:v>1.2561043362306963</c:v>
                </c:pt>
                <c:pt idx="20">
                  <c:v>1.2449918096316739</c:v>
                </c:pt>
                <c:pt idx="21">
                  <c:v>1.2232457807859716</c:v>
                </c:pt>
                <c:pt idx="22">
                  <c:v>1.2075112495022002</c:v>
                </c:pt>
                <c:pt idx="23">
                  <c:v>1.1976944978058834</c:v>
                </c:pt>
                <c:pt idx="24">
                  <c:v>1.1943914853681252</c:v>
                </c:pt>
              </c:numCache>
            </c:numRef>
          </c:val>
          <c:smooth val="0"/>
          <c:extLst>
            <c:ext xmlns:c16="http://schemas.microsoft.com/office/drawing/2014/chart" uri="{C3380CC4-5D6E-409C-BE32-E72D297353CC}">
              <c16:uniqueId val="{00000017-AC56-47CD-929B-C0CAF706377E}"/>
            </c:ext>
          </c:extLst>
        </c:ser>
        <c:dLbls>
          <c:showLegendKey val="0"/>
          <c:showVal val="0"/>
          <c:showCatName val="0"/>
          <c:showSerName val="0"/>
          <c:showPercent val="0"/>
          <c:showBubbleSize val="0"/>
        </c:dLbls>
        <c:smooth val="0"/>
        <c:axId val="1675764831"/>
        <c:axId val="1"/>
      </c:lineChart>
      <c:catAx>
        <c:axId val="1675764831"/>
        <c:scaling>
          <c:orientation val="minMax"/>
        </c:scaling>
        <c:delete val="0"/>
        <c:axPos val="b"/>
        <c:numFmt formatCode="General" sourceLinked="1"/>
        <c:majorTickMark val="out"/>
        <c:minorTickMark val="none"/>
        <c:tickLblPos val="nextTo"/>
        <c:txPr>
          <a:bodyPr rot="0" vert="horz"/>
          <a:lstStyle/>
          <a:p>
            <a:pPr>
              <a:defRPr sz="800" b="0" i="0" u="none" strike="noStrike" baseline="0">
                <a:solidFill>
                  <a:srgbClr val="000000"/>
                </a:solidFill>
                <a:latin typeface="Philosopher" panose="02000503000000020004" pitchFamily="2" charset="0"/>
                <a:ea typeface="Calibri"/>
                <a:cs typeface="Calibri"/>
              </a:defRPr>
            </a:pPr>
            <a:endParaRPr lang="fr-FR"/>
          </a:p>
        </c:txPr>
        <c:crossAx val="1"/>
        <c:crosses val="autoZero"/>
        <c:auto val="1"/>
        <c:lblAlgn val="ctr"/>
        <c:lblOffset val="100"/>
        <c:noMultiLvlLbl val="0"/>
      </c:catAx>
      <c:valAx>
        <c:axId val="1"/>
        <c:scaling>
          <c:orientation val="minMax"/>
          <c:max val="1.6"/>
          <c:min val="1"/>
        </c:scaling>
        <c:delete val="0"/>
        <c:axPos val="l"/>
        <c:numFmt formatCode="0%" sourceLinked="0"/>
        <c:majorTickMark val="out"/>
        <c:minorTickMark val="none"/>
        <c:tickLblPos val="nextTo"/>
        <c:txPr>
          <a:bodyPr rot="0" vert="horz"/>
          <a:lstStyle/>
          <a:p>
            <a:pPr>
              <a:defRPr sz="800" b="0" i="0" u="none" strike="noStrike" baseline="0">
                <a:solidFill>
                  <a:srgbClr val="000000"/>
                </a:solidFill>
                <a:latin typeface="Philosopher" panose="02000503000000020004" pitchFamily="2" charset="0"/>
                <a:ea typeface="Calibri"/>
                <a:cs typeface="Calibri"/>
              </a:defRPr>
            </a:pPr>
            <a:endParaRPr lang="fr-FR"/>
          </a:p>
        </c:txPr>
        <c:crossAx val="1675764831"/>
        <c:crosses val="autoZero"/>
        <c:crossBetween val="between"/>
        <c:majorUnit val="0.15000000000000002"/>
      </c:valAx>
      <c:spPr>
        <a:noFill/>
        <a:ln w="25400">
          <a:noFill/>
        </a:ln>
      </c:spPr>
    </c:plotArea>
    <c:plotVisOnly val="1"/>
    <c:dispBlanksAs val="gap"/>
    <c:showDLblsOverMax val="0"/>
  </c:chart>
  <c:spPr>
    <a:ln w="38100">
      <a:noFill/>
    </a:ln>
  </c:spPr>
  <c:txPr>
    <a:bodyPr/>
    <a:lstStyle/>
    <a:p>
      <a:pPr>
        <a:defRPr sz="1600" b="1" i="0" u="none" strike="noStrike" baseline="0">
          <a:solidFill>
            <a:srgbClr val="000000"/>
          </a:solidFill>
          <a:latin typeface="Calibri"/>
          <a:ea typeface="Calibri"/>
          <a:cs typeface="Calibri"/>
        </a:defRPr>
      </a:pPr>
      <a:endParaRPr lang="fr-FR"/>
    </a:p>
  </c:txPr>
  <c:externalData r:id="rId2">
    <c:autoUpdate val="1"/>
  </c:externalData>
</c:chartSpace>
</file>

<file path=ppt/comments/modernComment_109_2BDC65C1.xml><?xml version="1.0" encoding="utf-8"?>
<p188:cmLst xmlns:a="http://schemas.openxmlformats.org/drawingml/2006/main" xmlns:r="http://schemas.openxmlformats.org/officeDocument/2006/relationships" xmlns:p188="http://schemas.microsoft.com/office/powerpoint/2018/8/main">
  <p188:cm id="{65FF9212-96E0-4848-B94C-DEA4A52851A6}" authorId="{FE7DF156-F392-C6C7-935B-1BC0C8DF9536}" created="2025-02-17T09:26:43.489">
    <ac:deMkLst xmlns:ac="http://schemas.microsoft.com/office/drawing/2013/main/command">
      <pc:docMk xmlns:pc="http://schemas.microsoft.com/office/powerpoint/2013/main/command"/>
      <pc:sldMk xmlns:pc="http://schemas.microsoft.com/office/powerpoint/2013/main/command" cId="735864257" sldId="264"/>
      <ac:spMk id="7" creationId="{F6A89D8D-99CF-4876-A8A5-D9F0FA38E68E}"/>
    </ac:deMkLst>
    <p188:replyLst>
      <p188:reply id="{D81ADB9A-9334-4334-9B02-C2854B4DE81B}" authorId="{FE7DF156-F392-C6C7-935B-1BC0C8DF9536}" created="2025-02-20T10:56:13.106">
        <p188:txBody>
          <a:bodyPr/>
          <a:lstStyle/>
          <a:p>
            <a:r>
              <a:rPr lang="fr-FR"/>
              <a:t>Vérifier avec nasro cette variation et du aux diminution du parc et le trafic il a resté au mm grandeur  </a:t>
            </a:r>
          </a:p>
        </p188:txBody>
      </p188:reply>
    </p188:replyLst>
    <p188:txBody>
      <a:bodyPr/>
      <a:lstStyle/>
      <a:p>
        <a:r>
          <a:rPr lang="fr-FR"/>
          <a:t>À verifier ce chiffre </a:t>
        </a:r>
      </a:p>
    </p188:txBody>
  </p188:cm>
</p188:cmLst>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cdr:x>
      <cdr:y>0</cdr:y>
    </cdr:from>
    <cdr:to>
      <cdr:x>0.16657</cdr:x>
      <cdr:y>0.12091</cdr:y>
    </cdr:to>
    <cdr:sp macro="" textlink="">
      <cdr:nvSpPr>
        <cdr:cNvPr id="2" name="ZoneTexte 1"/>
        <cdr:cNvSpPr txBox="1"/>
      </cdr:nvSpPr>
      <cdr:spPr>
        <a:xfrm xmlns:a="http://schemas.openxmlformats.org/drawingml/2006/main">
          <a:off x="0" y="0"/>
          <a:ext cx="719600" cy="1741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600" b="0" dirty="0"/>
            <a:t>Unité: </a:t>
          </a:r>
          <a:r>
            <a:rPr lang="fr-FR" sz="600" b="0" dirty="0">
              <a:latin typeface="Philosopher" panose="02000503000000020004" pitchFamily="2" charset="0"/>
            </a:rPr>
            <a:t>minutes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0.01218</cdr:y>
    </cdr:from>
    <cdr:to>
      <cdr:x>0.16235</cdr:x>
      <cdr:y>0.16059</cdr:y>
    </cdr:to>
    <cdr:sp macro="" textlink="">
      <cdr:nvSpPr>
        <cdr:cNvPr id="2" name="ZoneTexte 1"/>
        <cdr:cNvSpPr txBox="1"/>
      </cdr:nvSpPr>
      <cdr:spPr>
        <a:xfrm xmlns:a="http://schemas.openxmlformats.org/drawingml/2006/main">
          <a:off x="0" y="17533"/>
          <a:ext cx="701360" cy="2137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600" b="0" dirty="0"/>
            <a:t>Unité: </a:t>
          </a:r>
          <a:r>
            <a:rPr lang="fr-FR" sz="600" b="0" dirty="0">
              <a:latin typeface="Philosopher" panose="02000503000000020004" pitchFamily="2" charset="0"/>
            </a:rPr>
            <a:t>minutes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D117BBB-6FEC-6584-F0D8-9D0FCB8F19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E6FDD8D-7B5F-0F74-A1B2-88F8A3490A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F85F68-2371-4791-9C0E-71BEDD9EA707}" type="datetimeFigureOut">
              <a:rPr lang="fr-FR" smtClean="0"/>
              <a:t>22/05/2025</a:t>
            </a:fld>
            <a:endParaRPr lang="fr-FR"/>
          </a:p>
        </p:txBody>
      </p:sp>
      <p:sp>
        <p:nvSpPr>
          <p:cNvPr id="4" name="Espace réservé du pied de page 3">
            <a:extLst>
              <a:ext uri="{FF2B5EF4-FFF2-40B4-BE49-F238E27FC236}">
                <a16:creationId xmlns:a16="http://schemas.microsoft.com/office/drawing/2014/main" id="{C80E2FE6-1F88-3049-B105-455DE65AC2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7778FF45-4998-01E8-BE96-F3546F3CB6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13B326-ECFC-4CA8-991B-3FB5B8159ECB}" type="slidenum">
              <a:rPr lang="fr-FR" smtClean="0"/>
              <a:t>‹N°›</a:t>
            </a:fld>
            <a:endParaRPr lang="fr-FR"/>
          </a:p>
        </p:txBody>
      </p:sp>
    </p:spTree>
    <p:extLst>
      <p:ext uri="{BB962C8B-B14F-4D97-AF65-F5344CB8AC3E}">
        <p14:creationId xmlns:p14="http://schemas.microsoft.com/office/powerpoint/2010/main" val="2037194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6"/>
        <p:cNvGrpSpPr/>
        <p:nvPr/>
      </p:nvGrpSpPr>
      <p:grpSpPr>
        <a:xfrm>
          <a:off x="0" y="0"/>
          <a:ext cx="0" cy="0"/>
          <a:chOff x="0" y="0"/>
          <a:chExt cx="0" cy="0"/>
        </a:xfrm>
      </p:grpSpPr>
      <p:sp>
        <p:nvSpPr>
          <p:cNvPr id="1427" name="Google Shape;1427;gd1bf8d60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8" name="Google Shape;1428;gd1bf8d60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10</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0903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11</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42391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B53679C-448F-4C2D-973A-BF86E4264F10}" type="slidenum">
              <a:rPr lang="en-US"/>
              <a:pPr/>
              <a:t>12</a:t>
            </a:fld>
            <a:endParaRPr lang="en-US"/>
          </a:p>
        </p:txBody>
      </p:sp>
      <p:sp>
        <p:nvSpPr>
          <p:cNvPr id="9219" name="Rectangle 2"/>
          <p:cNvSpPr>
            <a:spLocks noGrp="1" noRot="1" noChangeAspect="1" noChangeArrowheads="1" noTextEdit="1"/>
          </p:cNvSpPr>
          <p:nvPr>
            <p:ph type="sldImg"/>
          </p:nvPr>
        </p:nvSpPr>
        <p:spPr>
          <a:xfrm>
            <a:off x="381000" y="685800"/>
            <a:ext cx="6096000" cy="3429000"/>
          </a:xfrm>
          <a:ln/>
        </p:spPr>
      </p:sp>
      <p:sp>
        <p:nvSpPr>
          <p:cNvPr id="9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2"/>
        <p:cNvGrpSpPr/>
        <p:nvPr/>
      </p:nvGrpSpPr>
      <p:grpSpPr>
        <a:xfrm>
          <a:off x="0" y="0"/>
          <a:ext cx="0" cy="0"/>
          <a:chOff x="0" y="0"/>
          <a:chExt cx="0" cy="0"/>
        </a:xfrm>
      </p:grpSpPr>
      <p:sp>
        <p:nvSpPr>
          <p:cNvPr id="1463" name="Google Shape;1463;g24e5c2c9e45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4" name="Google Shape;1464;g24e5c2c9e45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  è</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3</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54432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4</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99877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5</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8649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6</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4389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7</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24630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8</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0167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106AB7A-AE8A-4476-A2D8-CF3DDDDB233D}" type="slidenum">
              <a:rPr lang="en-US"/>
              <a:pPr/>
              <a:t>9</a:t>
            </a:fld>
            <a:endParaRPr lang="en-US"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70442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3255180" y="-2900775"/>
            <a:ext cx="10039930" cy="6871129"/>
            <a:chOff x="-3102780" y="-2727750"/>
            <a:chExt cx="10039930" cy="6871129"/>
          </a:xfrm>
        </p:grpSpPr>
        <p:grpSp>
          <p:nvGrpSpPr>
            <p:cNvPr id="10" name="Google Shape;10;p2"/>
            <p:cNvGrpSpPr/>
            <p:nvPr/>
          </p:nvGrpSpPr>
          <p:grpSpPr>
            <a:xfrm rot="-7778255">
              <a:off x="-2414440" y="-1445047"/>
              <a:ext cx="5355679" cy="4305724"/>
              <a:chOff x="7103825" y="-713112"/>
              <a:chExt cx="3785226" cy="3043150"/>
            </a:xfrm>
          </p:grpSpPr>
          <p:sp>
            <p:nvSpPr>
              <p:cNvPr id="11" name="Google Shape;11;p2"/>
              <p:cNvSpPr/>
              <p:nvPr/>
            </p:nvSpPr>
            <p:spPr>
              <a:xfrm rot="-3600017">
                <a:off x="7761095" y="-21"/>
                <a:ext cx="2152450" cy="1864030"/>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2"/>
              <p:cNvPicPr preferRelativeResize="0"/>
              <p:nvPr/>
            </p:nvPicPr>
            <p:blipFill rotWithShape="1">
              <a:blip r:embed="rId2">
                <a:alphaModFix/>
              </a:blip>
              <a:srcRect t="17657" b="17663"/>
              <a:stretch/>
            </p:blipFill>
            <p:spPr>
              <a:xfrm>
                <a:off x="7103825" y="-713112"/>
                <a:ext cx="3785226" cy="2888974"/>
              </a:xfrm>
              <a:prstGeom prst="rect">
                <a:avLst/>
              </a:prstGeom>
              <a:noFill/>
              <a:ln>
                <a:noFill/>
              </a:ln>
            </p:spPr>
          </p:pic>
        </p:grpSp>
        <p:sp>
          <p:nvSpPr>
            <p:cNvPr id="13" name="Google Shape;13;p2"/>
            <p:cNvSpPr/>
            <p:nvPr/>
          </p:nvSpPr>
          <p:spPr>
            <a:xfrm>
              <a:off x="-289323" y="-166742"/>
              <a:ext cx="1421047" cy="2833357"/>
            </a:xfrm>
            <a:custGeom>
              <a:avLst/>
              <a:gdLst/>
              <a:ahLst/>
              <a:cxnLst/>
              <a:rect l="l" t="t" r="r" b="b"/>
              <a:pathLst>
                <a:path w="34647" h="69081" extrusionOk="0">
                  <a:moveTo>
                    <a:pt x="34434" y="1"/>
                  </a:moveTo>
                  <a:lnTo>
                    <a:pt x="25429" y="8990"/>
                  </a:lnTo>
                  <a:lnTo>
                    <a:pt x="25383" y="9051"/>
                  </a:lnTo>
                  <a:lnTo>
                    <a:pt x="25383" y="32651"/>
                  </a:lnTo>
                  <a:lnTo>
                    <a:pt x="15130" y="42920"/>
                  </a:lnTo>
                  <a:lnTo>
                    <a:pt x="15084" y="42951"/>
                  </a:lnTo>
                  <a:lnTo>
                    <a:pt x="15084" y="60472"/>
                  </a:lnTo>
                  <a:lnTo>
                    <a:pt x="9614" y="65957"/>
                  </a:lnTo>
                  <a:lnTo>
                    <a:pt x="0" y="65957"/>
                  </a:lnTo>
                  <a:lnTo>
                    <a:pt x="0" y="69080"/>
                  </a:lnTo>
                  <a:lnTo>
                    <a:pt x="320" y="69080"/>
                  </a:lnTo>
                  <a:lnTo>
                    <a:pt x="320" y="66262"/>
                  </a:lnTo>
                  <a:lnTo>
                    <a:pt x="9751" y="66262"/>
                  </a:lnTo>
                  <a:lnTo>
                    <a:pt x="15389" y="60609"/>
                  </a:lnTo>
                  <a:lnTo>
                    <a:pt x="15389" y="43088"/>
                  </a:lnTo>
                  <a:lnTo>
                    <a:pt x="25658" y="32819"/>
                  </a:lnTo>
                  <a:lnTo>
                    <a:pt x="25688" y="32788"/>
                  </a:lnTo>
                  <a:lnTo>
                    <a:pt x="25688" y="9188"/>
                  </a:lnTo>
                  <a:lnTo>
                    <a:pt x="34647" y="214"/>
                  </a:lnTo>
                  <a:lnTo>
                    <a:pt x="34434" y="1"/>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2700000">
              <a:off x="917817" y="-2200499"/>
              <a:ext cx="3153371" cy="5119296"/>
            </a:xfrm>
            <a:custGeom>
              <a:avLst/>
              <a:gdLst/>
              <a:ahLst/>
              <a:cxnLst/>
              <a:rect l="l" t="t" r="r" b="b"/>
              <a:pathLst>
                <a:path w="76882" h="124813" extrusionOk="0">
                  <a:moveTo>
                    <a:pt x="76668" y="0"/>
                  </a:moveTo>
                  <a:lnTo>
                    <a:pt x="63260" y="13408"/>
                  </a:lnTo>
                  <a:cubicBezTo>
                    <a:pt x="62879" y="13789"/>
                    <a:pt x="62879" y="14398"/>
                    <a:pt x="63260" y="14779"/>
                  </a:cubicBezTo>
                  <a:lnTo>
                    <a:pt x="69857" y="21376"/>
                  </a:lnTo>
                  <a:cubicBezTo>
                    <a:pt x="70116" y="21620"/>
                    <a:pt x="70116" y="22046"/>
                    <a:pt x="69857" y="22305"/>
                  </a:cubicBezTo>
                  <a:lnTo>
                    <a:pt x="46546" y="45616"/>
                  </a:lnTo>
                  <a:cubicBezTo>
                    <a:pt x="46417" y="45738"/>
                    <a:pt x="46245" y="45799"/>
                    <a:pt x="46074" y="45799"/>
                  </a:cubicBezTo>
                  <a:cubicBezTo>
                    <a:pt x="45903" y="45799"/>
                    <a:pt x="45731" y="45738"/>
                    <a:pt x="45602" y="45616"/>
                  </a:cubicBezTo>
                  <a:lnTo>
                    <a:pt x="39020" y="39019"/>
                  </a:lnTo>
                  <a:cubicBezTo>
                    <a:pt x="38822" y="38836"/>
                    <a:pt x="38593" y="38745"/>
                    <a:pt x="38334" y="38745"/>
                  </a:cubicBezTo>
                  <a:cubicBezTo>
                    <a:pt x="38060" y="38745"/>
                    <a:pt x="37831" y="38836"/>
                    <a:pt x="37649" y="39019"/>
                  </a:cubicBezTo>
                  <a:lnTo>
                    <a:pt x="23357" y="53311"/>
                  </a:lnTo>
                  <a:cubicBezTo>
                    <a:pt x="22976" y="53691"/>
                    <a:pt x="22976" y="54301"/>
                    <a:pt x="23357" y="54682"/>
                  </a:cubicBezTo>
                  <a:lnTo>
                    <a:pt x="40833" y="72142"/>
                  </a:lnTo>
                  <a:cubicBezTo>
                    <a:pt x="40939" y="72279"/>
                    <a:pt x="41016" y="72432"/>
                    <a:pt x="41016" y="72614"/>
                  </a:cubicBezTo>
                  <a:cubicBezTo>
                    <a:pt x="41016" y="72812"/>
                    <a:pt x="40955" y="72965"/>
                    <a:pt x="40833" y="73102"/>
                  </a:cubicBezTo>
                  <a:lnTo>
                    <a:pt x="27090" y="86830"/>
                  </a:lnTo>
                  <a:cubicBezTo>
                    <a:pt x="26907" y="87028"/>
                    <a:pt x="26816" y="87256"/>
                    <a:pt x="26816" y="87515"/>
                  </a:cubicBezTo>
                  <a:lnTo>
                    <a:pt x="26816" y="96276"/>
                  </a:lnTo>
                  <a:cubicBezTo>
                    <a:pt x="26816" y="96459"/>
                    <a:pt x="26755" y="96611"/>
                    <a:pt x="26618" y="96748"/>
                  </a:cubicBezTo>
                  <a:lnTo>
                    <a:pt x="13225" y="110140"/>
                  </a:lnTo>
                  <a:cubicBezTo>
                    <a:pt x="13103" y="110270"/>
                    <a:pt x="12940" y="110335"/>
                    <a:pt x="12772" y="110335"/>
                  </a:cubicBezTo>
                  <a:cubicBezTo>
                    <a:pt x="12604" y="110335"/>
                    <a:pt x="12433" y="110270"/>
                    <a:pt x="12296" y="110140"/>
                  </a:cubicBezTo>
                  <a:lnTo>
                    <a:pt x="7618" y="105448"/>
                  </a:lnTo>
                  <a:cubicBezTo>
                    <a:pt x="7428" y="105257"/>
                    <a:pt x="7180" y="105162"/>
                    <a:pt x="6933" y="105162"/>
                  </a:cubicBezTo>
                  <a:cubicBezTo>
                    <a:pt x="6685" y="105162"/>
                    <a:pt x="6438" y="105257"/>
                    <a:pt x="6247" y="105448"/>
                  </a:cubicBezTo>
                  <a:lnTo>
                    <a:pt x="381" y="111314"/>
                  </a:lnTo>
                  <a:cubicBezTo>
                    <a:pt x="1" y="111695"/>
                    <a:pt x="1" y="112304"/>
                    <a:pt x="381" y="112685"/>
                  </a:cubicBezTo>
                  <a:lnTo>
                    <a:pt x="5059" y="117378"/>
                  </a:lnTo>
                  <a:cubicBezTo>
                    <a:pt x="5181" y="117515"/>
                    <a:pt x="5257" y="117667"/>
                    <a:pt x="5257" y="117850"/>
                  </a:cubicBezTo>
                  <a:cubicBezTo>
                    <a:pt x="5257" y="118048"/>
                    <a:pt x="5196" y="118200"/>
                    <a:pt x="5059" y="118322"/>
                  </a:cubicBezTo>
                  <a:lnTo>
                    <a:pt x="3231" y="120150"/>
                  </a:lnTo>
                  <a:cubicBezTo>
                    <a:pt x="2850" y="120531"/>
                    <a:pt x="2850" y="121141"/>
                    <a:pt x="3231" y="121522"/>
                  </a:cubicBezTo>
                  <a:lnTo>
                    <a:pt x="5059" y="123365"/>
                  </a:lnTo>
                  <a:cubicBezTo>
                    <a:pt x="5333" y="123609"/>
                    <a:pt x="5333" y="124020"/>
                    <a:pt x="5059" y="124295"/>
                  </a:cubicBezTo>
                  <a:cubicBezTo>
                    <a:pt x="4914" y="124432"/>
                    <a:pt x="4754" y="124489"/>
                    <a:pt x="4602" y="124489"/>
                  </a:cubicBezTo>
                  <a:cubicBezTo>
                    <a:pt x="4449" y="124489"/>
                    <a:pt x="4305" y="124432"/>
                    <a:pt x="4190" y="124340"/>
                  </a:cubicBezTo>
                  <a:cubicBezTo>
                    <a:pt x="3962" y="124173"/>
                    <a:pt x="3825" y="123838"/>
                    <a:pt x="4038" y="123487"/>
                  </a:cubicBezTo>
                  <a:lnTo>
                    <a:pt x="3764" y="123335"/>
                  </a:lnTo>
                  <a:lnTo>
                    <a:pt x="3764" y="123335"/>
                  </a:lnTo>
                  <a:cubicBezTo>
                    <a:pt x="3459" y="123838"/>
                    <a:pt x="3672" y="124356"/>
                    <a:pt x="3992" y="124599"/>
                  </a:cubicBezTo>
                  <a:cubicBezTo>
                    <a:pt x="4175" y="124736"/>
                    <a:pt x="4373" y="124813"/>
                    <a:pt x="4602" y="124813"/>
                  </a:cubicBezTo>
                  <a:cubicBezTo>
                    <a:pt x="4830" y="124813"/>
                    <a:pt x="5059" y="124736"/>
                    <a:pt x="5272" y="124477"/>
                  </a:cubicBezTo>
                  <a:cubicBezTo>
                    <a:pt x="5455" y="124295"/>
                    <a:pt x="5562" y="124066"/>
                    <a:pt x="5562" y="123792"/>
                  </a:cubicBezTo>
                  <a:cubicBezTo>
                    <a:pt x="5562" y="123533"/>
                    <a:pt x="5455" y="123304"/>
                    <a:pt x="5272" y="123106"/>
                  </a:cubicBezTo>
                  <a:lnTo>
                    <a:pt x="3444" y="121278"/>
                  </a:lnTo>
                  <a:cubicBezTo>
                    <a:pt x="3170" y="121034"/>
                    <a:pt x="3170" y="120623"/>
                    <a:pt x="3444" y="120349"/>
                  </a:cubicBezTo>
                  <a:lnTo>
                    <a:pt x="5272" y="118520"/>
                  </a:lnTo>
                  <a:cubicBezTo>
                    <a:pt x="5455" y="118337"/>
                    <a:pt x="5562" y="118094"/>
                    <a:pt x="5562" y="117835"/>
                  </a:cubicBezTo>
                  <a:cubicBezTo>
                    <a:pt x="5562" y="117576"/>
                    <a:pt x="5455" y="117332"/>
                    <a:pt x="5272" y="117149"/>
                  </a:cubicBezTo>
                  <a:lnTo>
                    <a:pt x="579" y="112456"/>
                  </a:lnTo>
                  <a:cubicBezTo>
                    <a:pt x="320" y="112213"/>
                    <a:pt x="320" y="111801"/>
                    <a:pt x="579" y="111527"/>
                  </a:cubicBezTo>
                  <a:lnTo>
                    <a:pt x="6445" y="105661"/>
                  </a:lnTo>
                  <a:cubicBezTo>
                    <a:pt x="6575" y="105532"/>
                    <a:pt x="6742" y="105467"/>
                    <a:pt x="6912" y="105467"/>
                  </a:cubicBezTo>
                  <a:cubicBezTo>
                    <a:pt x="7081" y="105467"/>
                    <a:pt x="7253" y="105532"/>
                    <a:pt x="7390" y="105661"/>
                  </a:cubicBezTo>
                  <a:lnTo>
                    <a:pt x="12067" y="110354"/>
                  </a:lnTo>
                  <a:cubicBezTo>
                    <a:pt x="12265" y="110537"/>
                    <a:pt x="12494" y="110643"/>
                    <a:pt x="12753" y="110643"/>
                  </a:cubicBezTo>
                  <a:cubicBezTo>
                    <a:pt x="13027" y="110643"/>
                    <a:pt x="13256" y="110537"/>
                    <a:pt x="13439" y="110354"/>
                  </a:cubicBezTo>
                  <a:lnTo>
                    <a:pt x="26831" y="96961"/>
                  </a:lnTo>
                  <a:cubicBezTo>
                    <a:pt x="27014" y="96779"/>
                    <a:pt x="27120" y="96550"/>
                    <a:pt x="27120" y="96276"/>
                  </a:cubicBezTo>
                  <a:lnTo>
                    <a:pt x="27120" y="87469"/>
                  </a:lnTo>
                  <a:cubicBezTo>
                    <a:pt x="27120" y="87287"/>
                    <a:pt x="27166" y="87134"/>
                    <a:pt x="27303" y="86997"/>
                  </a:cubicBezTo>
                  <a:lnTo>
                    <a:pt x="41031" y="73270"/>
                  </a:lnTo>
                  <a:cubicBezTo>
                    <a:pt x="41412" y="72889"/>
                    <a:pt x="41412" y="72279"/>
                    <a:pt x="41031" y="71898"/>
                  </a:cubicBezTo>
                  <a:lnTo>
                    <a:pt x="23571" y="54438"/>
                  </a:lnTo>
                  <a:cubicBezTo>
                    <a:pt x="23312" y="54194"/>
                    <a:pt x="23312" y="53768"/>
                    <a:pt x="23571" y="53509"/>
                  </a:cubicBezTo>
                  <a:lnTo>
                    <a:pt x="37862" y="39217"/>
                  </a:lnTo>
                  <a:cubicBezTo>
                    <a:pt x="37984" y="39095"/>
                    <a:pt x="38155" y="39035"/>
                    <a:pt x="38327" y="39035"/>
                  </a:cubicBezTo>
                  <a:cubicBezTo>
                    <a:pt x="38498" y="39035"/>
                    <a:pt x="38669" y="39095"/>
                    <a:pt x="38791" y="39217"/>
                  </a:cubicBezTo>
                  <a:lnTo>
                    <a:pt x="45373" y="45830"/>
                  </a:lnTo>
                  <a:cubicBezTo>
                    <a:pt x="45571" y="46013"/>
                    <a:pt x="45800" y="46119"/>
                    <a:pt x="46059" y="46119"/>
                  </a:cubicBezTo>
                  <a:cubicBezTo>
                    <a:pt x="46333" y="46119"/>
                    <a:pt x="46562" y="46013"/>
                    <a:pt x="46744" y="45830"/>
                  </a:cubicBezTo>
                  <a:lnTo>
                    <a:pt x="70055" y="22519"/>
                  </a:lnTo>
                  <a:cubicBezTo>
                    <a:pt x="70436" y="22138"/>
                    <a:pt x="70436" y="21528"/>
                    <a:pt x="70055" y="21148"/>
                  </a:cubicBezTo>
                  <a:lnTo>
                    <a:pt x="63473" y="14550"/>
                  </a:lnTo>
                  <a:cubicBezTo>
                    <a:pt x="63199" y="14307"/>
                    <a:pt x="63199" y="13895"/>
                    <a:pt x="63473" y="13621"/>
                  </a:cubicBezTo>
                  <a:lnTo>
                    <a:pt x="76881" y="213"/>
                  </a:lnTo>
                  <a:lnTo>
                    <a:pt x="76668" y="0"/>
                  </a:ln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01475" y="-361175"/>
              <a:ext cx="7138625" cy="819350"/>
            </a:xfrm>
            <a:custGeom>
              <a:avLst/>
              <a:gdLst/>
              <a:ahLst/>
              <a:cxnLst/>
              <a:rect l="l" t="t" r="r" b="b"/>
              <a:pathLst>
                <a:path w="285545" h="32774" extrusionOk="0">
                  <a:moveTo>
                    <a:pt x="0" y="32774"/>
                  </a:moveTo>
                  <a:lnTo>
                    <a:pt x="188861" y="32774"/>
                  </a:lnTo>
                  <a:lnTo>
                    <a:pt x="221636" y="0"/>
                  </a:lnTo>
                  <a:lnTo>
                    <a:pt x="285545" y="0"/>
                  </a:lnTo>
                </a:path>
              </a:pathLst>
            </a:custGeom>
            <a:noFill/>
            <a:ln w="9525" cap="flat" cmpd="sng">
              <a:solidFill>
                <a:schemeClr val="dk2"/>
              </a:solidFill>
              <a:prstDash val="solid"/>
              <a:round/>
              <a:headEnd type="none" w="med" len="med"/>
              <a:tailEnd type="none" w="med" len="med"/>
            </a:ln>
          </p:spPr>
        </p:sp>
        <p:sp>
          <p:nvSpPr>
            <p:cNvPr id="16" name="Google Shape;16;p2"/>
            <p:cNvSpPr/>
            <p:nvPr/>
          </p:nvSpPr>
          <p:spPr>
            <a:xfrm rot="5400000">
              <a:off x="1110859" y="-1245788"/>
              <a:ext cx="577450" cy="3045475"/>
            </a:xfrm>
            <a:custGeom>
              <a:avLst/>
              <a:gdLst/>
              <a:ahLst/>
              <a:cxnLst/>
              <a:rect l="l" t="t" r="r" b="b"/>
              <a:pathLst>
                <a:path w="14079" h="48146" extrusionOk="0">
                  <a:moveTo>
                    <a:pt x="13866" y="0"/>
                  </a:moveTo>
                  <a:lnTo>
                    <a:pt x="5867" y="7999"/>
                  </a:lnTo>
                  <a:lnTo>
                    <a:pt x="5836" y="8045"/>
                  </a:lnTo>
                  <a:lnTo>
                    <a:pt x="5836" y="31737"/>
                  </a:lnTo>
                  <a:lnTo>
                    <a:pt x="1" y="37541"/>
                  </a:lnTo>
                  <a:lnTo>
                    <a:pt x="1" y="48146"/>
                  </a:lnTo>
                  <a:lnTo>
                    <a:pt x="306" y="48146"/>
                  </a:lnTo>
                  <a:lnTo>
                    <a:pt x="306" y="37679"/>
                  </a:lnTo>
                  <a:lnTo>
                    <a:pt x="6141" y="31874"/>
                  </a:lnTo>
                  <a:lnTo>
                    <a:pt x="6141" y="8167"/>
                  </a:lnTo>
                  <a:lnTo>
                    <a:pt x="14079" y="229"/>
                  </a:lnTo>
                  <a:lnTo>
                    <a:pt x="13866" y="0"/>
                  </a:lnTo>
                  <a:close/>
                </a:path>
              </a:pathLst>
            </a:custGeom>
            <a:gradFill>
              <a:gsLst>
                <a:gs pos="0">
                  <a:srgbClr val="9900FF">
                    <a:alpha val="46666"/>
                  </a:srgbClr>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5400000">
              <a:off x="654013" y="-781254"/>
              <a:ext cx="687411" cy="2731351"/>
            </a:xfrm>
            <a:custGeom>
              <a:avLst/>
              <a:gdLst/>
              <a:ahLst/>
              <a:cxnLst/>
              <a:rect l="l" t="t" r="r" b="b"/>
              <a:pathLst>
                <a:path w="16760" h="43180" extrusionOk="0">
                  <a:moveTo>
                    <a:pt x="16531" y="1"/>
                  </a:moveTo>
                  <a:lnTo>
                    <a:pt x="4403" y="12159"/>
                  </a:lnTo>
                  <a:lnTo>
                    <a:pt x="4342" y="12190"/>
                  </a:lnTo>
                  <a:lnTo>
                    <a:pt x="4342" y="25734"/>
                  </a:lnTo>
                  <a:lnTo>
                    <a:pt x="0" y="30077"/>
                  </a:lnTo>
                  <a:lnTo>
                    <a:pt x="8746" y="38822"/>
                  </a:lnTo>
                  <a:lnTo>
                    <a:pt x="8746" y="43180"/>
                  </a:lnTo>
                  <a:lnTo>
                    <a:pt x="9066" y="43180"/>
                  </a:lnTo>
                  <a:lnTo>
                    <a:pt x="9066" y="38700"/>
                  </a:lnTo>
                  <a:lnTo>
                    <a:pt x="442" y="30077"/>
                  </a:lnTo>
                  <a:lnTo>
                    <a:pt x="4662" y="25872"/>
                  </a:lnTo>
                  <a:lnTo>
                    <a:pt x="4662" y="12327"/>
                  </a:lnTo>
                  <a:lnTo>
                    <a:pt x="16760" y="230"/>
                  </a:lnTo>
                  <a:lnTo>
                    <a:pt x="16531" y="1"/>
                  </a:lnTo>
                  <a:close/>
                </a:path>
              </a:pathLst>
            </a:custGeom>
            <a:gradFill>
              <a:gsLst>
                <a:gs pos="0">
                  <a:srgbClr val="9900FF">
                    <a:alpha val="46666"/>
                  </a:srgbClr>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18;p2"/>
            <p:cNvGrpSpPr/>
            <p:nvPr/>
          </p:nvGrpSpPr>
          <p:grpSpPr>
            <a:xfrm flipH="1">
              <a:off x="4446909" y="391151"/>
              <a:ext cx="134044" cy="134013"/>
              <a:chOff x="1101075" y="2142375"/>
              <a:chExt cx="439200" cy="439100"/>
            </a:xfrm>
          </p:grpSpPr>
          <p:sp>
            <p:nvSpPr>
              <p:cNvPr id="19" name="Google Shape;19;p2"/>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flipH="1">
              <a:off x="1373609" y="694563"/>
              <a:ext cx="134044" cy="134013"/>
              <a:chOff x="1101075" y="2142375"/>
              <a:chExt cx="439200" cy="439100"/>
            </a:xfrm>
          </p:grpSpPr>
          <p:sp>
            <p:nvSpPr>
              <p:cNvPr id="22" name="Google Shape;22;p2"/>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flipH="1">
              <a:off x="1086834" y="957463"/>
              <a:ext cx="134044" cy="134013"/>
              <a:chOff x="1101075" y="2142375"/>
              <a:chExt cx="439200" cy="439100"/>
            </a:xfrm>
          </p:grpSpPr>
          <p:sp>
            <p:nvSpPr>
              <p:cNvPr id="25" name="Google Shape;25;p2"/>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2"/>
            <p:cNvGrpSpPr/>
            <p:nvPr/>
          </p:nvGrpSpPr>
          <p:grpSpPr>
            <a:xfrm flipH="1">
              <a:off x="277709" y="957463"/>
              <a:ext cx="134044" cy="134013"/>
              <a:chOff x="1101075" y="2142375"/>
              <a:chExt cx="439200" cy="439100"/>
            </a:xfrm>
          </p:grpSpPr>
          <p:sp>
            <p:nvSpPr>
              <p:cNvPr id="28" name="Google Shape;28;p2"/>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flipH="1">
              <a:off x="277709" y="640813"/>
              <a:ext cx="134044" cy="134013"/>
              <a:chOff x="1101075" y="2142375"/>
              <a:chExt cx="439200" cy="439100"/>
            </a:xfrm>
          </p:grpSpPr>
          <p:sp>
            <p:nvSpPr>
              <p:cNvPr id="31" name="Google Shape;31;p2"/>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 name="Google Shape;33;p2"/>
          <p:cNvGrpSpPr/>
          <p:nvPr/>
        </p:nvGrpSpPr>
        <p:grpSpPr>
          <a:xfrm>
            <a:off x="6385735" y="3039700"/>
            <a:ext cx="3920501" cy="3213899"/>
            <a:chOff x="6309535" y="2842975"/>
            <a:chExt cx="3920501" cy="3213899"/>
          </a:xfrm>
        </p:grpSpPr>
        <p:pic>
          <p:nvPicPr>
            <p:cNvPr id="34" name="Google Shape;34;p2"/>
            <p:cNvPicPr preferRelativeResize="0"/>
            <p:nvPr/>
          </p:nvPicPr>
          <p:blipFill rotWithShape="1">
            <a:blip r:embed="rId3">
              <a:alphaModFix/>
            </a:blip>
            <a:srcRect l="16960" t="24718" r="7121" b="26177"/>
            <a:stretch/>
          </p:blipFill>
          <p:spPr>
            <a:xfrm>
              <a:off x="6309535" y="3064650"/>
              <a:ext cx="3920501" cy="2992224"/>
            </a:xfrm>
            <a:prstGeom prst="rect">
              <a:avLst/>
            </a:prstGeom>
            <a:noFill/>
            <a:ln>
              <a:noFill/>
            </a:ln>
          </p:spPr>
        </p:pic>
        <p:sp>
          <p:nvSpPr>
            <p:cNvPr id="35" name="Google Shape;35;p2"/>
            <p:cNvSpPr/>
            <p:nvPr/>
          </p:nvSpPr>
          <p:spPr>
            <a:xfrm rot="10800000">
              <a:off x="7535449" y="2941132"/>
              <a:ext cx="981776" cy="2307791"/>
            </a:xfrm>
            <a:custGeom>
              <a:avLst/>
              <a:gdLst/>
              <a:ahLst/>
              <a:cxnLst/>
              <a:rect l="l" t="t" r="r" b="b"/>
              <a:pathLst>
                <a:path w="23937" h="56267" extrusionOk="0">
                  <a:moveTo>
                    <a:pt x="12997" y="1"/>
                  </a:moveTo>
                  <a:lnTo>
                    <a:pt x="12784" y="214"/>
                  </a:lnTo>
                  <a:lnTo>
                    <a:pt x="23098" y="10513"/>
                  </a:lnTo>
                  <a:cubicBezTo>
                    <a:pt x="23434" y="10864"/>
                    <a:pt x="23632" y="11321"/>
                    <a:pt x="23632" y="11808"/>
                  </a:cubicBezTo>
                  <a:cubicBezTo>
                    <a:pt x="23632" y="12311"/>
                    <a:pt x="23434" y="12768"/>
                    <a:pt x="23098" y="13104"/>
                  </a:cubicBezTo>
                  <a:lnTo>
                    <a:pt x="21925" y="14261"/>
                  </a:lnTo>
                  <a:cubicBezTo>
                    <a:pt x="21575" y="14627"/>
                    <a:pt x="21110" y="14810"/>
                    <a:pt x="20642" y="14810"/>
                  </a:cubicBezTo>
                  <a:cubicBezTo>
                    <a:pt x="20173" y="14810"/>
                    <a:pt x="19701" y="14627"/>
                    <a:pt x="19335" y="14261"/>
                  </a:cubicBezTo>
                  <a:lnTo>
                    <a:pt x="16958" y="11885"/>
                  </a:lnTo>
                  <a:cubicBezTo>
                    <a:pt x="16547" y="11489"/>
                    <a:pt x="16029" y="11260"/>
                    <a:pt x="15435" y="11260"/>
                  </a:cubicBezTo>
                  <a:cubicBezTo>
                    <a:pt x="14841" y="11260"/>
                    <a:pt x="14307" y="11489"/>
                    <a:pt x="13911" y="11885"/>
                  </a:cubicBezTo>
                  <a:lnTo>
                    <a:pt x="12525" y="13271"/>
                  </a:lnTo>
                  <a:cubicBezTo>
                    <a:pt x="12129" y="13698"/>
                    <a:pt x="11900" y="14231"/>
                    <a:pt x="11900" y="14795"/>
                  </a:cubicBezTo>
                  <a:cubicBezTo>
                    <a:pt x="11900" y="15374"/>
                    <a:pt x="12129" y="15922"/>
                    <a:pt x="12525" y="16318"/>
                  </a:cubicBezTo>
                  <a:cubicBezTo>
                    <a:pt x="12860" y="16669"/>
                    <a:pt x="13058" y="17126"/>
                    <a:pt x="13058" y="17629"/>
                  </a:cubicBezTo>
                  <a:cubicBezTo>
                    <a:pt x="13058" y="18116"/>
                    <a:pt x="12860" y="18573"/>
                    <a:pt x="12525" y="18924"/>
                  </a:cubicBezTo>
                  <a:lnTo>
                    <a:pt x="11489" y="19944"/>
                  </a:lnTo>
                  <a:cubicBezTo>
                    <a:pt x="11154" y="20295"/>
                    <a:pt x="10696" y="20478"/>
                    <a:pt x="10209" y="20478"/>
                  </a:cubicBezTo>
                  <a:lnTo>
                    <a:pt x="9569" y="20478"/>
                  </a:lnTo>
                  <a:cubicBezTo>
                    <a:pt x="8990" y="20478"/>
                    <a:pt x="8457" y="20706"/>
                    <a:pt x="8045" y="21102"/>
                  </a:cubicBezTo>
                  <a:lnTo>
                    <a:pt x="3353" y="25810"/>
                  </a:lnTo>
                  <a:cubicBezTo>
                    <a:pt x="2515" y="26648"/>
                    <a:pt x="2515" y="28004"/>
                    <a:pt x="3353" y="28842"/>
                  </a:cubicBezTo>
                  <a:lnTo>
                    <a:pt x="10529" y="36018"/>
                  </a:lnTo>
                  <a:cubicBezTo>
                    <a:pt x="10864" y="36369"/>
                    <a:pt x="11062" y="36826"/>
                    <a:pt x="11062" y="37313"/>
                  </a:cubicBezTo>
                  <a:cubicBezTo>
                    <a:pt x="11062" y="37801"/>
                    <a:pt x="10864" y="38273"/>
                    <a:pt x="10529" y="38608"/>
                  </a:cubicBezTo>
                  <a:lnTo>
                    <a:pt x="8198" y="40940"/>
                  </a:lnTo>
                  <a:cubicBezTo>
                    <a:pt x="7802" y="41351"/>
                    <a:pt x="7573" y="41884"/>
                    <a:pt x="7573" y="42463"/>
                  </a:cubicBezTo>
                  <a:lnTo>
                    <a:pt x="7573" y="47720"/>
                  </a:lnTo>
                  <a:cubicBezTo>
                    <a:pt x="7573" y="48207"/>
                    <a:pt x="7390" y="48664"/>
                    <a:pt x="7040" y="49015"/>
                  </a:cubicBezTo>
                  <a:lnTo>
                    <a:pt x="1" y="56054"/>
                  </a:lnTo>
                  <a:lnTo>
                    <a:pt x="199" y="56267"/>
                  </a:lnTo>
                  <a:lnTo>
                    <a:pt x="7268" y="49274"/>
                  </a:lnTo>
                  <a:cubicBezTo>
                    <a:pt x="7664" y="48862"/>
                    <a:pt x="7893" y="48329"/>
                    <a:pt x="7893" y="47750"/>
                  </a:cubicBezTo>
                  <a:lnTo>
                    <a:pt x="7893" y="42494"/>
                  </a:lnTo>
                  <a:cubicBezTo>
                    <a:pt x="7893" y="42006"/>
                    <a:pt x="8091" y="41549"/>
                    <a:pt x="8426" y="41199"/>
                  </a:cubicBezTo>
                  <a:lnTo>
                    <a:pt x="10757" y="38883"/>
                  </a:lnTo>
                  <a:cubicBezTo>
                    <a:pt x="11154" y="38456"/>
                    <a:pt x="11382" y="37923"/>
                    <a:pt x="11382" y="37359"/>
                  </a:cubicBezTo>
                  <a:cubicBezTo>
                    <a:pt x="11382" y="36765"/>
                    <a:pt x="11154" y="36232"/>
                    <a:pt x="10757" y="35835"/>
                  </a:cubicBezTo>
                  <a:lnTo>
                    <a:pt x="3581" y="28644"/>
                  </a:lnTo>
                  <a:cubicBezTo>
                    <a:pt x="2850" y="27943"/>
                    <a:pt x="2850" y="26785"/>
                    <a:pt x="3581" y="26054"/>
                  </a:cubicBezTo>
                  <a:lnTo>
                    <a:pt x="8274" y="21346"/>
                  </a:lnTo>
                  <a:cubicBezTo>
                    <a:pt x="8624" y="21011"/>
                    <a:pt x="9081" y="20813"/>
                    <a:pt x="9569" y="20813"/>
                  </a:cubicBezTo>
                  <a:lnTo>
                    <a:pt x="10209" y="20813"/>
                  </a:lnTo>
                  <a:cubicBezTo>
                    <a:pt x="10788" y="20813"/>
                    <a:pt x="11321" y="20584"/>
                    <a:pt x="11732" y="20188"/>
                  </a:cubicBezTo>
                  <a:lnTo>
                    <a:pt x="12753" y="19167"/>
                  </a:lnTo>
                  <a:cubicBezTo>
                    <a:pt x="13149" y="18741"/>
                    <a:pt x="13378" y="18208"/>
                    <a:pt x="13378" y="17644"/>
                  </a:cubicBezTo>
                  <a:cubicBezTo>
                    <a:pt x="13378" y="17050"/>
                    <a:pt x="13149" y="16516"/>
                    <a:pt x="12753" y="16120"/>
                  </a:cubicBezTo>
                  <a:cubicBezTo>
                    <a:pt x="12418" y="15770"/>
                    <a:pt x="12220" y="15313"/>
                    <a:pt x="12220" y="14825"/>
                  </a:cubicBezTo>
                  <a:cubicBezTo>
                    <a:pt x="12220" y="14322"/>
                    <a:pt x="12418" y="13865"/>
                    <a:pt x="12753" y="13530"/>
                  </a:cubicBezTo>
                  <a:lnTo>
                    <a:pt x="14140" y="12128"/>
                  </a:lnTo>
                  <a:cubicBezTo>
                    <a:pt x="14490" y="11793"/>
                    <a:pt x="14947" y="11595"/>
                    <a:pt x="15435" y="11595"/>
                  </a:cubicBezTo>
                  <a:cubicBezTo>
                    <a:pt x="15938" y="11595"/>
                    <a:pt x="16395" y="11793"/>
                    <a:pt x="16730" y="12128"/>
                  </a:cubicBezTo>
                  <a:lnTo>
                    <a:pt x="19107" y="14520"/>
                  </a:lnTo>
                  <a:cubicBezTo>
                    <a:pt x="19526" y="14939"/>
                    <a:pt x="20074" y="15149"/>
                    <a:pt x="20623" y="15149"/>
                  </a:cubicBezTo>
                  <a:cubicBezTo>
                    <a:pt x="21171" y="15149"/>
                    <a:pt x="21720" y="14939"/>
                    <a:pt x="22139" y="14520"/>
                  </a:cubicBezTo>
                  <a:lnTo>
                    <a:pt x="23297" y="13347"/>
                  </a:lnTo>
                  <a:cubicBezTo>
                    <a:pt x="23708" y="12936"/>
                    <a:pt x="23936" y="12403"/>
                    <a:pt x="23936" y="11824"/>
                  </a:cubicBezTo>
                  <a:cubicBezTo>
                    <a:pt x="23936" y="11260"/>
                    <a:pt x="23708" y="10711"/>
                    <a:pt x="23297" y="10300"/>
                  </a:cubicBezTo>
                  <a:lnTo>
                    <a:pt x="12997" y="1"/>
                  </a:lnTo>
                  <a:close/>
                </a:path>
              </a:pathLst>
            </a:custGeom>
            <a:gradFill>
              <a:gsLst>
                <a:gs pos="0">
                  <a:schemeClr val="lt2"/>
                </a:gs>
                <a:gs pos="40000">
                  <a:srgbClr val="FF9900">
                    <a:alpha val="40784"/>
                  </a:srgbClr>
                </a:gs>
                <a:gs pos="100000">
                  <a:srgbClr val="FFFFFF">
                    <a:alpha val="0"/>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10800000">
              <a:off x="7694795" y="2941747"/>
              <a:ext cx="981776" cy="2307791"/>
            </a:xfrm>
            <a:custGeom>
              <a:avLst/>
              <a:gdLst/>
              <a:ahLst/>
              <a:cxnLst/>
              <a:rect l="l" t="t" r="r" b="b"/>
              <a:pathLst>
                <a:path w="23937" h="56267" extrusionOk="0">
                  <a:moveTo>
                    <a:pt x="12997" y="0"/>
                  </a:moveTo>
                  <a:lnTo>
                    <a:pt x="12784" y="214"/>
                  </a:lnTo>
                  <a:lnTo>
                    <a:pt x="23098" y="10513"/>
                  </a:lnTo>
                  <a:cubicBezTo>
                    <a:pt x="23434" y="10848"/>
                    <a:pt x="23632" y="11305"/>
                    <a:pt x="23632" y="11808"/>
                  </a:cubicBezTo>
                  <a:cubicBezTo>
                    <a:pt x="23632" y="12296"/>
                    <a:pt x="23434" y="12753"/>
                    <a:pt x="23098" y="13103"/>
                  </a:cubicBezTo>
                  <a:lnTo>
                    <a:pt x="21925" y="14261"/>
                  </a:lnTo>
                  <a:cubicBezTo>
                    <a:pt x="21575" y="14627"/>
                    <a:pt x="21110" y="14810"/>
                    <a:pt x="20642" y="14810"/>
                  </a:cubicBezTo>
                  <a:cubicBezTo>
                    <a:pt x="20173" y="14810"/>
                    <a:pt x="19701" y="14627"/>
                    <a:pt x="19335" y="14261"/>
                  </a:cubicBezTo>
                  <a:lnTo>
                    <a:pt x="16958" y="11884"/>
                  </a:lnTo>
                  <a:cubicBezTo>
                    <a:pt x="16547" y="11488"/>
                    <a:pt x="16029" y="11260"/>
                    <a:pt x="15435" y="11260"/>
                  </a:cubicBezTo>
                  <a:cubicBezTo>
                    <a:pt x="14840" y="11260"/>
                    <a:pt x="14307" y="11488"/>
                    <a:pt x="13911" y="11884"/>
                  </a:cubicBezTo>
                  <a:lnTo>
                    <a:pt x="12525" y="13271"/>
                  </a:lnTo>
                  <a:cubicBezTo>
                    <a:pt x="11687" y="14109"/>
                    <a:pt x="11687" y="15465"/>
                    <a:pt x="12525" y="16303"/>
                  </a:cubicBezTo>
                  <a:cubicBezTo>
                    <a:pt x="12860" y="16638"/>
                    <a:pt x="13058" y="17095"/>
                    <a:pt x="13058" y="17598"/>
                  </a:cubicBezTo>
                  <a:cubicBezTo>
                    <a:pt x="13058" y="18085"/>
                    <a:pt x="12860" y="18543"/>
                    <a:pt x="12525" y="18893"/>
                  </a:cubicBezTo>
                  <a:lnTo>
                    <a:pt x="11489" y="19914"/>
                  </a:lnTo>
                  <a:cubicBezTo>
                    <a:pt x="11153" y="20264"/>
                    <a:pt x="10696" y="20447"/>
                    <a:pt x="10193" y="20447"/>
                  </a:cubicBezTo>
                  <a:lnTo>
                    <a:pt x="9569" y="20447"/>
                  </a:lnTo>
                  <a:cubicBezTo>
                    <a:pt x="8975" y="20447"/>
                    <a:pt x="8441" y="20676"/>
                    <a:pt x="8045" y="21087"/>
                  </a:cubicBezTo>
                  <a:lnTo>
                    <a:pt x="3337" y="25780"/>
                  </a:lnTo>
                  <a:cubicBezTo>
                    <a:pt x="2941" y="26206"/>
                    <a:pt x="2713" y="26739"/>
                    <a:pt x="2713" y="27303"/>
                  </a:cubicBezTo>
                  <a:cubicBezTo>
                    <a:pt x="2713" y="27897"/>
                    <a:pt x="2941" y="28431"/>
                    <a:pt x="3337" y="28827"/>
                  </a:cubicBezTo>
                  <a:lnTo>
                    <a:pt x="10529" y="36018"/>
                  </a:lnTo>
                  <a:cubicBezTo>
                    <a:pt x="11245" y="36719"/>
                    <a:pt x="11245" y="37877"/>
                    <a:pt x="10529" y="38608"/>
                  </a:cubicBezTo>
                  <a:lnTo>
                    <a:pt x="8198" y="40924"/>
                  </a:lnTo>
                  <a:cubicBezTo>
                    <a:pt x="7801" y="41351"/>
                    <a:pt x="7573" y="41884"/>
                    <a:pt x="7573" y="42448"/>
                  </a:cubicBezTo>
                  <a:lnTo>
                    <a:pt x="7573" y="47704"/>
                  </a:lnTo>
                  <a:cubicBezTo>
                    <a:pt x="7573" y="48207"/>
                    <a:pt x="7375" y="48664"/>
                    <a:pt x="7040" y="48999"/>
                  </a:cubicBezTo>
                  <a:lnTo>
                    <a:pt x="1" y="56053"/>
                  </a:lnTo>
                  <a:lnTo>
                    <a:pt x="199" y="56267"/>
                  </a:lnTo>
                  <a:lnTo>
                    <a:pt x="7268" y="49212"/>
                  </a:lnTo>
                  <a:cubicBezTo>
                    <a:pt x="7664" y="48801"/>
                    <a:pt x="7893" y="48268"/>
                    <a:pt x="7893" y="47689"/>
                  </a:cubicBezTo>
                  <a:lnTo>
                    <a:pt x="7893" y="42432"/>
                  </a:lnTo>
                  <a:cubicBezTo>
                    <a:pt x="7893" y="41945"/>
                    <a:pt x="8091" y="41473"/>
                    <a:pt x="8426" y="41137"/>
                  </a:cubicBezTo>
                  <a:lnTo>
                    <a:pt x="10757" y="38806"/>
                  </a:lnTo>
                  <a:cubicBezTo>
                    <a:pt x="11595" y="37984"/>
                    <a:pt x="11595" y="36628"/>
                    <a:pt x="10757" y="35790"/>
                  </a:cubicBezTo>
                  <a:lnTo>
                    <a:pt x="3581" y="28598"/>
                  </a:lnTo>
                  <a:cubicBezTo>
                    <a:pt x="3231" y="28263"/>
                    <a:pt x="3048" y="27806"/>
                    <a:pt x="3048" y="27318"/>
                  </a:cubicBezTo>
                  <a:cubicBezTo>
                    <a:pt x="3048" y="26816"/>
                    <a:pt x="3231" y="26359"/>
                    <a:pt x="3581" y="26023"/>
                  </a:cubicBezTo>
                  <a:lnTo>
                    <a:pt x="8274" y="21346"/>
                  </a:lnTo>
                  <a:cubicBezTo>
                    <a:pt x="8624" y="21011"/>
                    <a:pt x="9081" y="20813"/>
                    <a:pt x="9569" y="20813"/>
                  </a:cubicBezTo>
                  <a:lnTo>
                    <a:pt x="10209" y="20813"/>
                  </a:lnTo>
                  <a:cubicBezTo>
                    <a:pt x="10788" y="20813"/>
                    <a:pt x="11321" y="20584"/>
                    <a:pt x="11732" y="20188"/>
                  </a:cubicBezTo>
                  <a:lnTo>
                    <a:pt x="12753" y="19152"/>
                  </a:lnTo>
                  <a:cubicBezTo>
                    <a:pt x="13149" y="18741"/>
                    <a:pt x="13378" y="18207"/>
                    <a:pt x="13378" y="17628"/>
                  </a:cubicBezTo>
                  <a:cubicBezTo>
                    <a:pt x="13378" y="17049"/>
                    <a:pt x="13149" y="16516"/>
                    <a:pt x="12753" y="16105"/>
                  </a:cubicBezTo>
                  <a:cubicBezTo>
                    <a:pt x="12037" y="15404"/>
                    <a:pt x="12037" y="14246"/>
                    <a:pt x="12753" y="13515"/>
                  </a:cubicBezTo>
                  <a:lnTo>
                    <a:pt x="14140" y="12128"/>
                  </a:lnTo>
                  <a:cubicBezTo>
                    <a:pt x="14490" y="11793"/>
                    <a:pt x="14947" y="11595"/>
                    <a:pt x="15435" y="11595"/>
                  </a:cubicBezTo>
                  <a:cubicBezTo>
                    <a:pt x="15937" y="11595"/>
                    <a:pt x="16395" y="11793"/>
                    <a:pt x="16730" y="12128"/>
                  </a:cubicBezTo>
                  <a:lnTo>
                    <a:pt x="19106" y="14505"/>
                  </a:lnTo>
                  <a:cubicBezTo>
                    <a:pt x="19525" y="14924"/>
                    <a:pt x="20074" y="15133"/>
                    <a:pt x="20622" y="15133"/>
                  </a:cubicBezTo>
                  <a:cubicBezTo>
                    <a:pt x="21171" y="15133"/>
                    <a:pt x="21719" y="14924"/>
                    <a:pt x="22138" y="14505"/>
                  </a:cubicBezTo>
                  <a:lnTo>
                    <a:pt x="23296" y="13347"/>
                  </a:lnTo>
                  <a:cubicBezTo>
                    <a:pt x="23708" y="12936"/>
                    <a:pt x="23936" y="12402"/>
                    <a:pt x="23936" y="11823"/>
                  </a:cubicBezTo>
                  <a:cubicBezTo>
                    <a:pt x="23936" y="11229"/>
                    <a:pt x="23708" y="10696"/>
                    <a:pt x="23296" y="10300"/>
                  </a:cubicBezTo>
                  <a:lnTo>
                    <a:pt x="12997" y="0"/>
                  </a:lnTo>
                  <a:close/>
                </a:path>
              </a:pathLst>
            </a:custGeom>
            <a:gradFill>
              <a:gsLst>
                <a:gs pos="0">
                  <a:schemeClr val="lt2"/>
                </a:gs>
                <a:gs pos="40000">
                  <a:srgbClr val="FF9900">
                    <a:alpha val="40784"/>
                  </a:srgbClr>
                </a:gs>
                <a:gs pos="100000">
                  <a:srgbClr val="FFFFFF">
                    <a:alpha val="0"/>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280400" y="3719575"/>
              <a:ext cx="582050" cy="582425"/>
              <a:chOff x="959750" y="3039275"/>
              <a:chExt cx="582050" cy="582425"/>
            </a:xfrm>
          </p:grpSpPr>
          <p:sp>
            <p:nvSpPr>
              <p:cNvPr id="38" name="Google Shape;38;p2"/>
              <p:cNvSpPr/>
              <p:nvPr/>
            </p:nvSpPr>
            <p:spPr>
              <a:xfrm>
                <a:off x="959750" y="3498275"/>
                <a:ext cx="123450" cy="123425"/>
              </a:xfrm>
              <a:custGeom>
                <a:avLst/>
                <a:gdLst/>
                <a:ahLst/>
                <a:cxnLst/>
                <a:rect l="l" t="t" r="r" b="b"/>
                <a:pathLst>
                  <a:path w="4938" h="4937" extrusionOk="0">
                    <a:moveTo>
                      <a:pt x="1403" y="0"/>
                    </a:moveTo>
                    <a:lnTo>
                      <a:pt x="1" y="1402"/>
                    </a:lnTo>
                    <a:lnTo>
                      <a:pt x="3536" y="4937"/>
                    </a:lnTo>
                    <a:lnTo>
                      <a:pt x="4937" y="3535"/>
                    </a:lnTo>
                    <a:lnTo>
                      <a:pt x="1403" y="0"/>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035950" y="3421700"/>
                <a:ext cx="123425" cy="123825"/>
              </a:xfrm>
              <a:custGeom>
                <a:avLst/>
                <a:gdLst/>
                <a:ahLst/>
                <a:cxnLst/>
                <a:rect l="l" t="t" r="r" b="b"/>
                <a:pathLst>
                  <a:path w="4937" h="4953" extrusionOk="0">
                    <a:moveTo>
                      <a:pt x="1402" y="1"/>
                    </a:moveTo>
                    <a:lnTo>
                      <a:pt x="0" y="1403"/>
                    </a:lnTo>
                    <a:lnTo>
                      <a:pt x="3535" y="4952"/>
                    </a:lnTo>
                    <a:lnTo>
                      <a:pt x="4937" y="3551"/>
                    </a:lnTo>
                    <a:lnTo>
                      <a:pt x="1402" y="1"/>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112500" y="3345525"/>
                <a:ext cx="123825" cy="123450"/>
              </a:xfrm>
              <a:custGeom>
                <a:avLst/>
                <a:gdLst/>
                <a:ahLst/>
                <a:cxnLst/>
                <a:rect l="l" t="t" r="r" b="b"/>
                <a:pathLst>
                  <a:path w="4953" h="4938" extrusionOk="0">
                    <a:moveTo>
                      <a:pt x="1402" y="1"/>
                    </a:moveTo>
                    <a:lnTo>
                      <a:pt x="1" y="1402"/>
                    </a:lnTo>
                    <a:lnTo>
                      <a:pt x="3551" y="4937"/>
                    </a:lnTo>
                    <a:lnTo>
                      <a:pt x="4952" y="3535"/>
                    </a:lnTo>
                    <a:lnTo>
                      <a:pt x="1402" y="1"/>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188675" y="3268975"/>
                <a:ext cx="123825" cy="123425"/>
              </a:xfrm>
              <a:custGeom>
                <a:avLst/>
                <a:gdLst/>
                <a:ahLst/>
                <a:cxnLst/>
                <a:rect l="l" t="t" r="r" b="b"/>
                <a:pathLst>
                  <a:path w="4953" h="4937" extrusionOk="0">
                    <a:moveTo>
                      <a:pt x="1402" y="0"/>
                    </a:moveTo>
                    <a:lnTo>
                      <a:pt x="1" y="1402"/>
                    </a:lnTo>
                    <a:lnTo>
                      <a:pt x="3551" y="4937"/>
                    </a:lnTo>
                    <a:lnTo>
                      <a:pt x="4952" y="3550"/>
                    </a:lnTo>
                    <a:lnTo>
                      <a:pt x="1402" y="0"/>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265625" y="3192800"/>
                <a:ext cx="123425" cy="123425"/>
              </a:xfrm>
              <a:custGeom>
                <a:avLst/>
                <a:gdLst/>
                <a:ahLst/>
                <a:cxnLst/>
                <a:rect l="l" t="t" r="r" b="b"/>
                <a:pathLst>
                  <a:path w="4937" h="4937" extrusionOk="0">
                    <a:moveTo>
                      <a:pt x="1402" y="0"/>
                    </a:moveTo>
                    <a:lnTo>
                      <a:pt x="0" y="1386"/>
                    </a:lnTo>
                    <a:lnTo>
                      <a:pt x="3535" y="4936"/>
                    </a:lnTo>
                    <a:lnTo>
                      <a:pt x="4937" y="3535"/>
                    </a:lnTo>
                    <a:lnTo>
                      <a:pt x="1402" y="0"/>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341800" y="3116225"/>
                <a:ext cx="123450" cy="123450"/>
              </a:xfrm>
              <a:custGeom>
                <a:avLst/>
                <a:gdLst/>
                <a:ahLst/>
                <a:cxnLst/>
                <a:rect l="l" t="t" r="r" b="b"/>
                <a:pathLst>
                  <a:path w="4938" h="4938" extrusionOk="0">
                    <a:moveTo>
                      <a:pt x="1402" y="1"/>
                    </a:moveTo>
                    <a:lnTo>
                      <a:pt x="1" y="1402"/>
                    </a:lnTo>
                    <a:lnTo>
                      <a:pt x="3535" y="4937"/>
                    </a:lnTo>
                    <a:lnTo>
                      <a:pt x="4937" y="3535"/>
                    </a:lnTo>
                    <a:lnTo>
                      <a:pt x="1402" y="1"/>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418375" y="3039275"/>
                <a:ext cx="123425" cy="123825"/>
              </a:xfrm>
              <a:custGeom>
                <a:avLst/>
                <a:gdLst/>
                <a:ahLst/>
                <a:cxnLst/>
                <a:rect l="l" t="t" r="r" b="b"/>
                <a:pathLst>
                  <a:path w="4937" h="4953" extrusionOk="0">
                    <a:moveTo>
                      <a:pt x="1387" y="1"/>
                    </a:moveTo>
                    <a:lnTo>
                      <a:pt x="0" y="1403"/>
                    </a:lnTo>
                    <a:lnTo>
                      <a:pt x="3535" y="4953"/>
                    </a:lnTo>
                    <a:lnTo>
                      <a:pt x="4936" y="3551"/>
                    </a:lnTo>
                    <a:lnTo>
                      <a:pt x="1387" y="1"/>
                    </a:lnTo>
                    <a:close/>
                  </a:path>
                </a:pathLst>
              </a:custGeom>
              <a:gradFill>
                <a:gsLst>
                  <a:gs pos="0">
                    <a:srgbClr val="0C0A9E">
                      <a:alpha val="20000"/>
                      <a:alpha val="37270"/>
                    </a:srgbClr>
                  </a:gs>
                  <a:gs pos="100000">
                    <a:srgbClr val="FFFFFF">
                      <a:alpha val="0"/>
                      <a:alpha val="3727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2"/>
            <p:cNvSpPr/>
            <p:nvPr/>
          </p:nvSpPr>
          <p:spPr>
            <a:xfrm>
              <a:off x="8430775" y="2842975"/>
              <a:ext cx="480893" cy="475828"/>
            </a:xfrm>
            <a:custGeom>
              <a:avLst/>
              <a:gdLst/>
              <a:ahLst/>
              <a:cxnLst/>
              <a:rect l="l" t="t" r="r" b="b"/>
              <a:pathLst>
                <a:path w="36171" h="35790" extrusionOk="0">
                  <a:moveTo>
                    <a:pt x="34030" y="1"/>
                  </a:moveTo>
                  <a:cubicBezTo>
                    <a:pt x="33531" y="1"/>
                    <a:pt x="33032" y="191"/>
                    <a:pt x="32651" y="572"/>
                  </a:cubicBezTo>
                  <a:cubicBezTo>
                    <a:pt x="31890" y="1334"/>
                    <a:pt x="31890" y="2568"/>
                    <a:pt x="32651" y="3330"/>
                  </a:cubicBezTo>
                  <a:cubicBezTo>
                    <a:pt x="33032" y="3711"/>
                    <a:pt x="33531" y="3901"/>
                    <a:pt x="34030" y="3901"/>
                  </a:cubicBezTo>
                  <a:cubicBezTo>
                    <a:pt x="34529" y="3901"/>
                    <a:pt x="35028" y="3711"/>
                    <a:pt x="35409" y="3330"/>
                  </a:cubicBezTo>
                  <a:cubicBezTo>
                    <a:pt x="36171" y="2568"/>
                    <a:pt x="36171" y="1334"/>
                    <a:pt x="35409" y="572"/>
                  </a:cubicBezTo>
                  <a:cubicBezTo>
                    <a:pt x="35028" y="191"/>
                    <a:pt x="34529" y="1"/>
                    <a:pt x="34030" y="1"/>
                  </a:cubicBezTo>
                  <a:close/>
                  <a:moveTo>
                    <a:pt x="27662" y="6385"/>
                  </a:moveTo>
                  <a:cubicBezTo>
                    <a:pt x="27163" y="6385"/>
                    <a:pt x="26664" y="6575"/>
                    <a:pt x="26283" y="6956"/>
                  </a:cubicBezTo>
                  <a:cubicBezTo>
                    <a:pt x="25521" y="7718"/>
                    <a:pt x="25521" y="8952"/>
                    <a:pt x="26283" y="9714"/>
                  </a:cubicBezTo>
                  <a:cubicBezTo>
                    <a:pt x="26664" y="10095"/>
                    <a:pt x="27163" y="10285"/>
                    <a:pt x="27662" y="10285"/>
                  </a:cubicBezTo>
                  <a:cubicBezTo>
                    <a:pt x="28161" y="10285"/>
                    <a:pt x="28660" y="10095"/>
                    <a:pt x="29040" y="9714"/>
                  </a:cubicBezTo>
                  <a:cubicBezTo>
                    <a:pt x="29802" y="8952"/>
                    <a:pt x="29802" y="7718"/>
                    <a:pt x="29040" y="6956"/>
                  </a:cubicBezTo>
                  <a:cubicBezTo>
                    <a:pt x="28660" y="6575"/>
                    <a:pt x="28161" y="6385"/>
                    <a:pt x="27662" y="6385"/>
                  </a:cubicBezTo>
                  <a:close/>
                  <a:moveTo>
                    <a:pt x="21285" y="12753"/>
                  </a:moveTo>
                  <a:cubicBezTo>
                    <a:pt x="20783" y="12753"/>
                    <a:pt x="20280" y="12944"/>
                    <a:pt x="19899" y="13325"/>
                  </a:cubicBezTo>
                  <a:cubicBezTo>
                    <a:pt x="19137" y="14086"/>
                    <a:pt x="19137" y="15336"/>
                    <a:pt x="19899" y="16097"/>
                  </a:cubicBezTo>
                  <a:cubicBezTo>
                    <a:pt x="20280" y="16478"/>
                    <a:pt x="20783" y="16669"/>
                    <a:pt x="21285" y="16669"/>
                  </a:cubicBezTo>
                  <a:cubicBezTo>
                    <a:pt x="21788" y="16669"/>
                    <a:pt x="22291" y="16478"/>
                    <a:pt x="22672" y="16097"/>
                  </a:cubicBezTo>
                  <a:cubicBezTo>
                    <a:pt x="23434" y="15336"/>
                    <a:pt x="23434" y="14086"/>
                    <a:pt x="22672" y="13325"/>
                  </a:cubicBezTo>
                  <a:cubicBezTo>
                    <a:pt x="22291" y="12944"/>
                    <a:pt x="21788" y="12753"/>
                    <a:pt x="21285" y="12753"/>
                  </a:cubicBezTo>
                  <a:close/>
                  <a:moveTo>
                    <a:pt x="14917" y="19128"/>
                  </a:moveTo>
                  <a:cubicBezTo>
                    <a:pt x="14415" y="19128"/>
                    <a:pt x="13913" y="19318"/>
                    <a:pt x="13530" y="19693"/>
                  </a:cubicBezTo>
                  <a:cubicBezTo>
                    <a:pt x="12768" y="20455"/>
                    <a:pt x="12768" y="21689"/>
                    <a:pt x="13530" y="22451"/>
                  </a:cubicBezTo>
                  <a:cubicBezTo>
                    <a:pt x="13911" y="22832"/>
                    <a:pt x="14410" y="23022"/>
                    <a:pt x="14909" y="23022"/>
                  </a:cubicBezTo>
                  <a:cubicBezTo>
                    <a:pt x="15408" y="23022"/>
                    <a:pt x="15907" y="22832"/>
                    <a:pt x="16288" y="22451"/>
                  </a:cubicBezTo>
                  <a:cubicBezTo>
                    <a:pt x="17050" y="21689"/>
                    <a:pt x="17050" y="20455"/>
                    <a:pt x="16288" y="19693"/>
                  </a:cubicBezTo>
                  <a:cubicBezTo>
                    <a:pt x="15909" y="19314"/>
                    <a:pt x="15413" y="19128"/>
                    <a:pt x="14917" y="19128"/>
                  </a:cubicBezTo>
                  <a:close/>
                  <a:moveTo>
                    <a:pt x="8525" y="25506"/>
                  </a:moveTo>
                  <a:cubicBezTo>
                    <a:pt x="8026" y="25506"/>
                    <a:pt x="7527" y="25696"/>
                    <a:pt x="7146" y="26077"/>
                  </a:cubicBezTo>
                  <a:cubicBezTo>
                    <a:pt x="6385" y="26839"/>
                    <a:pt x="6385" y="28073"/>
                    <a:pt x="7146" y="28835"/>
                  </a:cubicBezTo>
                  <a:cubicBezTo>
                    <a:pt x="7527" y="29216"/>
                    <a:pt x="8026" y="29406"/>
                    <a:pt x="8525" y="29406"/>
                  </a:cubicBezTo>
                  <a:cubicBezTo>
                    <a:pt x="9024" y="29406"/>
                    <a:pt x="9523" y="29216"/>
                    <a:pt x="9904" y="28835"/>
                  </a:cubicBezTo>
                  <a:cubicBezTo>
                    <a:pt x="10666" y="28073"/>
                    <a:pt x="10666" y="26839"/>
                    <a:pt x="9904" y="26077"/>
                  </a:cubicBezTo>
                  <a:cubicBezTo>
                    <a:pt x="9523" y="25696"/>
                    <a:pt x="9024" y="25506"/>
                    <a:pt x="8525" y="25506"/>
                  </a:cubicBezTo>
                  <a:close/>
                  <a:moveTo>
                    <a:pt x="2141" y="31874"/>
                  </a:moveTo>
                  <a:cubicBezTo>
                    <a:pt x="1642" y="31874"/>
                    <a:pt x="1143" y="32065"/>
                    <a:pt x="763" y="32446"/>
                  </a:cubicBezTo>
                  <a:cubicBezTo>
                    <a:pt x="1" y="33207"/>
                    <a:pt x="1" y="34457"/>
                    <a:pt x="763" y="35219"/>
                  </a:cubicBezTo>
                  <a:cubicBezTo>
                    <a:pt x="1143" y="35599"/>
                    <a:pt x="1642" y="35790"/>
                    <a:pt x="2141" y="35790"/>
                  </a:cubicBezTo>
                  <a:cubicBezTo>
                    <a:pt x="2640" y="35790"/>
                    <a:pt x="3139" y="35599"/>
                    <a:pt x="3520" y="35219"/>
                  </a:cubicBezTo>
                  <a:cubicBezTo>
                    <a:pt x="4282" y="34457"/>
                    <a:pt x="4282" y="33207"/>
                    <a:pt x="3520" y="32446"/>
                  </a:cubicBezTo>
                  <a:cubicBezTo>
                    <a:pt x="3139" y="32065"/>
                    <a:pt x="2640" y="31874"/>
                    <a:pt x="2141" y="31874"/>
                  </a:cubicBez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 name="Google Shape;46;p2"/>
            <p:cNvGrpSpPr/>
            <p:nvPr/>
          </p:nvGrpSpPr>
          <p:grpSpPr>
            <a:xfrm>
              <a:off x="8337812" y="3492483"/>
              <a:ext cx="699928" cy="1651024"/>
              <a:chOff x="8337812" y="3492483"/>
              <a:chExt cx="699928" cy="1651024"/>
            </a:xfrm>
          </p:grpSpPr>
          <p:sp>
            <p:nvSpPr>
              <p:cNvPr id="47" name="Google Shape;47;p2"/>
              <p:cNvSpPr/>
              <p:nvPr/>
            </p:nvSpPr>
            <p:spPr>
              <a:xfrm>
                <a:off x="8337812" y="3492483"/>
                <a:ext cx="483116" cy="1013645"/>
              </a:xfrm>
              <a:custGeom>
                <a:avLst/>
                <a:gdLst/>
                <a:ahLst/>
                <a:cxnLst/>
                <a:rect l="l" t="t" r="r" b="b"/>
                <a:pathLst>
                  <a:path w="11779" h="24714" extrusionOk="0">
                    <a:moveTo>
                      <a:pt x="6735" y="1"/>
                    </a:moveTo>
                    <a:lnTo>
                      <a:pt x="1" y="6750"/>
                    </a:lnTo>
                    <a:lnTo>
                      <a:pt x="229" y="6964"/>
                    </a:lnTo>
                    <a:lnTo>
                      <a:pt x="6415" y="763"/>
                    </a:lnTo>
                    <a:lnTo>
                      <a:pt x="6415" y="13165"/>
                    </a:lnTo>
                    <a:lnTo>
                      <a:pt x="11458" y="13165"/>
                    </a:lnTo>
                    <a:lnTo>
                      <a:pt x="11458" y="24713"/>
                    </a:lnTo>
                    <a:lnTo>
                      <a:pt x="11778" y="24713"/>
                    </a:lnTo>
                    <a:lnTo>
                      <a:pt x="11778" y="12860"/>
                    </a:lnTo>
                    <a:lnTo>
                      <a:pt x="6735" y="12860"/>
                    </a:lnTo>
                    <a:lnTo>
                      <a:pt x="6735" y="1"/>
                    </a:lnTo>
                    <a:close/>
                  </a:path>
                </a:pathLst>
              </a:custGeom>
              <a:gradFill>
                <a:gsLst>
                  <a:gs pos="0">
                    <a:srgbClr val="0C0A9E">
                      <a:alpha val="37254"/>
                    </a:srgbClr>
                  </a:gs>
                  <a:gs pos="100000">
                    <a:srgbClr val="FFFFFF">
                      <a:alpha val="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8698380" y="3916789"/>
                <a:ext cx="246869" cy="1226718"/>
              </a:xfrm>
              <a:custGeom>
                <a:avLst/>
                <a:gdLst/>
                <a:ahLst/>
                <a:cxnLst/>
                <a:rect l="l" t="t" r="r" b="b"/>
                <a:pathLst>
                  <a:path w="6019" h="29909" extrusionOk="0">
                    <a:moveTo>
                      <a:pt x="1" y="1"/>
                    </a:moveTo>
                    <a:lnTo>
                      <a:pt x="1" y="306"/>
                    </a:lnTo>
                    <a:lnTo>
                      <a:pt x="5699" y="306"/>
                    </a:lnTo>
                    <a:lnTo>
                      <a:pt x="5699" y="29909"/>
                    </a:lnTo>
                    <a:lnTo>
                      <a:pt x="6019" y="29909"/>
                    </a:lnTo>
                    <a:lnTo>
                      <a:pt x="6019" y="1"/>
                    </a:lnTo>
                    <a:close/>
                  </a:path>
                </a:pathLst>
              </a:custGeom>
              <a:gradFill>
                <a:gsLst>
                  <a:gs pos="0">
                    <a:srgbClr val="0C0A9E">
                      <a:alpha val="37254"/>
                    </a:srgbClr>
                  </a:gs>
                  <a:gs pos="100000">
                    <a:srgbClr val="FFFFFF">
                      <a:alpha val="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790871" y="3823684"/>
                <a:ext cx="246869" cy="1226718"/>
              </a:xfrm>
              <a:custGeom>
                <a:avLst/>
                <a:gdLst/>
                <a:ahLst/>
                <a:cxnLst/>
                <a:rect l="l" t="t" r="r" b="b"/>
                <a:pathLst>
                  <a:path w="6019" h="29909" extrusionOk="0">
                    <a:moveTo>
                      <a:pt x="1" y="1"/>
                    </a:moveTo>
                    <a:lnTo>
                      <a:pt x="1" y="305"/>
                    </a:lnTo>
                    <a:lnTo>
                      <a:pt x="5714" y="305"/>
                    </a:lnTo>
                    <a:lnTo>
                      <a:pt x="5714" y="29909"/>
                    </a:lnTo>
                    <a:lnTo>
                      <a:pt x="6019" y="29909"/>
                    </a:lnTo>
                    <a:lnTo>
                      <a:pt x="6019" y="1"/>
                    </a:lnTo>
                    <a:close/>
                  </a:path>
                </a:pathLst>
              </a:custGeom>
              <a:gradFill>
                <a:gsLst>
                  <a:gs pos="0">
                    <a:srgbClr val="0C0A9E">
                      <a:alpha val="37254"/>
                    </a:srgbClr>
                  </a:gs>
                  <a:gs pos="100000">
                    <a:srgbClr val="FFFFFF">
                      <a:alpha val="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2"/>
            <p:cNvGrpSpPr/>
            <p:nvPr/>
          </p:nvGrpSpPr>
          <p:grpSpPr>
            <a:xfrm>
              <a:off x="7945225" y="4302000"/>
              <a:ext cx="904666" cy="726121"/>
              <a:chOff x="7945225" y="4302000"/>
              <a:chExt cx="904666" cy="726121"/>
            </a:xfrm>
          </p:grpSpPr>
          <p:sp>
            <p:nvSpPr>
              <p:cNvPr id="51" name="Google Shape;51;p2"/>
              <p:cNvSpPr/>
              <p:nvPr/>
            </p:nvSpPr>
            <p:spPr>
              <a:xfrm>
                <a:off x="8176775" y="4445200"/>
                <a:ext cx="673116" cy="582921"/>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164350" y="4302000"/>
                <a:ext cx="480925" cy="416483"/>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7945225" y="4445200"/>
                <a:ext cx="480925" cy="416483"/>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4" name="Google Shape;54;p2"/>
          <p:cNvSpPr txBox="1">
            <a:spLocks noGrp="1"/>
          </p:cNvSpPr>
          <p:nvPr>
            <p:ph type="ctrTitle"/>
          </p:nvPr>
        </p:nvSpPr>
        <p:spPr>
          <a:xfrm>
            <a:off x="1096850" y="816324"/>
            <a:ext cx="6974700" cy="2326500"/>
          </a:xfrm>
          <a:prstGeom prst="rect">
            <a:avLst/>
          </a:prstGeom>
        </p:spPr>
        <p:txBody>
          <a:bodyPr spcFirstLastPara="1" wrap="square" lIns="91425" tIns="91425" rIns="91425" bIns="91425" anchor="b" anchorCtr="0">
            <a:noAutofit/>
          </a:bodyPr>
          <a:lstStyle>
            <a:lvl1pPr lvl="0">
              <a:lnSpc>
                <a:spcPct val="115000"/>
              </a:lnSpc>
              <a:spcBef>
                <a:spcPts val="0"/>
              </a:spcBef>
              <a:spcAft>
                <a:spcPts val="0"/>
              </a:spcAft>
              <a:buClr>
                <a:srgbClr val="191919"/>
              </a:buClr>
              <a:buSzPts val="5200"/>
              <a:buNone/>
              <a:defRPr sz="4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55" name="Google Shape;55;p2"/>
          <p:cNvSpPr txBox="1">
            <a:spLocks noGrp="1"/>
          </p:cNvSpPr>
          <p:nvPr>
            <p:ph type="subTitle" idx="1"/>
          </p:nvPr>
        </p:nvSpPr>
        <p:spPr>
          <a:xfrm>
            <a:off x="1096850" y="3456250"/>
            <a:ext cx="4882500" cy="4758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56" name="Google Shape;56;p2"/>
          <p:cNvGrpSpPr/>
          <p:nvPr/>
        </p:nvGrpSpPr>
        <p:grpSpPr>
          <a:xfrm>
            <a:off x="-309885" y="3617406"/>
            <a:ext cx="1448824" cy="2238804"/>
            <a:chOff x="-309885" y="3617406"/>
            <a:chExt cx="1448824" cy="2238804"/>
          </a:xfrm>
        </p:grpSpPr>
        <p:grpSp>
          <p:nvGrpSpPr>
            <p:cNvPr id="57" name="Google Shape;57;p2"/>
            <p:cNvGrpSpPr/>
            <p:nvPr/>
          </p:nvGrpSpPr>
          <p:grpSpPr>
            <a:xfrm>
              <a:off x="-277007" y="3870159"/>
              <a:ext cx="981772" cy="1986051"/>
              <a:chOff x="-293545" y="3454371"/>
              <a:chExt cx="981772" cy="1986051"/>
            </a:xfrm>
          </p:grpSpPr>
          <p:sp>
            <p:nvSpPr>
              <p:cNvPr id="58" name="Google Shape;58;p2"/>
              <p:cNvSpPr/>
              <p:nvPr/>
            </p:nvSpPr>
            <p:spPr>
              <a:xfrm rot="10800000">
                <a:off x="-293545" y="3454371"/>
                <a:ext cx="844677" cy="1985522"/>
              </a:xfrm>
              <a:custGeom>
                <a:avLst/>
                <a:gdLst/>
                <a:ahLst/>
                <a:cxnLst/>
                <a:rect l="l" t="t" r="r" b="b"/>
                <a:pathLst>
                  <a:path w="23937" h="56267" extrusionOk="0">
                    <a:moveTo>
                      <a:pt x="12997" y="1"/>
                    </a:moveTo>
                    <a:lnTo>
                      <a:pt x="12784" y="214"/>
                    </a:lnTo>
                    <a:lnTo>
                      <a:pt x="23098" y="10513"/>
                    </a:lnTo>
                    <a:cubicBezTo>
                      <a:pt x="23434" y="10864"/>
                      <a:pt x="23632" y="11321"/>
                      <a:pt x="23632" y="11808"/>
                    </a:cubicBezTo>
                    <a:cubicBezTo>
                      <a:pt x="23632" y="12311"/>
                      <a:pt x="23434" y="12768"/>
                      <a:pt x="23098" y="13104"/>
                    </a:cubicBezTo>
                    <a:lnTo>
                      <a:pt x="21925" y="14261"/>
                    </a:lnTo>
                    <a:cubicBezTo>
                      <a:pt x="21575" y="14627"/>
                      <a:pt x="21110" y="14810"/>
                      <a:pt x="20642" y="14810"/>
                    </a:cubicBezTo>
                    <a:cubicBezTo>
                      <a:pt x="20173" y="14810"/>
                      <a:pt x="19701" y="14627"/>
                      <a:pt x="19335" y="14261"/>
                    </a:cubicBezTo>
                    <a:lnTo>
                      <a:pt x="16958" y="11885"/>
                    </a:lnTo>
                    <a:cubicBezTo>
                      <a:pt x="16547" y="11489"/>
                      <a:pt x="16029" y="11260"/>
                      <a:pt x="15435" y="11260"/>
                    </a:cubicBezTo>
                    <a:cubicBezTo>
                      <a:pt x="14841" y="11260"/>
                      <a:pt x="14307" y="11489"/>
                      <a:pt x="13911" y="11885"/>
                    </a:cubicBezTo>
                    <a:lnTo>
                      <a:pt x="12525" y="13271"/>
                    </a:lnTo>
                    <a:cubicBezTo>
                      <a:pt x="12129" y="13698"/>
                      <a:pt x="11900" y="14231"/>
                      <a:pt x="11900" y="14795"/>
                    </a:cubicBezTo>
                    <a:cubicBezTo>
                      <a:pt x="11900" y="15374"/>
                      <a:pt x="12129" y="15922"/>
                      <a:pt x="12525" y="16318"/>
                    </a:cubicBezTo>
                    <a:cubicBezTo>
                      <a:pt x="12860" y="16669"/>
                      <a:pt x="13058" y="17126"/>
                      <a:pt x="13058" y="17629"/>
                    </a:cubicBezTo>
                    <a:cubicBezTo>
                      <a:pt x="13058" y="18116"/>
                      <a:pt x="12860" y="18573"/>
                      <a:pt x="12525" y="18924"/>
                    </a:cubicBezTo>
                    <a:lnTo>
                      <a:pt x="11489" y="19944"/>
                    </a:lnTo>
                    <a:cubicBezTo>
                      <a:pt x="11154" y="20295"/>
                      <a:pt x="10696" y="20478"/>
                      <a:pt x="10209" y="20478"/>
                    </a:cubicBezTo>
                    <a:lnTo>
                      <a:pt x="9569" y="20478"/>
                    </a:lnTo>
                    <a:cubicBezTo>
                      <a:pt x="8990" y="20478"/>
                      <a:pt x="8457" y="20706"/>
                      <a:pt x="8045" y="21102"/>
                    </a:cubicBezTo>
                    <a:lnTo>
                      <a:pt x="3353" y="25810"/>
                    </a:lnTo>
                    <a:cubicBezTo>
                      <a:pt x="2515" y="26648"/>
                      <a:pt x="2515" y="28004"/>
                      <a:pt x="3353" y="28842"/>
                    </a:cubicBezTo>
                    <a:lnTo>
                      <a:pt x="10529" y="36018"/>
                    </a:lnTo>
                    <a:cubicBezTo>
                      <a:pt x="10864" y="36369"/>
                      <a:pt x="11062" y="36826"/>
                      <a:pt x="11062" y="37313"/>
                    </a:cubicBezTo>
                    <a:cubicBezTo>
                      <a:pt x="11062" y="37801"/>
                      <a:pt x="10864" y="38273"/>
                      <a:pt x="10529" y="38608"/>
                    </a:cubicBezTo>
                    <a:lnTo>
                      <a:pt x="8198" y="40940"/>
                    </a:lnTo>
                    <a:cubicBezTo>
                      <a:pt x="7802" y="41351"/>
                      <a:pt x="7573" y="41884"/>
                      <a:pt x="7573" y="42463"/>
                    </a:cubicBezTo>
                    <a:lnTo>
                      <a:pt x="7573" y="47720"/>
                    </a:lnTo>
                    <a:cubicBezTo>
                      <a:pt x="7573" y="48207"/>
                      <a:pt x="7390" y="48664"/>
                      <a:pt x="7040" y="49015"/>
                    </a:cubicBezTo>
                    <a:lnTo>
                      <a:pt x="1" y="56054"/>
                    </a:lnTo>
                    <a:lnTo>
                      <a:pt x="199" y="56267"/>
                    </a:lnTo>
                    <a:lnTo>
                      <a:pt x="7268" y="49274"/>
                    </a:lnTo>
                    <a:cubicBezTo>
                      <a:pt x="7664" y="48862"/>
                      <a:pt x="7893" y="48329"/>
                      <a:pt x="7893" y="47750"/>
                    </a:cubicBezTo>
                    <a:lnTo>
                      <a:pt x="7893" y="42494"/>
                    </a:lnTo>
                    <a:cubicBezTo>
                      <a:pt x="7893" y="42006"/>
                      <a:pt x="8091" y="41549"/>
                      <a:pt x="8426" y="41199"/>
                    </a:cubicBezTo>
                    <a:lnTo>
                      <a:pt x="10757" y="38883"/>
                    </a:lnTo>
                    <a:cubicBezTo>
                      <a:pt x="11154" y="38456"/>
                      <a:pt x="11382" y="37923"/>
                      <a:pt x="11382" y="37359"/>
                    </a:cubicBezTo>
                    <a:cubicBezTo>
                      <a:pt x="11382" y="36765"/>
                      <a:pt x="11154" y="36232"/>
                      <a:pt x="10757" y="35835"/>
                    </a:cubicBezTo>
                    <a:lnTo>
                      <a:pt x="3581" y="28644"/>
                    </a:lnTo>
                    <a:cubicBezTo>
                      <a:pt x="2850" y="27943"/>
                      <a:pt x="2850" y="26785"/>
                      <a:pt x="3581" y="26054"/>
                    </a:cubicBezTo>
                    <a:lnTo>
                      <a:pt x="8274" y="21346"/>
                    </a:lnTo>
                    <a:cubicBezTo>
                      <a:pt x="8624" y="21011"/>
                      <a:pt x="9081" y="20813"/>
                      <a:pt x="9569" y="20813"/>
                    </a:cubicBezTo>
                    <a:lnTo>
                      <a:pt x="10209" y="20813"/>
                    </a:lnTo>
                    <a:cubicBezTo>
                      <a:pt x="10788" y="20813"/>
                      <a:pt x="11321" y="20584"/>
                      <a:pt x="11732" y="20188"/>
                    </a:cubicBezTo>
                    <a:lnTo>
                      <a:pt x="12753" y="19167"/>
                    </a:lnTo>
                    <a:cubicBezTo>
                      <a:pt x="13149" y="18741"/>
                      <a:pt x="13378" y="18208"/>
                      <a:pt x="13378" y="17644"/>
                    </a:cubicBezTo>
                    <a:cubicBezTo>
                      <a:pt x="13378" y="17050"/>
                      <a:pt x="13149" y="16516"/>
                      <a:pt x="12753" y="16120"/>
                    </a:cubicBezTo>
                    <a:cubicBezTo>
                      <a:pt x="12418" y="15770"/>
                      <a:pt x="12220" y="15313"/>
                      <a:pt x="12220" y="14825"/>
                    </a:cubicBezTo>
                    <a:cubicBezTo>
                      <a:pt x="12220" y="14322"/>
                      <a:pt x="12418" y="13865"/>
                      <a:pt x="12753" y="13530"/>
                    </a:cubicBezTo>
                    <a:lnTo>
                      <a:pt x="14140" y="12128"/>
                    </a:lnTo>
                    <a:cubicBezTo>
                      <a:pt x="14490" y="11793"/>
                      <a:pt x="14947" y="11595"/>
                      <a:pt x="15435" y="11595"/>
                    </a:cubicBezTo>
                    <a:cubicBezTo>
                      <a:pt x="15938" y="11595"/>
                      <a:pt x="16395" y="11793"/>
                      <a:pt x="16730" y="12128"/>
                    </a:cubicBezTo>
                    <a:lnTo>
                      <a:pt x="19107" y="14520"/>
                    </a:lnTo>
                    <a:cubicBezTo>
                      <a:pt x="19526" y="14939"/>
                      <a:pt x="20074" y="15149"/>
                      <a:pt x="20623" y="15149"/>
                    </a:cubicBezTo>
                    <a:cubicBezTo>
                      <a:pt x="21171" y="15149"/>
                      <a:pt x="21720" y="14939"/>
                      <a:pt x="22139" y="14520"/>
                    </a:cubicBezTo>
                    <a:lnTo>
                      <a:pt x="23297" y="13347"/>
                    </a:lnTo>
                    <a:cubicBezTo>
                      <a:pt x="23708" y="12936"/>
                      <a:pt x="23936" y="12403"/>
                      <a:pt x="23936" y="11824"/>
                    </a:cubicBezTo>
                    <a:cubicBezTo>
                      <a:pt x="23936" y="11260"/>
                      <a:pt x="23708" y="10711"/>
                      <a:pt x="23297" y="10300"/>
                    </a:cubicBezTo>
                    <a:lnTo>
                      <a:pt x="12997" y="1"/>
                    </a:lnTo>
                    <a:close/>
                  </a:path>
                </a:pathLst>
              </a:custGeom>
              <a:gradFill>
                <a:gsLst>
                  <a:gs pos="0">
                    <a:schemeClr val="dk2"/>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rot="10800000">
                <a:off x="-156450" y="3454901"/>
                <a:ext cx="844677" cy="1985522"/>
              </a:xfrm>
              <a:custGeom>
                <a:avLst/>
                <a:gdLst/>
                <a:ahLst/>
                <a:cxnLst/>
                <a:rect l="l" t="t" r="r" b="b"/>
                <a:pathLst>
                  <a:path w="23937" h="56267" extrusionOk="0">
                    <a:moveTo>
                      <a:pt x="12997" y="0"/>
                    </a:moveTo>
                    <a:lnTo>
                      <a:pt x="12784" y="214"/>
                    </a:lnTo>
                    <a:lnTo>
                      <a:pt x="23098" y="10513"/>
                    </a:lnTo>
                    <a:cubicBezTo>
                      <a:pt x="23434" y="10848"/>
                      <a:pt x="23632" y="11305"/>
                      <a:pt x="23632" y="11808"/>
                    </a:cubicBezTo>
                    <a:cubicBezTo>
                      <a:pt x="23632" y="12296"/>
                      <a:pt x="23434" y="12753"/>
                      <a:pt x="23098" y="13103"/>
                    </a:cubicBezTo>
                    <a:lnTo>
                      <a:pt x="21925" y="14261"/>
                    </a:lnTo>
                    <a:cubicBezTo>
                      <a:pt x="21575" y="14627"/>
                      <a:pt x="21110" y="14810"/>
                      <a:pt x="20642" y="14810"/>
                    </a:cubicBezTo>
                    <a:cubicBezTo>
                      <a:pt x="20173" y="14810"/>
                      <a:pt x="19701" y="14627"/>
                      <a:pt x="19335" y="14261"/>
                    </a:cubicBezTo>
                    <a:lnTo>
                      <a:pt x="16958" y="11884"/>
                    </a:lnTo>
                    <a:cubicBezTo>
                      <a:pt x="16547" y="11488"/>
                      <a:pt x="16029" y="11260"/>
                      <a:pt x="15435" y="11260"/>
                    </a:cubicBezTo>
                    <a:cubicBezTo>
                      <a:pt x="14840" y="11260"/>
                      <a:pt x="14307" y="11488"/>
                      <a:pt x="13911" y="11884"/>
                    </a:cubicBezTo>
                    <a:lnTo>
                      <a:pt x="12525" y="13271"/>
                    </a:lnTo>
                    <a:cubicBezTo>
                      <a:pt x="11687" y="14109"/>
                      <a:pt x="11687" y="15465"/>
                      <a:pt x="12525" y="16303"/>
                    </a:cubicBezTo>
                    <a:cubicBezTo>
                      <a:pt x="12860" y="16638"/>
                      <a:pt x="13058" y="17095"/>
                      <a:pt x="13058" y="17598"/>
                    </a:cubicBezTo>
                    <a:cubicBezTo>
                      <a:pt x="13058" y="18085"/>
                      <a:pt x="12860" y="18543"/>
                      <a:pt x="12525" y="18893"/>
                    </a:cubicBezTo>
                    <a:lnTo>
                      <a:pt x="11489" y="19914"/>
                    </a:lnTo>
                    <a:cubicBezTo>
                      <a:pt x="11153" y="20264"/>
                      <a:pt x="10696" y="20447"/>
                      <a:pt x="10193" y="20447"/>
                    </a:cubicBezTo>
                    <a:lnTo>
                      <a:pt x="9569" y="20447"/>
                    </a:lnTo>
                    <a:cubicBezTo>
                      <a:pt x="8975" y="20447"/>
                      <a:pt x="8441" y="20676"/>
                      <a:pt x="8045" y="21087"/>
                    </a:cubicBezTo>
                    <a:lnTo>
                      <a:pt x="3337" y="25780"/>
                    </a:lnTo>
                    <a:cubicBezTo>
                      <a:pt x="2941" y="26206"/>
                      <a:pt x="2713" y="26739"/>
                      <a:pt x="2713" y="27303"/>
                    </a:cubicBezTo>
                    <a:cubicBezTo>
                      <a:pt x="2713" y="27897"/>
                      <a:pt x="2941" y="28431"/>
                      <a:pt x="3337" y="28827"/>
                    </a:cubicBezTo>
                    <a:lnTo>
                      <a:pt x="10529" y="36018"/>
                    </a:lnTo>
                    <a:cubicBezTo>
                      <a:pt x="11245" y="36719"/>
                      <a:pt x="11245" y="37877"/>
                      <a:pt x="10529" y="38608"/>
                    </a:cubicBezTo>
                    <a:lnTo>
                      <a:pt x="8198" y="40924"/>
                    </a:lnTo>
                    <a:cubicBezTo>
                      <a:pt x="7801" y="41351"/>
                      <a:pt x="7573" y="41884"/>
                      <a:pt x="7573" y="42448"/>
                    </a:cubicBezTo>
                    <a:lnTo>
                      <a:pt x="7573" y="47704"/>
                    </a:lnTo>
                    <a:cubicBezTo>
                      <a:pt x="7573" y="48207"/>
                      <a:pt x="7375" y="48664"/>
                      <a:pt x="7040" y="48999"/>
                    </a:cubicBezTo>
                    <a:lnTo>
                      <a:pt x="1" y="56053"/>
                    </a:lnTo>
                    <a:lnTo>
                      <a:pt x="199" y="56267"/>
                    </a:lnTo>
                    <a:lnTo>
                      <a:pt x="7268" y="49212"/>
                    </a:lnTo>
                    <a:cubicBezTo>
                      <a:pt x="7664" y="48801"/>
                      <a:pt x="7893" y="48268"/>
                      <a:pt x="7893" y="47689"/>
                    </a:cubicBezTo>
                    <a:lnTo>
                      <a:pt x="7893" y="42432"/>
                    </a:lnTo>
                    <a:cubicBezTo>
                      <a:pt x="7893" y="41945"/>
                      <a:pt x="8091" y="41473"/>
                      <a:pt x="8426" y="41137"/>
                    </a:cubicBezTo>
                    <a:lnTo>
                      <a:pt x="10757" y="38806"/>
                    </a:lnTo>
                    <a:cubicBezTo>
                      <a:pt x="11595" y="37984"/>
                      <a:pt x="11595" y="36628"/>
                      <a:pt x="10757" y="35790"/>
                    </a:cubicBezTo>
                    <a:lnTo>
                      <a:pt x="3581" y="28598"/>
                    </a:lnTo>
                    <a:cubicBezTo>
                      <a:pt x="3231" y="28263"/>
                      <a:pt x="3048" y="27806"/>
                      <a:pt x="3048" y="27318"/>
                    </a:cubicBezTo>
                    <a:cubicBezTo>
                      <a:pt x="3048" y="26816"/>
                      <a:pt x="3231" y="26359"/>
                      <a:pt x="3581" y="26023"/>
                    </a:cubicBezTo>
                    <a:lnTo>
                      <a:pt x="8274" y="21346"/>
                    </a:lnTo>
                    <a:cubicBezTo>
                      <a:pt x="8624" y="21011"/>
                      <a:pt x="9081" y="20813"/>
                      <a:pt x="9569" y="20813"/>
                    </a:cubicBezTo>
                    <a:lnTo>
                      <a:pt x="10209" y="20813"/>
                    </a:lnTo>
                    <a:cubicBezTo>
                      <a:pt x="10788" y="20813"/>
                      <a:pt x="11321" y="20584"/>
                      <a:pt x="11732" y="20188"/>
                    </a:cubicBezTo>
                    <a:lnTo>
                      <a:pt x="12753" y="19152"/>
                    </a:lnTo>
                    <a:cubicBezTo>
                      <a:pt x="13149" y="18741"/>
                      <a:pt x="13378" y="18207"/>
                      <a:pt x="13378" y="17628"/>
                    </a:cubicBezTo>
                    <a:cubicBezTo>
                      <a:pt x="13378" y="17049"/>
                      <a:pt x="13149" y="16516"/>
                      <a:pt x="12753" y="16105"/>
                    </a:cubicBezTo>
                    <a:cubicBezTo>
                      <a:pt x="12037" y="15404"/>
                      <a:pt x="12037" y="14246"/>
                      <a:pt x="12753" y="13515"/>
                    </a:cubicBezTo>
                    <a:lnTo>
                      <a:pt x="14140" y="12128"/>
                    </a:lnTo>
                    <a:cubicBezTo>
                      <a:pt x="14490" y="11793"/>
                      <a:pt x="14947" y="11595"/>
                      <a:pt x="15435" y="11595"/>
                    </a:cubicBezTo>
                    <a:cubicBezTo>
                      <a:pt x="15937" y="11595"/>
                      <a:pt x="16395" y="11793"/>
                      <a:pt x="16730" y="12128"/>
                    </a:cubicBezTo>
                    <a:lnTo>
                      <a:pt x="19106" y="14505"/>
                    </a:lnTo>
                    <a:cubicBezTo>
                      <a:pt x="19525" y="14924"/>
                      <a:pt x="20074" y="15133"/>
                      <a:pt x="20622" y="15133"/>
                    </a:cubicBezTo>
                    <a:cubicBezTo>
                      <a:pt x="21171" y="15133"/>
                      <a:pt x="21719" y="14924"/>
                      <a:pt x="22138" y="14505"/>
                    </a:cubicBezTo>
                    <a:lnTo>
                      <a:pt x="23296" y="13347"/>
                    </a:lnTo>
                    <a:cubicBezTo>
                      <a:pt x="23708" y="12936"/>
                      <a:pt x="23936" y="12402"/>
                      <a:pt x="23936" y="11823"/>
                    </a:cubicBezTo>
                    <a:cubicBezTo>
                      <a:pt x="23936" y="11229"/>
                      <a:pt x="23708" y="10696"/>
                      <a:pt x="23296" y="10300"/>
                    </a:cubicBezTo>
                    <a:lnTo>
                      <a:pt x="12997" y="0"/>
                    </a:lnTo>
                    <a:close/>
                  </a:path>
                </a:pathLst>
              </a:custGeom>
              <a:gradFill>
                <a:gsLst>
                  <a:gs pos="0">
                    <a:schemeClr val="dk2"/>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2"/>
            <p:cNvGrpSpPr/>
            <p:nvPr/>
          </p:nvGrpSpPr>
          <p:grpSpPr>
            <a:xfrm>
              <a:off x="363249" y="4906873"/>
              <a:ext cx="699940" cy="478601"/>
              <a:chOff x="39722" y="4349021"/>
              <a:chExt cx="1061964" cy="726143"/>
            </a:xfrm>
          </p:grpSpPr>
          <p:grpSp>
            <p:nvGrpSpPr>
              <p:cNvPr id="61" name="Google Shape;61;p2"/>
              <p:cNvGrpSpPr/>
              <p:nvPr/>
            </p:nvGrpSpPr>
            <p:grpSpPr>
              <a:xfrm rot="2700000">
                <a:off x="140502" y="4460924"/>
                <a:ext cx="524584" cy="502337"/>
                <a:chOff x="1189791" y="-1767331"/>
                <a:chExt cx="904284" cy="865933"/>
              </a:xfrm>
            </p:grpSpPr>
            <p:sp>
              <p:nvSpPr>
                <p:cNvPr id="62" name="Google Shape;62;p2"/>
                <p:cNvSpPr/>
                <p:nvPr/>
              </p:nvSpPr>
              <p:spPr>
                <a:xfrm>
                  <a:off x="1189791" y="-1767331"/>
                  <a:ext cx="904284" cy="86593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18000">
                      <a:schemeClr val="lt1"/>
                    </a:gs>
                    <a:gs pos="56000">
                      <a:srgbClr val="FFFFFF">
                        <a:alpha val="0"/>
                      </a:srgbClr>
                    </a:gs>
                    <a:gs pos="74000">
                      <a:schemeClr val="lt1"/>
                    </a:gs>
                    <a:gs pos="100000">
                      <a:srgbClr val="9900FF">
                        <a:alpha val="28627"/>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2"/>
                <p:cNvGrpSpPr/>
                <p:nvPr/>
              </p:nvGrpSpPr>
              <p:grpSpPr>
                <a:xfrm>
                  <a:off x="1232795" y="-1740829"/>
                  <a:ext cx="717621" cy="717392"/>
                  <a:chOff x="1483457" y="3953671"/>
                  <a:chExt cx="717621" cy="717392"/>
                </a:xfrm>
              </p:grpSpPr>
              <p:sp>
                <p:nvSpPr>
                  <p:cNvPr id="64" name="Google Shape;64;p2"/>
                  <p:cNvSpPr/>
                  <p:nvPr/>
                </p:nvSpPr>
                <p:spPr>
                  <a:xfrm>
                    <a:off x="1483457" y="4257265"/>
                    <a:ext cx="413799" cy="413799"/>
                  </a:xfrm>
                  <a:custGeom>
                    <a:avLst/>
                    <a:gdLst/>
                    <a:ahLst/>
                    <a:cxnLst/>
                    <a:rect l="l" t="t" r="r" b="b"/>
                    <a:pathLst>
                      <a:path w="27121" h="27121" extrusionOk="0">
                        <a:moveTo>
                          <a:pt x="381" y="1"/>
                        </a:moveTo>
                        <a:lnTo>
                          <a:pt x="0" y="382"/>
                        </a:lnTo>
                        <a:lnTo>
                          <a:pt x="26739" y="27121"/>
                        </a:lnTo>
                        <a:lnTo>
                          <a:pt x="27120" y="26740"/>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559470" y="4181481"/>
                    <a:ext cx="413799" cy="413799"/>
                  </a:xfrm>
                  <a:custGeom>
                    <a:avLst/>
                    <a:gdLst/>
                    <a:ahLst/>
                    <a:cxnLst/>
                    <a:rect l="l" t="t" r="r" b="b"/>
                    <a:pathLst>
                      <a:path w="27121" h="27121" extrusionOk="0">
                        <a:moveTo>
                          <a:pt x="366" y="1"/>
                        </a:moveTo>
                        <a:lnTo>
                          <a:pt x="0" y="382"/>
                        </a:lnTo>
                        <a:lnTo>
                          <a:pt x="26739" y="27121"/>
                        </a:lnTo>
                        <a:lnTo>
                          <a:pt x="27120" y="26740"/>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635483" y="4105239"/>
                    <a:ext cx="413799" cy="413799"/>
                  </a:xfrm>
                  <a:custGeom>
                    <a:avLst/>
                    <a:gdLst/>
                    <a:ahLst/>
                    <a:cxnLst/>
                    <a:rect l="l" t="t" r="r" b="b"/>
                    <a:pathLst>
                      <a:path w="27121" h="27121" extrusionOk="0">
                        <a:moveTo>
                          <a:pt x="366" y="1"/>
                        </a:moveTo>
                        <a:lnTo>
                          <a:pt x="1" y="381"/>
                        </a:lnTo>
                        <a:lnTo>
                          <a:pt x="26740" y="27120"/>
                        </a:lnTo>
                        <a:lnTo>
                          <a:pt x="27121" y="26755"/>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1711267" y="4029455"/>
                    <a:ext cx="413799" cy="413799"/>
                  </a:xfrm>
                  <a:custGeom>
                    <a:avLst/>
                    <a:gdLst/>
                    <a:ahLst/>
                    <a:cxnLst/>
                    <a:rect l="l" t="t" r="r" b="b"/>
                    <a:pathLst>
                      <a:path w="27121" h="27121" extrusionOk="0">
                        <a:moveTo>
                          <a:pt x="381" y="1"/>
                        </a:moveTo>
                        <a:lnTo>
                          <a:pt x="0" y="382"/>
                        </a:lnTo>
                        <a:lnTo>
                          <a:pt x="26755" y="27121"/>
                        </a:lnTo>
                        <a:lnTo>
                          <a:pt x="27120" y="26755"/>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787280" y="3953671"/>
                    <a:ext cx="413799" cy="413799"/>
                  </a:xfrm>
                  <a:custGeom>
                    <a:avLst/>
                    <a:gdLst/>
                    <a:ahLst/>
                    <a:cxnLst/>
                    <a:rect l="l" t="t" r="r" b="b"/>
                    <a:pathLst>
                      <a:path w="27121" h="27121" extrusionOk="0">
                        <a:moveTo>
                          <a:pt x="382" y="1"/>
                        </a:moveTo>
                        <a:lnTo>
                          <a:pt x="1" y="382"/>
                        </a:lnTo>
                        <a:lnTo>
                          <a:pt x="26740" y="27121"/>
                        </a:lnTo>
                        <a:lnTo>
                          <a:pt x="27121" y="26740"/>
                        </a:lnTo>
                        <a:lnTo>
                          <a:pt x="382"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9" name="Google Shape;69;p2"/>
              <p:cNvSpPr/>
              <p:nvPr/>
            </p:nvSpPr>
            <p:spPr>
              <a:xfrm rot="-2700000">
                <a:off x="542534" y="4469276"/>
                <a:ext cx="492898" cy="391560"/>
              </a:xfrm>
              <a:custGeom>
                <a:avLst/>
                <a:gdLst/>
                <a:ahLst/>
                <a:cxnLst/>
                <a:rect l="l" t="t" r="r" b="b"/>
                <a:pathLst>
                  <a:path w="44612" h="35440" extrusionOk="0">
                    <a:moveTo>
                      <a:pt x="40817" y="1"/>
                    </a:moveTo>
                    <a:lnTo>
                      <a:pt x="37420" y="3383"/>
                    </a:lnTo>
                    <a:lnTo>
                      <a:pt x="41213" y="7177"/>
                    </a:lnTo>
                    <a:lnTo>
                      <a:pt x="44611" y="3779"/>
                    </a:lnTo>
                    <a:lnTo>
                      <a:pt x="40817" y="1"/>
                    </a:lnTo>
                    <a:close/>
                    <a:moveTo>
                      <a:pt x="22184" y="4099"/>
                    </a:moveTo>
                    <a:lnTo>
                      <a:pt x="18801" y="7482"/>
                    </a:lnTo>
                    <a:lnTo>
                      <a:pt x="22595" y="11275"/>
                    </a:lnTo>
                    <a:lnTo>
                      <a:pt x="25978" y="7878"/>
                    </a:lnTo>
                    <a:lnTo>
                      <a:pt x="22184" y="4099"/>
                    </a:lnTo>
                    <a:close/>
                    <a:moveTo>
                      <a:pt x="15983" y="10300"/>
                    </a:moveTo>
                    <a:lnTo>
                      <a:pt x="12585" y="13698"/>
                    </a:lnTo>
                    <a:lnTo>
                      <a:pt x="16379" y="17476"/>
                    </a:lnTo>
                    <a:lnTo>
                      <a:pt x="19776" y="14094"/>
                    </a:lnTo>
                    <a:lnTo>
                      <a:pt x="15983" y="10300"/>
                    </a:lnTo>
                    <a:close/>
                    <a:moveTo>
                      <a:pt x="9431" y="16852"/>
                    </a:moveTo>
                    <a:lnTo>
                      <a:pt x="6034" y="20249"/>
                    </a:lnTo>
                    <a:lnTo>
                      <a:pt x="15190" y="29406"/>
                    </a:lnTo>
                    <a:lnTo>
                      <a:pt x="18588" y="26008"/>
                    </a:lnTo>
                    <a:lnTo>
                      <a:pt x="9431" y="16852"/>
                    </a:lnTo>
                    <a:close/>
                    <a:moveTo>
                      <a:pt x="3383" y="22885"/>
                    </a:moveTo>
                    <a:lnTo>
                      <a:pt x="0" y="26283"/>
                    </a:lnTo>
                    <a:lnTo>
                      <a:pt x="9157" y="35440"/>
                    </a:lnTo>
                    <a:lnTo>
                      <a:pt x="12555" y="32057"/>
                    </a:lnTo>
                    <a:lnTo>
                      <a:pt x="3383" y="22885"/>
                    </a:lnTo>
                    <a:close/>
                  </a:path>
                </a:pathLst>
              </a:cu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70;p2"/>
            <p:cNvGrpSpPr/>
            <p:nvPr/>
          </p:nvGrpSpPr>
          <p:grpSpPr>
            <a:xfrm rot="-5400000">
              <a:off x="-461873" y="3769393"/>
              <a:ext cx="1351491" cy="1047516"/>
              <a:chOff x="-2460210" y="2758493"/>
              <a:chExt cx="1351491" cy="1047516"/>
            </a:xfrm>
          </p:grpSpPr>
          <p:sp>
            <p:nvSpPr>
              <p:cNvPr id="71" name="Google Shape;71;p2"/>
              <p:cNvSpPr/>
              <p:nvPr/>
            </p:nvSpPr>
            <p:spPr>
              <a:xfrm rot="-2700000">
                <a:off x="-2341816" y="3108554"/>
                <a:ext cx="582127" cy="575995"/>
              </a:xfrm>
              <a:custGeom>
                <a:avLst/>
                <a:gdLst/>
                <a:ahLst/>
                <a:cxnLst/>
                <a:rect l="l" t="t" r="r" b="b"/>
                <a:pathLst>
                  <a:path w="36171" h="35790" extrusionOk="0">
                    <a:moveTo>
                      <a:pt x="34030" y="1"/>
                    </a:moveTo>
                    <a:cubicBezTo>
                      <a:pt x="33531" y="1"/>
                      <a:pt x="33032" y="191"/>
                      <a:pt x="32651" y="572"/>
                    </a:cubicBezTo>
                    <a:cubicBezTo>
                      <a:pt x="31890" y="1334"/>
                      <a:pt x="31890" y="2568"/>
                      <a:pt x="32651" y="3330"/>
                    </a:cubicBezTo>
                    <a:cubicBezTo>
                      <a:pt x="33032" y="3711"/>
                      <a:pt x="33531" y="3901"/>
                      <a:pt x="34030" y="3901"/>
                    </a:cubicBezTo>
                    <a:cubicBezTo>
                      <a:pt x="34529" y="3901"/>
                      <a:pt x="35028" y="3711"/>
                      <a:pt x="35409" y="3330"/>
                    </a:cubicBezTo>
                    <a:cubicBezTo>
                      <a:pt x="36171" y="2568"/>
                      <a:pt x="36171" y="1334"/>
                      <a:pt x="35409" y="572"/>
                    </a:cubicBezTo>
                    <a:cubicBezTo>
                      <a:pt x="35028" y="191"/>
                      <a:pt x="34529" y="1"/>
                      <a:pt x="34030" y="1"/>
                    </a:cubicBezTo>
                    <a:close/>
                    <a:moveTo>
                      <a:pt x="27662" y="6385"/>
                    </a:moveTo>
                    <a:cubicBezTo>
                      <a:pt x="27163" y="6385"/>
                      <a:pt x="26664" y="6575"/>
                      <a:pt x="26283" y="6956"/>
                    </a:cubicBezTo>
                    <a:cubicBezTo>
                      <a:pt x="25521" y="7718"/>
                      <a:pt x="25521" y="8952"/>
                      <a:pt x="26283" y="9714"/>
                    </a:cubicBezTo>
                    <a:cubicBezTo>
                      <a:pt x="26664" y="10095"/>
                      <a:pt x="27163" y="10285"/>
                      <a:pt x="27662" y="10285"/>
                    </a:cubicBezTo>
                    <a:cubicBezTo>
                      <a:pt x="28161" y="10285"/>
                      <a:pt x="28660" y="10095"/>
                      <a:pt x="29040" y="9714"/>
                    </a:cubicBezTo>
                    <a:cubicBezTo>
                      <a:pt x="29802" y="8952"/>
                      <a:pt x="29802" y="7718"/>
                      <a:pt x="29040" y="6956"/>
                    </a:cubicBezTo>
                    <a:cubicBezTo>
                      <a:pt x="28660" y="6575"/>
                      <a:pt x="28161" y="6385"/>
                      <a:pt x="27662" y="6385"/>
                    </a:cubicBezTo>
                    <a:close/>
                    <a:moveTo>
                      <a:pt x="21285" y="12753"/>
                    </a:moveTo>
                    <a:cubicBezTo>
                      <a:pt x="20783" y="12753"/>
                      <a:pt x="20280" y="12944"/>
                      <a:pt x="19899" y="13325"/>
                    </a:cubicBezTo>
                    <a:cubicBezTo>
                      <a:pt x="19137" y="14086"/>
                      <a:pt x="19137" y="15336"/>
                      <a:pt x="19899" y="16097"/>
                    </a:cubicBezTo>
                    <a:cubicBezTo>
                      <a:pt x="20280" y="16478"/>
                      <a:pt x="20783" y="16669"/>
                      <a:pt x="21285" y="16669"/>
                    </a:cubicBezTo>
                    <a:cubicBezTo>
                      <a:pt x="21788" y="16669"/>
                      <a:pt x="22291" y="16478"/>
                      <a:pt x="22672" y="16097"/>
                    </a:cubicBezTo>
                    <a:cubicBezTo>
                      <a:pt x="23434" y="15336"/>
                      <a:pt x="23434" y="14086"/>
                      <a:pt x="22672" y="13325"/>
                    </a:cubicBezTo>
                    <a:cubicBezTo>
                      <a:pt x="22291" y="12944"/>
                      <a:pt x="21788" y="12753"/>
                      <a:pt x="21285" y="12753"/>
                    </a:cubicBezTo>
                    <a:close/>
                    <a:moveTo>
                      <a:pt x="14917" y="19128"/>
                    </a:moveTo>
                    <a:cubicBezTo>
                      <a:pt x="14415" y="19128"/>
                      <a:pt x="13913" y="19318"/>
                      <a:pt x="13530" y="19693"/>
                    </a:cubicBezTo>
                    <a:cubicBezTo>
                      <a:pt x="12768" y="20455"/>
                      <a:pt x="12768" y="21689"/>
                      <a:pt x="13530" y="22451"/>
                    </a:cubicBezTo>
                    <a:cubicBezTo>
                      <a:pt x="13911" y="22832"/>
                      <a:pt x="14410" y="23022"/>
                      <a:pt x="14909" y="23022"/>
                    </a:cubicBezTo>
                    <a:cubicBezTo>
                      <a:pt x="15408" y="23022"/>
                      <a:pt x="15907" y="22832"/>
                      <a:pt x="16288" y="22451"/>
                    </a:cubicBezTo>
                    <a:cubicBezTo>
                      <a:pt x="17050" y="21689"/>
                      <a:pt x="17050" y="20455"/>
                      <a:pt x="16288" y="19693"/>
                    </a:cubicBezTo>
                    <a:cubicBezTo>
                      <a:pt x="15909" y="19314"/>
                      <a:pt x="15413" y="19128"/>
                      <a:pt x="14917" y="19128"/>
                    </a:cubicBezTo>
                    <a:close/>
                    <a:moveTo>
                      <a:pt x="8525" y="25506"/>
                    </a:moveTo>
                    <a:cubicBezTo>
                      <a:pt x="8026" y="25506"/>
                      <a:pt x="7527" y="25696"/>
                      <a:pt x="7146" y="26077"/>
                    </a:cubicBezTo>
                    <a:cubicBezTo>
                      <a:pt x="6385" y="26839"/>
                      <a:pt x="6385" y="28073"/>
                      <a:pt x="7146" y="28835"/>
                    </a:cubicBezTo>
                    <a:cubicBezTo>
                      <a:pt x="7527" y="29216"/>
                      <a:pt x="8026" y="29406"/>
                      <a:pt x="8525" y="29406"/>
                    </a:cubicBezTo>
                    <a:cubicBezTo>
                      <a:pt x="9024" y="29406"/>
                      <a:pt x="9523" y="29216"/>
                      <a:pt x="9904" y="28835"/>
                    </a:cubicBezTo>
                    <a:cubicBezTo>
                      <a:pt x="10666" y="28073"/>
                      <a:pt x="10666" y="26839"/>
                      <a:pt x="9904" y="26077"/>
                    </a:cubicBezTo>
                    <a:cubicBezTo>
                      <a:pt x="9523" y="25696"/>
                      <a:pt x="9024" y="25506"/>
                      <a:pt x="8525" y="25506"/>
                    </a:cubicBezTo>
                    <a:close/>
                    <a:moveTo>
                      <a:pt x="2141" y="31874"/>
                    </a:moveTo>
                    <a:cubicBezTo>
                      <a:pt x="1642" y="31874"/>
                      <a:pt x="1143" y="32065"/>
                      <a:pt x="763" y="32446"/>
                    </a:cubicBezTo>
                    <a:cubicBezTo>
                      <a:pt x="1" y="33207"/>
                      <a:pt x="1" y="34457"/>
                      <a:pt x="763" y="35219"/>
                    </a:cubicBezTo>
                    <a:cubicBezTo>
                      <a:pt x="1143" y="35599"/>
                      <a:pt x="1642" y="35790"/>
                      <a:pt x="2141" y="35790"/>
                    </a:cubicBezTo>
                    <a:cubicBezTo>
                      <a:pt x="2640" y="35790"/>
                      <a:pt x="3139" y="35599"/>
                      <a:pt x="3520" y="35219"/>
                    </a:cubicBezTo>
                    <a:cubicBezTo>
                      <a:pt x="4282" y="34457"/>
                      <a:pt x="4282" y="33207"/>
                      <a:pt x="3520" y="32446"/>
                    </a:cubicBezTo>
                    <a:cubicBezTo>
                      <a:pt x="3139" y="32065"/>
                      <a:pt x="2640" y="31874"/>
                      <a:pt x="2141" y="31874"/>
                    </a:cubicBezTo>
                    <a:close/>
                  </a:path>
                </a:pathLst>
              </a:custGeom>
              <a:gradFill>
                <a:gsLst>
                  <a:gs pos="0">
                    <a:srgbClr val="9900FF">
                      <a:alpha val="46666"/>
                      <a:alpha val="46820"/>
                    </a:srgbClr>
                  </a:gs>
                  <a:gs pos="100000">
                    <a:srgbClr val="FFFFFF">
                      <a:alpha val="0"/>
                      <a:alpha val="4682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2700000">
                <a:off x="-2157466" y="3032354"/>
                <a:ext cx="582127" cy="575995"/>
              </a:xfrm>
              <a:custGeom>
                <a:avLst/>
                <a:gdLst/>
                <a:ahLst/>
                <a:cxnLst/>
                <a:rect l="l" t="t" r="r" b="b"/>
                <a:pathLst>
                  <a:path w="36171" h="35790" extrusionOk="0">
                    <a:moveTo>
                      <a:pt x="34030" y="1"/>
                    </a:moveTo>
                    <a:cubicBezTo>
                      <a:pt x="33531" y="1"/>
                      <a:pt x="33032" y="191"/>
                      <a:pt x="32651" y="572"/>
                    </a:cubicBezTo>
                    <a:cubicBezTo>
                      <a:pt x="31890" y="1334"/>
                      <a:pt x="31890" y="2568"/>
                      <a:pt x="32651" y="3330"/>
                    </a:cubicBezTo>
                    <a:cubicBezTo>
                      <a:pt x="33032" y="3711"/>
                      <a:pt x="33531" y="3901"/>
                      <a:pt x="34030" y="3901"/>
                    </a:cubicBezTo>
                    <a:cubicBezTo>
                      <a:pt x="34529" y="3901"/>
                      <a:pt x="35028" y="3711"/>
                      <a:pt x="35409" y="3330"/>
                    </a:cubicBezTo>
                    <a:cubicBezTo>
                      <a:pt x="36171" y="2568"/>
                      <a:pt x="36171" y="1334"/>
                      <a:pt x="35409" y="572"/>
                    </a:cubicBezTo>
                    <a:cubicBezTo>
                      <a:pt x="35028" y="191"/>
                      <a:pt x="34529" y="1"/>
                      <a:pt x="34030" y="1"/>
                    </a:cubicBezTo>
                    <a:close/>
                    <a:moveTo>
                      <a:pt x="27662" y="6385"/>
                    </a:moveTo>
                    <a:cubicBezTo>
                      <a:pt x="27163" y="6385"/>
                      <a:pt x="26664" y="6575"/>
                      <a:pt x="26283" y="6956"/>
                    </a:cubicBezTo>
                    <a:cubicBezTo>
                      <a:pt x="25521" y="7718"/>
                      <a:pt x="25521" y="8952"/>
                      <a:pt x="26283" y="9714"/>
                    </a:cubicBezTo>
                    <a:cubicBezTo>
                      <a:pt x="26664" y="10095"/>
                      <a:pt x="27163" y="10285"/>
                      <a:pt x="27662" y="10285"/>
                    </a:cubicBezTo>
                    <a:cubicBezTo>
                      <a:pt x="28161" y="10285"/>
                      <a:pt x="28660" y="10095"/>
                      <a:pt x="29040" y="9714"/>
                    </a:cubicBezTo>
                    <a:cubicBezTo>
                      <a:pt x="29802" y="8952"/>
                      <a:pt x="29802" y="7718"/>
                      <a:pt x="29040" y="6956"/>
                    </a:cubicBezTo>
                    <a:cubicBezTo>
                      <a:pt x="28660" y="6575"/>
                      <a:pt x="28161" y="6385"/>
                      <a:pt x="27662" y="6385"/>
                    </a:cubicBezTo>
                    <a:close/>
                    <a:moveTo>
                      <a:pt x="21285" y="12753"/>
                    </a:moveTo>
                    <a:cubicBezTo>
                      <a:pt x="20783" y="12753"/>
                      <a:pt x="20280" y="12944"/>
                      <a:pt x="19899" y="13325"/>
                    </a:cubicBezTo>
                    <a:cubicBezTo>
                      <a:pt x="19137" y="14086"/>
                      <a:pt x="19137" y="15336"/>
                      <a:pt x="19899" y="16097"/>
                    </a:cubicBezTo>
                    <a:cubicBezTo>
                      <a:pt x="20280" y="16478"/>
                      <a:pt x="20783" y="16669"/>
                      <a:pt x="21285" y="16669"/>
                    </a:cubicBezTo>
                    <a:cubicBezTo>
                      <a:pt x="21788" y="16669"/>
                      <a:pt x="22291" y="16478"/>
                      <a:pt x="22672" y="16097"/>
                    </a:cubicBezTo>
                    <a:cubicBezTo>
                      <a:pt x="23434" y="15336"/>
                      <a:pt x="23434" y="14086"/>
                      <a:pt x="22672" y="13325"/>
                    </a:cubicBezTo>
                    <a:cubicBezTo>
                      <a:pt x="22291" y="12944"/>
                      <a:pt x="21788" y="12753"/>
                      <a:pt x="21285" y="12753"/>
                    </a:cubicBezTo>
                    <a:close/>
                    <a:moveTo>
                      <a:pt x="14917" y="19128"/>
                    </a:moveTo>
                    <a:cubicBezTo>
                      <a:pt x="14415" y="19128"/>
                      <a:pt x="13913" y="19318"/>
                      <a:pt x="13530" y="19693"/>
                    </a:cubicBezTo>
                    <a:cubicBezTo>
                      <a:pt x="12768" y="20455"/>
                      <a:pt x="12768" y="21689"/>
                      <a:pt x="13530" y="22451"/>
                    </a:cubicBezTo>
                    <a:cubicBezTo>
                      <a:pt x="13911" y="22832"/>
                      <a:pt x="14410" y="23022"/>
                      <a:pt x="14909" y="23022"/>
                    </a:cubicBezTo>
                    <a:cubicBezTo>
                      <a:pt x="15408" y="23022"/>
                      <a:pt x="15907" y="22832"/>
                      <a:pt x="16288" y="22451"/>
                    </a:cubicBezTo>
                    <a:cubicBezTo>
                      <a:pt x="17050" y="21689"/>
                      <a:pt x="17050" y="20455"/>
                      <a:pt x="16288" y="19693"/>
                    </a:cubicBezTo>
                    <a:cubicBezTo>
                      <a:pt x="15909" y="19314"/>
                      <a:pt x="15413" y="19128"/>
                      <a:pt x="14917" y="19128"/>
                    </a:cubicBezTo>
                    <a:close/>
                    <a:moveTo>
                      <a:pt x="8525" y="25506"/>
                    </a:moveTo>
                    <a:cubicBezTo>
                      <a:pt x="8026" y="25506"/>
                      <a:pt x="7527" y="25696"/>
                      <a:pt x="7146" y="26077"/>
                    </a:cubicBezTo>
                    <a:cubicBezTo>
                      <a:pt x="6385" y="26839"/>
                      <a:pt x="6385" y="28073"/>
                      <a:pt x="7146" y="28835"/>
                    </a:cubicBezTo>
                    <a:cubicBezTo>
                      <a:pt x="7527" y="29216"/>
                      <a:pt x="8026" y="29406"/>
                      <a:pt x="8525" y="29406"/>
                    </a:cubicBezTo>
                    <a:cubicBezTo>
                      <a:pt x="9024" y="29406"/>
                      <a:pt x="9523" y="29216"/>
                      <a:pt x="9904" y="28835"/>
                    </a:cubicBezTo>
                    <a:cubicBezTo>
                      <a:pt x="10666" y="28073"/>
                      <a:pt x="10666" y="26839"/>
                      <a:pt x="9904" y="26077"/>
                    </a:cubicBezTo>
                    <a:cubicBezTo>
                      <a:pt x="9523" y="25696"/>
                      <a:pt x="9024" y="25506"/>
                      <a:pt x="8525" y="25506"/>
                    </a:cubicBezTo>
                    <a:close/>
                    <a:moveTo>
                      <a:pt x="2141" y="31874"/>
                    </a:moveTo>
                    <a:cubicBezTo>
                      <a:pt x="1642" y="31874"/>
                      <a:pt x="1143" y="32065"/>
                      <a:pt x="763" y="32446"/>
                    </a:cubicBezTo>
                    <a:cubicBezTo>
                      <a:pt x="1" y="33207"/>
                      <a:pt x="1" y="34457"/>
                      <a:pt x="763" y="35219"/>
                    </a:cubicBezTo>
                    <a:cubicBezTo>
                      <a:pt x="1143" y="35599"/>
                      <a:pt x="1642" y="35790"/>
                      <a:pt x="2141" y="35790"/>
                    </a:cubicBezTo>
                    <a:cubicBezTo>
                      <a:pt x="2640" y="35790"/>
                      <a:pt x="3139" y="35599"/>
                      <a:pt x="3520" y="35219"/>
                    </a:cubicBezTo>
                    <a:cubicBezTo>
                      <a:pt x="4282" y="34457"/>
                      <a:pt x="4282" y="33207"/>
                      <a:pt x="3520" y="32446"/>
                    </a:cubicBezTo>
                    <a:cubicBezTo>
                      <a:pt x="3139" y="32065"/>
                      <a:pt x="2640" y="31874"/>
                      <a:pt x="2141" y="31874"/>
                    </a:cubicBezTo>
                    <a:close/>
                  </a:path>
                </a:pathLst>
              </a:custGeom>
              <a:gradFill>
                <a:gsLst>
                  <a:gs pos="0">
                    <a:srgbClr val="9900FF">
                      <a:alpha val="46666"/>
                      <a:alpha val="46820"/>
                    </a:srgbClr>
                  </a:gs>
                  <a:gs pos="100000">
                    <a:srgbClr val="FFFFFF">
                      <a:alpha val="0"/>
                      <a:alpha val="4682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2700000">
                <a:off x="-1993591" y="2956154"/>
                <a:ext cx="582127" cy="575995"/>
              </a:xfrm>
              <a:custGeom>
                <a:avLst/>
                <a:gdLst/>
                <a:ahLst/>
                <a:cxnLst/>
                <a:rect l="l" t="t" r="r" b="b"/>
                <a:pathLst>
                  <a:path w="36171" h="35790" extrusionOk="0">
                    <a:moveTo>
                      <a:pt x="34030" y="1"/>
                    </a:moveTo>
                    <a:cubicBezTo>
                      <a:pt x="33531" y="1"/>
                      <a:pt x="33032" y="191"/>
                      <a:pt x="32651" y="572"/>
                    </a:cubicBezTo>
                    <a:cubicBezTo>
                      <a:pt x="31890" y="1334"/>
                      <a:pt x="31890" y="2568"/>
                      <a:pt x="32651" y="3330"/>
                    </a:cubicBezTo>
                    <a:cubicBezTo>
                      <a:pt x="33032" y="3711"/>
                      <a:pt x="33531" y="3901"/>
                      <a:pt x="34030" y="3901"/>
                    </a:cubicBezTo>
                    <a:cubicBezTo>
                      <a:pt x="34529" y="3901"/>
                      <a:pt x="35028" y="3711"/>
                      <a:pt x="35409" y="3330"/>
                    </a:cubicBezTo>
                    <a:cubicBezTo>
                      <a:pt x="36171" y="2568"/>
                      <a:pt x="36171" y="1334"/>
                      <a:pt x="35409" y="572"/>
                    </a:cubicBezTo>
                    <a:cubicBezTo>
                      <a:pt x="35028" y="191"/>
                      <a:pt x="34529" y="1"/>
                      <a:pt x="34030" y="1"/>
                    </a:cubicBezTo>
                    <a:close/>
                    <a:moveTo>
                      <a:pt x="27662" y="6385"/>
                    </a:moveTo>
                    <a:cubicBezTo>
                      <a:pt x="27163" y="6385"/>
                      <a:pt x="26664" y="6575"/>
                      <a:pt x="26283" y="6956"/>
                    </a:cubicBezTo>
                    <a:cubicBezTo>
                      <a:pt x="25521" y="7718"/>
                      <a:pt x="25521" y="8952"/>
                      <a:pt x="26283" y="9714"/>
                    </a:cubicBezTo>
                    <a:cubicBezTo>
                      <a:pt x="26664" y="10095"/>
                      <a:pt x="27163" y="10285"/>
                      <a:pt x="27662" y="10285"/>
                    </a:cubicBezTo>
                    <a:cubicBezTo>
                      <a:pt x="28161" y="10285"/>
                      <a:pt x="28660" y="10095"/>
                      <a:pt x="29040" y="9714"/>
                    </a:cubicBezTo>
                    <a:cubicBezTo>
                      <a:pt x="29802" y="8952"/>
                      <a:pt x="29802" y="7718"/>
                      <a:pt x="29040" y="6956"/>
                    </a:cubicBezTo>
                    <a:cubicBezTo>
                      <a:pt x="28660" y="6575"/>
                      <a:pt x="28161" y="6385"/>
                      <a:pt x="27662" y="6385"/>
                    </a:cubicBezTo>
                    <a:close/>
                    <a:moveTo>
                      <a:pt x="21285" y="12753"/>
                    </a:moveTo>
                    <a:cubicBezTo>
                      <a:pt x="20783" y="12753"/>
                      <a:pt x="20280" y="12944"/>
                      <a:pt x="19899" y="13325"/>
                    </a:cubicBezTo>
                    <a:cubicBezTo>
                      <a:pt x="19137" y="14086"/>
                      <a:pt x="19137" y="15336"/>
                      <a:pt x="19899" y="16097"/>
                    </a:cubicBezTo>
                    <a:cubicBezTo>
                      <a:pt x="20280" y="16478"/>
                      <a:pt x="20783" y="16669"/>
                      <a:pt x="21285" y="16669"/>
                    </a:cubicBezTo>
                    <a:cubicBezTo>
                      <a:pt x="21788" y="16669"/>
                      <a:pt x="22291" y="16478"/>
                      <a:pt x="22672" y="16097"/>
                    </a:cubicBezTo>
                    <a:cubicBezTo>
                      <a:pt x="23434" y="15336"/>
                      <a:pt x="23434" y="14086"/>
                      <a:pt x="22672" y="13325"/>
                    </a:cubicBezTo>
                    <a:cubicBezTo>
                      <a:pt x="22291" y="12944"/>
                      <a:pt x="21788" y="12753"/>
                      <a:pt x="21285" y="12753"/>
                    </a:cubicBezTo>
                    <a:close/>
                    <a:moveTo>
                      <a:pt x="14917" y="19128"/>
                    </a:moveTo>
                    <a:cubicBezTo>
                      <a:pt x="14415" y="19128"/>
                      <a:pt x="13913" y="19318"/>
                      <a:pt x="13530" y="19693"/>
                    </a:cubicBezTo>
                    <a:cubicBezTo>
                      <a:pt x="12768" y="20455"/>
                      <a:pt x="12768" y="21689"/>
                      <a:pt x="13530" y="22451"/>
                    </a:cubicBezTo>
                    <a:cubicBezTo>
                      <a:pt x="13911" y="22832"/>
                      <a:pt x="14410" y="23022"/>
                      <a:pt x="14909" y="23022"/>
                    </a:cubicBezTo>
                    <a:cubicBezTo>
                      <a:pt x="15408" y="23022"/>
                      <a:pt x="15907" y="22832"/>
                      <a:pt x="16288" y="22451"/>
                    </a:cubicBezTo>
                    <a:cubicBezTo>
                      <a:pt x="17050" y="21689"/>
                      <a:pt x="17050" y="20455"/>
                      <a:pt x="16288" y="19693"/>
                    </a:cubicBezTo>
                    <a:cubicBezTo>
                      <a:pt x="15909" y="19314"/>
                      <a:pt x="15413" y="19128"/>
                      <a:pt x="14917" y="19128"/>
                    </a:cubicBezTo>
                    <a:close/>
                    <a:moveTo>
                      <a:pt x="8525" y="25506"/>
                    </a:moveTo>
                    <a:cubicBezTo>
                      <a:pt x="8026" y="25506"/>
                      <a:pt x="7527" y="25696"/>
                      <a:pt x="7146" y="26077"/>
                    </a:cubicBezTo>
                    <a:cubicBezTo>
                      <a:pt x="6385" y="26839"/>
                      <a:pt x="6385" y="28073"/>
                      <a:pt x="7146" y="28835"/>
                    </a:cubicBezTo>
                    <a:cubicBezTo>
                      <a:pt x="7527" y="29216"/>
                      <a:pt x="8026" y="29406"/>
                      <a:pt x="8525" y="29406"/>
                    </a:cubicBezTo>
                    <a:cubicBezTo>
                      <a:pt x="9024" y="29406"/>
                      <a:pt x="9523" y="29216"/>
                      <a:pt x="9904" y="28835"/>
                    </a:cubicBezTo>
                    <a:cubicBezTo>
                      <a:pt x="10666" y="28073"/>
                      <a:pt x="10666" y="26839"/>
                      <a:pt x="9904" y="26077"/>
                    </a:cubicBezTo>
                    <a:cubicBezTo>
                      <a:pt x="9523" y="25696"/>
                      <a:pt x="9024" y="25506"/>
                      <a:pt x="8525" y="25506"/>
                    </a:cubicBezTo>
                    <a:close/>
                    <a:moveTo>
                      <a:pt x="2141" y="31874"/>
                    </a:moveTo>
                    <a:cubicBezTo>
                      <a:pt x="1642" y="31874"/>
                      <a:pt x="1143" y="32065"/>
                      <a:pt x="763" y="32446"/>
                    </a:cubicBezTo>
                    <a:cubicBezTo>
                      <a:pt x="1" y="33207"/>
                      <a:pt x="1" y="34457"/>
                      <a:pt x="763" y="35219"/>
                    </a:cubicBezTo>
                    <a:cubicBezTo>
                      <a:pt x="1143" y="35599"/>
                      <a:pt x="1642" y="35790"/>
                      <a:pt x="2141" y="35790"/>
                    </a:cubicBezTo>
                    <a:cubicBezTo>
                      <a:pt x="2640" y="35790"/>
                      <a:pt x="3139" y="35599"/>
                      <a:pt x="3520" y="35219"/>
                    </a:cubicBezTo>
                    <a:cubicBezTo>
                      <a:pt x="4282" y="34457"/>
                      <a:pt x="4282" y="33207"/>
                      <a:pt x="3520" y="32446"/>
                    </a:cubicBezTo>
                    <a:cubicBezTo>
                      <a:pt x="3139" y="32065"/>
                      <a:pt x="2640" y="31874"/>
                      <a:pt x="2141" y="31874"/>
                    </a:cubicBezTo>
                    <a:close/>
                  </a:path>
                </a:pathLst>
              </a:custGeom>
              <a:gradFill>
                <a:gsLst>
                  <a:gs pos="0">
                    <a:srgbClr val="9900FF">
                      <a:alpha val="46666"/>
                      <a:alpha val="46820"/>
                    </a:srgbClr>
                  </a:gs>
                  <a:gs pos="100000">
                    <a:srgbClr val="FFFFFF">
                      <a:alpha val="0"/>
                      <a:alpha val="4682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2700000">
                <a:off x="-1809241" y="2879954"/>
                <a:ext cx="582127" cy="575995"/>
              </a:xfrm>
              <a:custGeom>
                <a:avLst/>
                <a:gdLst/>
                <a:ahLst/>
                <a:cxnLst/>
                <a:rect l="l" t="t" r="r" b="b"/>
                <a:pathLst>
                  <a:path w="36171" h="35790" extrusionOk="0">
                    <a:moveTo>
                      <a:pt x="34030" y="1"/>
                    </a:moveTo>
                    <a:cubicBezTo>
                      <a:pt x="33531" y="1"/>
                      <a:pt x="33032" y="191"/>
                      <a:pt x="32651" y="572"/>
                    </a:cubicBezTo>
                    <a:cubicBezTo>
                      <a:pt x="31890" y="1334"/>
                      <a:pt x="31890" y="2568"/>
                      <a:pt x="32651" y="3330"/>
                    </a:cubicBezTo>
                    <a:cubicBezTo>
                      <a:pt x="33032" y="3711"/>
                      <a:pt x="33531" y="3901"/>
                      <a:pt x="34030" y="3901"/>
                    </a:cubicBezTo>
                    <a:cubicBezTo>
                      <a:pt x="34529" y="3901"/>
                      <a:pt x="35028" y="3711"/>
                      <a:pt x="35409" y="3330"/>
                    </a:cubicBezTo>
                    <a:cubicBezTo>
                      <a:pt x="36171" y="2568"/>
                      <a:pt x="36171" y="1334"/>
                      <a:pt x="35409" y="572"/>
                    </a:cubicBezTo>
                    <a:cubicBezTo>
                      <a:pt x="35028" y="191"/>
                      <a:pt x="34529" y="1"/>
                      <a:pt x="34030" y="1"/>
                    </a:cubicBezTo>
                    <a:close/>
                    <a:moveTo>
                      <a:pt x="27662" y="6385"/>
                    </a:moveTo>
                    <a:cubicBezTo>
                      <a:pt x="27163" y="6385"/>
                      <a:pt x="26664" y="6575"/>
                      <a:pt x="26283" y="6956"/>
                    </a:cubicBezTo>
                    <a:cubicBezTo>
                      <a:pt x="25521" y="7718"/>
                      <a:pt x="25521" y="8952"/>
                      <a:pt x="26283" y="9714"/>
                    </a:cubicBezTo>
                    <a:cubicBezTo>
                      <a:pt x="26664" y="10095"/>
                      <a:pt x="27163" y="10285"/>
                      <a:pt x="27662" y="10285"/>
                    </a:cubicBezTo>
                    <a:cubicBezTo>
                      <a:pt x="28161" y="10285"/>
                      <a:pt x="28660" y="10095"/>
                      <a:pt x="29040" y="9714"/>
                    </a:cubicBezTo>
                    <a:cubicBezTo>
                      <a:pt x="29802" y="8952"/>
                      <a:pt x="29802" y="7718"/>
                      <a:pt x="29040" y="6956"/>
                    </a:cubicBezTo>
                    <a:cubicBezTo>
                      <a:pt x="28660" y="6575"/>
                      <a:pt x="28161" y="6385"/>
                      <a:pt x="27662" y="6385"/>
                    </a:cubicBezTo>
                    <a:close/>
                    <a:moveTo>
                      <a:pt x="21285" y="12753"/>
                    </a:moveTo>
                    <a:cubicBezTo>
                      <a:pt x="20783" y="12753"/>
                      <a:pt x="20280" y="12944"/>
                      <a:pt x="19899" y="13325"/>
                    </a:cubicBezTo>
                    <a:cubicBezTo>
                      <a:pt x="19137" y="14086"/>
                      <a:pt x="19137" y="15336"/>
                      <a:pt x="19899" y="16097"/>
                    </a:cubicBezTo>
                    <a:cubicBezTo>
                      <a:pt x="20280" y="16478"/>
                      <a:pt x="20783" y="16669"/>
                      <a:pt x="21285" y="16669"/>
                    </a:cubicBezTo>
                    <a:cubicBezTo>
                      <a:pt x="21788" y="16669"/>
                      <a:pt x="22291" y="16478"/>
                      <a:pt x="22672" y="16097"/>
                    </a:cubicBezTo>
                    <a:cubicBezTo>
                      <a:pt x="23434" y="15336"/>
                      <a:pt x="23434" y="14086"/>
                      <a:pt x="22672" y="13325"/>
                    </a:cubicBezTo>
                    <a:cubicBezTo>
                      <a:pt x="22291" y="12944"/>
                      <a:pt x="21788" y="12753"/>
                      <a:pt x="21285" y="12753"/>
                    </a:cubicBezTo>
                    <a:close/>
                    <a:moveTo>
                      <a:pt x="14917" y="19128"/>
                    </a:moveTo>
                    <a:cubicBezTo>
                      <a:pt x="14415" y="19128"/>
                      <a:pt x="13913" y="19318"/>
                      <a:pt x="13530" y="19693"/>
                    </a:cubicBezTo>
                    <a:cubicBezTo>
                      <a:pt x="12768" y="20455"/>
                      <a:pt x="12768" y="21689"/>
                      <a:pt x="13530" y="22451"/>
                    </a:cubicBezTo>
                    <a:cubicBezTo>
                      <a:pt x="13911" y="22832"/>
                      <a:pt x="14410" y="23022"/>
                      <a:pt x="14909" y="23022"/>
                    </a:cubicBezTo>
                    <a:cubicBezTo>
                      <a:pt x="15408" y="23022"/>
                      <a:pt x="15907" y="22832"/>
                      <a:pt x="16288" y="22451"/>
                    </a:cubicBezTo>
                    <a:cubicBezTo>
                      <a:pt x="17050" y="21689"/>
                      <a:pt x="17050" y="20455"/>
                      <a:pt x="16288" y="19693"/>
                    </a:cubicBezTo>
                    <a:cubicBezTo>
                      <a:pt x="15909" y="19314"/>
                      <a:pt x="15413" y="19128"/>
                      <a:pt x="14917" y="19128"/>
                    </a:cubicBezTo>
                    <a:close/>
                    <a:moveTo>
                      <a:pt x="8525" y="25506"/>
                    </a:moveTo>
                    <a:cubicBezTo>
                      <a:pt x="8026" y="25506"/>
                      <a:pt x="7527" y="25696"/>
                      <a:pt x="7146" y="26077"/>
                    </a:cubicBezTo>
                    <a:cubicBezTo>
                      <a:pt x="6385" y="26839"/>
                      <a:pt x="6385" y="28073"/>
                      <a:pt x="7146" y="28835"/>
                    </a:cubicBezTo>
                    <a:cubicBezTo>
                      <a:pt x="7527" y="29216"/>
                      <a:pt x="8026" y="29406"/>
                      <a:pt x="8525" y="29406"/>
                    </a:cubicBezTo>
                    <a:cubicBezTo>
                      <a:pt x="9024" y="29406"/>
                      <a:pt x="9523" y="29216"/>
                      <a:pt x="9904" y="28835"/>
                    </a:cubicBezTo>
                    <a:cubicBezTo>
                      <a:pt x="10666" y="28073"/>
                      <a:pt x="10666" y="26839"/>
                      <a:pt x="9904" y="26077"/>
                    </a:cubicBezTo>
                    <a:cubicBezTo>
                      <a:pt x="9523" y="25696"/>
                      <a:pt x="9024" y="25506"/>
                      <a:pt x="8525" y="25506"/>
                    </a:cubicBezTo>
                    <a:close/>
                    <a:moveTo>
                      <a:pt x="2141" y="31874"/>
                    </a:moveTo>
                    <a:cubicBezTo>
                      <a:pt x="1642" y="31874"/>
                      <a:pt x="1143" y="32065"/>
                      <a:pt x="763" y="32446"/>
                    </a:cubicBezTo>
                    <a:cubicBezTo>
                      <a:pt x="1" y="33207"/>
                      <a:pt x="1" y="34457"/>
                      <a:pt x="763" y="35219"/>
                    </a:cubicBezTo>
                    <a:cubicBezTo>
                      <a:pt x="1143" y="35599"/>
                      <a:pt x="1642" y="35790"/>
                      <a:pt x="2141" y="35790"/>
                    </a:cubicBezTo>
                    <a:cubicBezTo>
                      <a:pt x="2640" y="35790"/>
                      <a:pt x="3139" y="35599"/>
                      <a:pt x="3520" y="35219"/>
                    </a:cubicBezTo>
                    <a:cubicBezTo>
                      <a:pt x="4282" y="34457"/>
                      <a:pt x="4282" y="33207"/>
                      <a:pt x="3520" y="32446"/>
                    </a:cubicBezTo>
                    <a:cubicBezTo>
                      <a:pt x="3139" y="32065"/>
                      <a:pt x="2640" y="31874"/>
                      <a:pt x="2141" y="31874"/>
                    </a:cubicBezTo>
                    <a:close/>
                  </a:path>
                </a:pathLst>
              </a:custGeom>
              <a:gradFill>
                <a:gsLst>
                  <a:gs pos="0">
                    <a:srgbClr val="9900FF">
                      <a:alpha val="46666"/>
                      <a:alpha val="46820"/>
                    </a:srgbClr>
                  </a:gs>
                  <a:gs pos="100000">
                    <a:srgbClr val="FFFFFF">
                      <a:alpha val="0"/>
                      <a:alpha val="4682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2"/>
            <p:cNvGrpSpPr/>
            <p:nvPr/>
          </p:nvGrpSpPr>
          <p:grpSpPr>
            <a:xfrm>
              <a:off x="438999" y="4567398"/>
              <a:ext cx="699940" cy="478601"/>
              <a:chOff x="39722" y="4349021"/>
              <a:chExt cx="1061964" cy="726143"/>
            </a:xfrm>
          </p:grpSpPr>
          <p:grpSp>
            <p:nvGrpSpPr>
              <p:cNvPr id="76" name="Google Shape;76;p2"/>
              <p:cNvGrpSpPr/>
              <p:nvPr/>
            </p:nvGrpSpPr>
            <p:grpSpPr>
              <a:xfrm rot="2700000">
                <a:off x="140502" y="4460924"/>
                <a:ext cx="524584" cy="502337"/>
                <a:chOff x="1189791" y="-1767331"/>
                <a:chExt cx="904284" cy="865933"/>
              </a:xfrm>
            </p:grpSpPr>
            <p:sp>
              <p:nvSpPr>
                <p:cNvPr id="77" name="Google Shape;77;p2"/>
                <p:cNvSpPr/>
                <p:nvPr/>
              </p:nvSpPr>
              <p:spPr>
                <a:xfrm>
                  <a:off x="1189791" y="-1767331"/>
                  <a:ext cx="904284" cy="86593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18000">
                      <a:schemeClr val="lt1"/>
                    </a:gs>
                    <a:gs pos="56000">
                      <a:srgbClr val="FFFFFF">
                        <a:alpha val="0"/>
                      </a:srgbClr>
                    </a:gs>
                    <a:gs pos="74000">
                      <a:schemeClr val="lt1"/>
                    </a:gs>
                    <a:gs pos="100000">
                      <a:srgbClr val="9900FF">
                        <a:alpha val="28627"/>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78;p2"/>
                <p:cNvGrpSpPr/>
                <p:nvPr/>
              </p:nvGrpSpPr>
              <p:grpSpPr>
                <a:xfrm>
                  <a:off x="1232795" y="-1740829"/>
                  <a:ext cx="717621" cy="717392"/>
                  <a:chOff x="1483457" y="3953671"/>
                  <a:chExt cx="717621" cy="717392"/>
                </a:xfrm>
              </p:grpSpPr>
              <p:sp>
                <p:nvSpPr>
                  <p:cNvPr id="79" name="Google Shape;79;p2"/>
                  <p:cNvSpPr/>
                  <p:nvPr/>
                </p:nvSpPr>
                <p:spPr>
                  <a:xfrm>
                    <a:off x="1483457" y="4257265"/>
                    <a:ext cx="413799" cy="413799"/>
                  </a:xfrm>
                  <a:custGeom>
                    <a:avLst/>
                    <a:gdLst/>
                    <a:ahLst/>
                    <a:cxnLst/>
                    <a:rect l="l" t="t" r="r" b="b"/>
                    <a:pathLst>
                      <a:path w="27121" h="27121" extrusionOk="0">
                        <a:moveTo>
                          <a:pt x="381" y="1"/>
                        </a:moveTo>
                        <a:lnTo>
                          <a:pt x="0" y="382"/>
                        </a:lnTo>
                        <a:lnTo>
                          <a:pt x="26739" y="27121"/>
                        </a:lnTo>
                        <a:lnTo>
                          <a:pt x="27120" y="26740"/>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559470" y="4181481"/>
                    <a:ext cx="413799" cy="413799"/>
                  </a:xfrm>
                  <a:custGeom>
                    <a:avLst/>
                    <a:gdLst/>
                    <a:ahLst/>
                    <a:cxnLst/>
                    <a:rect l="l" t="t" r="r" b="b"/>
                    <a:pathLst>
                      <a:path w="27121" h="27121" extrusionOk="0">
                        <a:moveTo>
                          <a:pt x="366" y="1"/>
                        </a:moveTo>
                        <a:lnTo>
                          <a:pt x="0" y="382"/>
                        </a:lnTo>
                        <a:lnTo>
                          <a:pt x="26739" y="27121"/>
                        </a:lnTo>
                        <a:lnTo>
                          <a:pt x="27120" y="26740"/>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635483" y="4105239"/>
                    <a:ext cx="413799" cy="413799"/>
                  </a:xfrm>
                  <a:custGeom>
                    <a:avLst/>
                    <a:gdLst/>
                    <a:ahLst/>
                    <a:cxnLst/>
                    <a:rect l="l" t="t" r="r" b="b"/>
                    <a:pathLst>
                      <a:path w="27121" h="27121" extrusionOk="0">
                        <a:moveTo>
                          <a:pt x="366" y="1"/>
                        </a:moveTo>
                        <a:lnTo>
                          <a:pt x="1" y="381"/>
                        </a:lnTo>
                        <a:lnTo>
                          <a:pt x="26740" y="27120"/>
                        </a:lnTo>
                        <a:lnTo>
                          <a:pt x="27121" y="26755"/>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711267" y="4029455"/>
                    <a:ext cx="413799" cy="413799"/>
                  </a:xfrm>
                  <a:custGeom>
                    <a:avLst/>
                    <a:gdLst/>
                    <a:ahLst/>
                    <a:cxnLst/>
                    <a:rect l="l" t="t" r="r" b="b"/>
                    <a:pathLst>
                      <a:path w="27121" h="27121" extrusionOk="0">
                        <a:moveTo>
                          <a:pt x="381" y="1"/>
                        </a:moveTo>
                        <a:lnTo>
                          <a:pt x="0" y="382"/>
                        </a:lnTo>
                        <a:lnTo>
                          <a:pt x="26755" y="27121"/>
                        </a:lnTo>
                        <a:lnTo>
                          <a:pt x="27120" y="26755"/>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787280" y="3953671"/>
                    <a:ext cx="413799" cy="413799"/>
                  </a:xfrm>
                  <a:custGeom>
                    <a:avLst/>
                    <a:gdLst/>
                    <a:ahLst/>
                    <a:cxnLst/>
                    <a:rect l="l" t="t" r="r" b="b"/>
                    <a:pathLst>
                      <a:path w="27121" h="27121" extrusionOk="0">
                        <a:moveTo>
                          <a:pt x="382" y="1"/>
                        </a:moveTo>
                        <a:lnTo>
                          <a:pt x="1" y="382"/>
                        </a:lnTo>
                        <a:lnTo>
                          <a:pt x="26740" y="27121"/>
                        </a:lnTo>
                        <a:lnTo>
                          <a:pt x="27121" y="26740"/>
                        </a:lnTo>
                        <a:lnTo>
                          <a:pt x="382"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 name="Google Shape;84;p2"/>
              <p:cNvSpPr/>
              <p:nvPr/>
            </p:nvSpPr>
            <p:spPr>
              <a:xfrm rot="-2700000">
                <a:off x="542534" y="4469276"/>
                <a:ext cx="492898" cy="391560"/>
              </a:xfrm>
              <a:custGeom>
                <a:avLst/>
                <a:gdLst/>
                <a:ahLst/>
                <a:cxnLst/>
                <a:rect l="l" t="t" r="r" b="b"/>
                <a:pathLst>
                  <a:path w="44612" h="35440" extrusionOk="0">
                    <a:moveTo>
                      <a:pt x="40817" y="1"/>
                    </a:moveTo>
                    <a:lnTo>
                      <a:pt x="37420" y="3383"/>
                    </a:lnTo>
                    <a:lnTo>
                      <a:pt x="41213" y="7177"/>
                    </a:lnTo>
                    <a:lnTo>
                      <a:pt x="44611" y="3779"/>
                    </a:lnTo>
                    <a:lnTo>
                      <a:pt x="40817" y="1"/>
                    </a:lnTo>
                    <a:close/>
                    <a:moveTo>
                      <a:pt x="22184" y="4099"/>
                    </a:moveTo>
                    <a:lnTo>
                      <a:pt x="18801" y="7482"/>
                    </a:lnTo>
                    <a:lnTo>
                      <a:pt x="22595" y="11275"/>
                    </a:lnTo>
                    <a:lnTo>
                      <a:pt x="25978" y="7878"/>
                    </a:lnTo>
                    <a:lnTo>
                      <a:pt x="22184" y="4099"/>
                    </a:lnTo>
                    <a:close/>
                    <a:moveTo>
                      <a:pt x="15983" y="10300"/>
                    </a:moveTo>
                    <a:lnTo>
                      <a:pt x="12585" y="13698"/>
                    </a:lnTo>
                    <a:lnTo>
                      <a:pt x="16379" y="17476"/>
                    </a:lnTo>
                    <a:lnTo>
                      <a:pt x="19776" y="14094"/>
                    </a:lnTo>
                    <a:lnTo>
                      <a:pt x="15983" y="10300"/>
                    </a:lnTo>
                    <a:close/>
                    <a:moveTo>
                      <a:pt x="9431" y="16852"/>
                    </a:moveTo>
                    <a:lnTo>
                      <a:pt x="6034" y="20249"/>
                    </a:lnTo>
                    <a:lnTo>
                      <a:pt x="15190" y="29406"/>
                    </a:lnTo>
                    <a:lnTo>
                      <a:pt x="18588" y="26008"/>
                    </a:lnTo>
                    <a:lnTo>
                      <a:pt x="9431" y="16852"/>
                    </a:lnTo>
                    <a:close/>
                    <a:moveTo>
                      <a:pt x="3383" y="22885"/>
                    </a:moveTo>
                    <a:lnTo>
                      <a:pt x="0" y="26283"/>
                    </a:lnTo>
                    <a:lnTo>
                      <a:pt x="9157" y="35440"/>
                    </a:lnTo>
                    <a:lnTo>
                      <a:pt x="12555" y="32057"/>
                    </a:lnTo>
                    <a:lnTo>
                      <a:pt x="3383" y="22885"/>
                    </a:lnTo>
                    <a:close/>
                  </a:path>
                </a:pathLst>
              </a:cu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2"/>
            <p:cNvGrpSpPr/>
            <p:nvPr/>
          </p:nvGrpSpPr>
          <p:grpSpPr>
            <a:xfrm>
              <a:off x="-65076" y="4623886"/>
              <a:ext cx="699940" cy="478601"/>
              <a:chOff x="39722" y="4349021"/>
              <a:chExt cx="1061964" cy="726143"/>
            </a:xfrm>
          </p:grpSpPr>
          <p:grpSp>
            <p:nvGrpSpPr>
              <p:cNvPr id="86" name="Google Shape;86;p2"/>
              <p:cNvGrpSpPr/>
              <p:nvPr/>
            </p:nvGrpSpPr>
            <p:grpSpPr>
              <a:xfrm rot="2700000">
                <a:off x="140502" y="4460924"/>
                <a:ext cx="524584" cy="502337"/>
                <a:chOff x="1189791" y="-1767331"/>
                <a:chExt cx="904284" cy="865933"/>
              </a:xfrm>
            </p:grpSpPr>
            <p:sp>
              <p:nvSpPr>
                <p:cNvPr id="87" name="Google Shape;87;p2"/>
                <p:cNvSpPr/>
                <p:nvPr/>
              </p:nvSpPr>
              <p:spPr>
                <a:xfrm>
                  <a:off x="1189791" y="-1767331"/>
                  <a:ext cx="904284" cy="86593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18000">
                      <a:schemeClr val="lt1"/>
                    </a:gs>
                    <a:gs pos="56000">
                      <a:srgbClr val="FFFFFF">
                        <a:alpha val="0"/>
                      </a:srgbClr>
                    </a:gs>
                    <a:gs pos="74000">
                      <a:schemeClr val="lt1"/>
                    </a:gs>
                    <a:gs pos="100000">
                      <a:srgbClr val="9900FF">
                        <a:alpha val="28627"/>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88;p2"/>
                <p:cNvGrpSpPr/>
                <p:nvPr/>
              </p:nvGrpSpPr>
              <p:grpSpPr>
                <a:xfrm>
                  <a:off x="1232795" y="-1740829"/>
                  <a:ext cx="717621" cy="717392"/>
                  <a:chOff x="1483457" y="3953671"/>
                  <a:chExt cx="717621" cy="717392"/>
                </a:xfrm>
              </p:grpSpPr>
              <p:sp>
                <p:nvSpPr>
                  <p:cNvPr id="89" name="Google Shape;89;p2"/>
                  <p:cNvSpPr/>
                  <p:nvPr/>
                </p:nvSpPr>
                <p:spPr>
                  <a:xfrm>
                    <a:off x="1483457" y="4257265"/>
                    <a:ext cx="413799" cy="413799"/>
                  </a:xfrm>
                  <a:custGeom>
                    <a:avLst/>
                    <a:gdLst/>
                    <a:ahLst/>
                    <a:cxnLst/>
                    <a:rect l="l" t="t" r="r" b="b"/>
                    <a:pathLst>
                      <a:path w="27121" h="27121" extrusionOk="0">
                        <a:moveTo>
                          <a:pt x="381" y="1"/>
                        </a:moveTo>
                        <a:lnTo>
                          <a:pt x="0" y="382"/>
                        </a:lnTo>
                        <a:lnTo>
                          <a:pt x="26739" y="27121"/>
                        </a:lnTo>
                        <a:lnTo>
                          <a:pt x="27120" y="26740"/>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559470" y="4181481"/>
                    <a:ext cx="413799" cy="413799"/>
                  </a:xfrm>
                  <a:custGeom>
                    <a:avLst/>
                    <a:gdLst/>
                    <a:ahLst/>
                    <a:cxnLst/>
                    <a:rect l="l" t="t" r="r" b="b"/>
                    <a:pathLst>
                      <a:path w="27121" h="27121" extrusionOk="0">
                        <a:moveTo>
                          <a:pt x="366" y="1"/>
                        </a:moveTo>
                        <a:lnTo>
                          <a:pt x="0" y="382"/>
                        </a:lnTo>
                        <a:lnTo>
                          <a:pt x="26739" y="27121"/>
                        </a:lnTo>
                        <a:lnTo>
                          <a:pt x="27120" y="26740"/>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635483" y="4105239"/>
                    <a:ext cx="413799" cy="413799"/>
                  </a:xfrm>
                  <a:custGeom>
                    <a:avLst/>
                    <a:gdLst/>
                    <a:ahLst/>
                    <a:cxnLst/>
                    <a:rect l="l" t="t" r="r" b="b"/>
                    <a:pathLst>
                      <a:path w="27121" h="27121" extrusionOk="0">
                        <a:moveTo>
                          <a:pt x="366" y="1"/>
                        </a:moveTo>
                        <a:lnTo>
                          <a:pt x="1" y="381"/>
                        </a:lnTo>
                        <a:lnTo>
                          <a:pt x="26740" y="27120"/>
                        </a:lnTo>
                        <a:lnTo>
                          <a:pt x="27121" y="26755"/>
                        </a:lnTo>
                        <a:lnTo>
                          <a:pt x="366"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711267" y="4029455"/>
                    <a:ext cx="413799" cy="413799"/>
                  </a:xfrm>
                  <a:custGeom>
                    <a:avLst/>
                    <a:gdLst/>
                    <a:ahLst/>
                    <a:cxnLst/>
                    <a:rect l="l" t="t" r="r" b="b"/>
                    <a:pathLst>
                      <a:path w="27121" h="27121" extrusionOk="0">
                        <a:moveTo>
                          <a:pt x="381" y="1"/>
                        </a:moveTo>
                        <a:lnTo>
                          <a:pt x="0" y="382"/>
                        </a:lnTo>
                        <a:lnTo>
                          <a:pt x="26755" y="27121"/>
                        </a:lnTo>
                        <a:lnTo>
                          <a:pt x="27120" y="26755"/>
                        </a:lnTo>
                        <a:lnTo>
                          <a:pt x="381"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787280" y="3953671"/>
                    <a:ext cx="413799" cy="413799"/>
                  </a:xfrm>
                  <a:custGeom>
                    <a:avLst/>
                    <a:gdLst/>
                    <a:ahLst/>
                    <a:cxnLst/>
                    <a:rect l="l" t="t" r="r" b="b"/>
                    <a:pathLst>
                      <a:path w="27121" h="27121" extrusionOk="0">
                        <a:moveTo>
                          <a:pt x="382" y="1"/>
                        </a:moveTo>
                        <a:lnTo>
                          <a:pt x="1" y="382"/>
                        </a:lnTo>
                        <a:lnTo>
                          <a:pt x="26740" y="27121"/>
                        </a:lnTo>
                        <a:lnTo>
                          <a:pt x="27121" y="26740"/>
                        </a:lnTo>
                        <a:lnTo>
                          <a:pt x="382" y="1"/>
                        </a:lnTo>
                        <a:close/>
                      </a:path>
                    </a:pathLst>
                  </a:custGeom>
                  <a:gradFill>
                    <a:gsLst>
                      <a:gs pos="0">
                        <a:srgbClr val="9900FF">
                          <a:alpha val="46666"/>
                          <a:alpha val="46820"/>
                        </a:srgbClr>
                      </a:gs>
                      <a:gs pos="100000">
                        <a:srgbClr val="FFFFFF">
                          <a:alpha val="0"/>
                          <a:alpha val="4682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4" name="Google Shape;94;p2"/>
              <p:cNvSpPr/>
              <p:nvPr/>
            </p:nvSpPr>
            <p:spPr>
              <a:xfrm rot="-2700000">
                <a:off x="542534" y="4469276"/>
                <a:ext cx="492898" cy="391560"/>
              </a:xfrm>
              <a:custGeom>
                <a:avLst/>
                <a:gdLst/>
                <a:ahLst/>
                <a:cxnLst/>
                <a:rect l="l" t="t" r="r" b="b"/>
                <a:pathLst>
                  <a:path w="44612" h="35440" extrusionOk="0">
                    <a:moveTo>
                      <a:pt x="40817" y="1"/>
                    </a:moveTo>
                    <a:lnTo>
                      <a:pt x="37420" y="3383"/>
                    </a:lnTo>
                    <a:lnTo>
                      <a:pt x="41213" y="7177"/>
                    </a:lnTo>
                    <a:lnTo>
                      <a:pt x="44611" y="3779"/>
                    </a:lnTo>
                    <a:lnTo>
                      <a:pt x="40817" y="1"/>
                    </a:lnTo>
                    <a:close/>
                    <a:moveTo>
                      <a:pt x="22184" y="4099"/>
                    </a:moveTo>
                    <a:lnTo>
                      <a:pt x="18801" y="7482"/>
                    </a:lnTo>
                    <a:lnTo>
                      <a:pt x="22595" y="11275"/>
                    </a:lnTo>
                    <a:lnTo>
                      <a:pt x="25978" y="7878"/>
                    </a:lnTo>
                    <a:lnTo>
                      <a:pt x="22184" y="4099"/>
                    </a:lnTo>
                    <a:close/>
                    <a:moveTo>
                      <a:pt x="15983" y="10300"/>
                    </a:moveTo>
                    <a:lnTo>
                      <a:pt x="12585" y="13698"/>
                    </a:lnTo>
                    <a:lnTo>
                      <a:pt x="16379" y="17476"/>
                    </a:lnTo>
                    <a:lnTo>
                      <a:pt x="19776" y="14094"/>
                    </a:lnTo>
                    <a:lnTo>
                      <a:pt x="15983" y="10300"/>
                    </a:lnTo>
                    <a:close/>
                    <a:moveTo>
                      <a:pt x="9431" y="16852"/>
                    </a:moveTo>
                    <a:lnTo>
                      <a:pt x="6034" y="20249"/>
                    </a:lnTo>
                    <a:lnTo>
                      <a:pt x="15190" y="29406"/>
                    </a:lnTo>
                    <a:lnTo>
                      <a:pt x="18588" y="26008"/>
                    </a:lnTo>
                    <a:lnTo>
                      <a:pt x="9431" y="16852"/>
                    </a:lnTo>
                    <a:close/>
                    <a:moveTo>
                      <a:pt x="3383" y="22885"/>
                    </a:moveTo>
                    <a:lnTo>
                      <a:pt x="0" y="26283"/>
                    </a:lnTo>
                    <a:lnTo>
                      <a:pt x="9157" y="35440"/>
                    </a:lnTo>
                    <a:lnTo>
                      <a:pt x="12555" y="32057"/>
                    </a:lnTo>
                    <a:lnTo>
                      <a:pt x="3383" y="22885"/>
                    </a:lnTo>
                    <a:close/>
                  </a:path>
                </a:pathLst>
              </a:cu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 name="Groupe 1">
            <a:extLst>
              <a:ext uri="{FF2B5EF4-FFF2-40B4-BE49-F238E27FC236}">
                <a16:creationId xmlns:a16="http://schemas.microsoft.com/office/drawing/2014/main" id="{1B2D5678-9B60-6B33-2261-2809244299AC}"/>
              </a:ext>
            </a:extLst>
          </p:cNvPr>
          <p:cNvGrpSpPr/>
          <p:nvPr userDrawn="1"/>
        </p:nvGrpSpPr>
        <p:grpSpPr>
          <a:xfrm>
            <a:off x="-960525" y="3699273"/>
            <a:ext cx="2409723" cy="2360828"/>
            <a:chOff x="70340" y="2603504"/>
            <a:chExt cx="2612971" cy="2590389"/>
          </a:xfrm>
        </p:grpSpPr>
        <p:grpSp>
          <p:nvGrpSpPr>
            <p:cNvPr id="3" name="Group 6">
              <a:extLst>
                <a:ext uri="{FF2B5EF4-FFF2-40B4-BE49-F238E27FC236}">
                  <a16:creationId xmlns:a16="http://schemas.microsoft.com/office/drawing/2014/main" id="{C923C7F7-0A49-4380-368E-C340E3CAACB2}"/>
                </a:ext>
              </a:extLst>
            </p:cNvPr>
            <p:cNvGrpSpPr/>
            <p:nvPr/>
          </p:nvGrpSpPr>
          <p:grpSpPr>
            <a:xfrm>
              <a:off x="70340" y="2603504"/>
              <a:ext cx="2612971" cy="2590389"/>
              <a:chOff x="369152" y="1617134"/>
              <a:chExt cx="3546035" cy="3586857"/>
            </a:xfrm>
          </p:grpSpPr>
          <p:grpSp>
            <p:nvGrpSpPr>
              <p:cNvPr id="114" name="Group 7">
                <a:extLst>
                  <a:ext uri="{FF2B5EF4-FFF2-40B4-BE49-F238E27FC236}">
                    <a16:creationId xmlns:a16="http://schemas.microsoft.com/office/drawing/2014/main" id="{E4A9D228-667A-9055-08D4-140682E54396}"/>
                  </a:ext>
                </a:extLst>
              </p:cNvPr>
              <p:cNvGrpSpPr/>
              <p:nvPr/>
            </p:nvGrpSpPr>
            <p:grpSpPr>
              <a:xfrm>
                <a:off x="926950" y="1617134"/>
                <a:ext cx="2049224" cy="852218"/>
                <a:chOff x="926950" y="1617134"/>
                <a:chExt cx="2049224" cy="852218"/>
              </a:xfrm>
            </p:grpSpPr>
            <p:sp>
              <p:nvSpPr>
                <p:cNvPr id="134" name="Rectangle 14">
                  <a:extLst>
                    <a:ext uri="{FF2B5EF4-FFF2-40B4-BE49-F238E27FC236}">
                      <a16:creationId xmlns:a16="http://schemas.microsoft.com/office/drawing/2014/main" id="{39233F15-003C-96BF-226B-06B5ADED3162}"/>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5" name="Right Triangle 13">
                  <a:extLst>
                    <a:ext uri="{FF2B5EF4-FFF2-40B4-BE49-F238E27FC236}">
                      <a16:creationId xmlns:a16="http://schemas.microsoft.com/office/drawing/2014/main" id="{F6F9FC12-2687-BE93-45A0-E93A536F4F6A}"/>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36" name="Rectangle 24">
                  <a:extLst>
                    <a:ext uri="{FF2B5EF4-FFF2-40B4-BE49-F238E27FC236}">
                      <a16:creationId xmlns:a16="http://schemas.microsoft.com/office/drawing/2014/main" id="{8B637EDE-93CA-D712-B5FA-19F71E16409D}"/>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7" name="Rectangle 41">
                  <a:extLst>
                    <a:ext uri="{FF2B5EF4-FFF2-40B4-BE49-F238E27FC236}">
                      <a16:creationId xmlns:a16="http://schemas.microsoft.com/office/drawing/2014/main" id="{6C2FD44C-9C43-A4E4-37BD-D94B7193B07D}"/>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8" name="Isosceles Triangle 3">
                  <a:extLst>
                    <a:ext uri="{FF2B5EF4-FFF2-40B4-BE49-F238E27FC236}">
                      <a16:creationId xmlns:a16="http://schemas.microsoft.com/office/drawing/2014/main" id="{45A24216-8334-8443-7F81-21E1972DC4B0}"/>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15" name="Group 8">
                <a:extLst>
                  <a:ext uri="{FF2B5EF4-FFF2-40B4-BE49-F238E27FC236}">
                    <a16:creationId xmlns:a16="http://schemas.microsoft.com/office/drawing/2014/main" id="{546BA409-DFBA-C800-255D-E38DEB17679F}"/>
                  </a:ext>
                </a:extLst>
              </p:cNvPr>
              <p:cNvGrpSpPr/>
              <p:nvPr/>
            </p:nvGrpSpPr>
            <p:grpSpPr>
              <a:xfrm rot="4990866">
                <a:off x="2464466" y="2788531"/>
                <a:ext cx="2049224" cy="852218"/>
                <a:chOff x="926950" y="1617134"/>
                <a:chExt cx="2049224" cy="852218"/>
              </a:xfrm>
            </p:grpSpPr>
            <p:sp>
              <p:nvSpPr>
                <p:cNvPr id="129" name="Rectangle 14">
                  <a:extLst>
                    <a:ext uri="{FF2B5EF4-FFF2-40B4-BE49-F238E27FC236}">
                      <a16:creationId xmlns:a16="http://schemas.microsoft.com/office/drawing/2014/main" id="{1425B56C-C200-1308-A4A5-9F04D6A1C5F4}"/>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0" name="Right Triangle 13">
                  <a:extLst>
                    <a:ext uri="{FF2B5EF4-FFF2-40B4-BE49-F238E27FC236}">
                      <a16:creationId xmlns:a16="http://schemas.microsoft.com/office/drawing/2014/main" id="{0FA3883F-6CB7-3A40-AF91-8F6354CBA9D3}"/>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1" name="Rectangle 24">
                  <a:extLst>
                    <a:ext uri="{FF2B5EF4-FFF2-40B4-BE49-F238E27FC236}">
                      <a16:creationId xmlns:a16="http://schemas.microsoft.com/office/drawing/2014/main" id="{F1296DBB-5F94-7ECD-44EF-EF06CEFF0EA0}"/>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2" name="Rectangle 41">
                  <a:extLst>
                    <a:ext uri="{FF2B5EF4-FFF2-40B4-BE49-F238E27FC236}">
                      <a16:creationId xmlns:a16="http://schemas.microsoft.com/office/drawing/2014/main" id="{638EC916-D66E-FEFF-84E2-A225440B4DC4}"/>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33" name="Isosceles Triangle 3">
                  <a:extLst>
                    <a:ext uri="{FF2B5EF4-FFF2-40B4-BE49-F238E27FC236}">
                      <a16:creationId xmlns:a16="http://schemas.microsoft.com/office/drawing/2014/main" id="{03224A72-D0B4-F1ED-5910-26C5E98C6D94}"/>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16" name="Group 9">
                <a:extLst>
                  <a:ext uri="{FF2B5EF4-FFF2-40B4-BE49-F238E27FC236}">
                    <a16:creationId xmlns:a16="http://schemas.microsoft.com/office/drawing/2014/main" id="{3B0E61F1-EDCD-466B-4926-35890F391187}"/>
                  </a:ext>
                </a:extLst>
              </p:cNvPr>
              <p:cNvGrpSpPr/>
              <p:nvPr/>
            </p:nvGrpSpPr>
            <p:grpSpPr>
              <a:xfrm rot="10066674">
                <a:off x="1444650" y="4351773"/>
                <a:ext cx="2063339" cy="852218"/>
                <a:chOff x="926950" y="1617134"/>
                <a:chExt cx="2063339" cy="852218"/>
              </a:xfrm>
            </p:grpSpPr>
            <p:sp>
              <p:nvSpPr>
                <p:cNvPr id="124" name="Rectangle 14">
                  <a:extLst>
                    <a:ext uri="{FF2B5EF4-FFF2-40B4-BE49-F238E27FC236}">
                      <a16:creationId xmlns:a16="http://schemas.microsoft.com/office/drawing/2014/main" id="{30EB0D38-3875-C4F9-ECCE-987368B3A406}"/>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5" name="Right Triangle 13">
                  <a:extLst>
                    <a:ext uri="{FF2B5EF4-FFF2-40B4-BE49-F238E27FC236}">
                      <a16:creationId xmlns:a16="http://schemas.microsoft.com/office/drawing/2014/main" id="{42C14A56-31C8-7054-7B2E-B2FDABF4B2F1}"/>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6" name="Rectangle 24">
                  <a:extLst>
                    <a:ext uri="{FF2B5EF4-FFF2-40B4-BE49-F238E27FC236}">
                      <a16:creationId xmlns:a16="http://schemas.microsoft.com/office/drawing/2014/main" id="{5A10BC7B-1234-A89D-5A4A-713265A562E0}"/>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7" name="Rectangle 41">
                  <a:extLst>
                    <a:ext uri="{FF2B5EF4-FFF2-40B4-BE49-F238E27FC236}">
                      <a16:creationId xmlns:a16="http://schemas.microsoft.com/office/drawing/2014/main" id="{3036BC5C-49A4-BE08-F01A-9FBEE488CBC6}"/>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8" name="Isosceles Triangle 3">
                  <a:extLst>
                    <a:ext uri="{FF2B5EF4-FFF2-40B4-BE49-F238E27FC236}">
                      <a16:creationId xmlns:a16="http://schemas.microsoft.com/office/drawing/2014/main" id="{44461D48-3720-79D2-BA9F-7C254825B6DB}"/>
                    </a:ext>
                  </a:extLst>
                </p:cNvPr>
                <p:cNvSpPr>
                  <a:spLocks noChangeAspect="1"/>
                </p:cNvSpPr>
                <p:nvPr/>
              </p:nvSpPr>
              <p:spPr>
                <a:xfrm rot="2229245">
                  <a:off x="2630628" y="1965414"/>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17" name="Group 10">
                <a:extLst>
                  <a:ext uri="{FF2B5EF4-FFF2-40B4-BE49-F238E27FC236}">
                    <a16:creationId xmlns:a16="http://schemas.microsoft.com/office/drawing/2014/main" id="{D54E1357-9C5C-7DC9-0FF0-67D6C50F2D49}"/>
                  </a:ext>
                </a:extLst>
              </p:cNvPr>
              <p:cNvGrpSpPr/>
              <p:nvPr/>
            </p:nvGrpSpPr>
            <p:grpSpPr>
              <a:xfrm rot="15054074">
                <a:off x="-267551" y="3562253"/>
                <a:ext cx="2125623" cy="852218"/>
                <a:chOff x="926950" y="1617134"/>
                <a:chExt cx="2125623" cy="852218"/>
              </a:xfrm>
            </p:grpSpPr>
            <p:sp>
              <p:nvSpPr>
                <p:cNvPr id="119" name="Rectangle 14">
                  <a:extLst>
                    <a:ext uri="{FF2B5EF4-FFF2-40B4-BE49-F238E27FC236}">
                      <a16:creationId xmlns:a16="http://schemas.microsoft.com/office/drawing/2014/main" id="{A16C0D55-B4CF-E6AA-6925-DFCB874B6267}"/>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0" name="Right Triangle 13">
                  <a:extLst>
                    <a:ext uri="{FF2B5EF4-FFF2-40B4-BE49-F238E27FC236}">
                      <a16:creationId xmlns:a16="http://schemas.microsoft.com/office/drawing/2014/main" id="{4A46FC04-B528-1380-85E9-39A6EB2A4720}"/>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1" name="Rectangle 24">
                  <a:extLst>
                    <a:ext uri="{FF2B5EF4-FFF2-40B4-BE49-F238E27FC236}">
                      <a16:creationId xmlns:a16="http://schemas.microsoft.com/office/drawing/2014/main" id="{EFC86409-7CF6-314F-45D8-0E835873321C}"/>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2" name="Rectangle 41">
                  <a:extLst>
                    <a:ext uri="{FF2B5EF4-FFF2-40B4-BE49-F238E27FC236}">
                      <a16:creationId xmlns:a16="http://schemas.microsoft.com/office/drawing/2014/main" id="{672AA1C0-4197-345D-59FB-CD6F4DE20443}"/>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23" name="Isosceles Triangle 3">
                  <a:extLst>
                    <a:ext uri="{FF2B5EF4-FFF2-40B4-BE49-F238E27FC236}">
                      <a16:creationId xmlns:a16="http://schemas.microsoft.com/office/drawing/2014/main" id="{DAC35DF6-BD35-92B8-D4F2-417025D7CCC2}"/>
                    </a:ext>
                  </a:extLst>
                </p:cNvPr>
                <p:cNvSpPr>
                  <a:spLocks noChangeAspect="1"/>
                </p:cNvSpPr>
                <p:nvPr/>
              </p:nvSpPr>
              <p:spPr>
                <a:xfrm rot="2229245">
                  <a:off x="2692912" y="1965188"/>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sp>
            <p:nvSpPr>
              <p:cNvPr id="118" name="Rectangle 14">
                <a:extLst>
                  <a:ext uri="{FF2B5EF4-FFF2-40B4-BE49-F238E27FC236}">
                    <a16:creationId xmlns:a16="http://schemas.microsoft.com/office/drawing/2014/main" id="{771BF727-88D9-0ACA-4696-DD186D55BF27}"/>
                  </a:ext>
                </a:extLst>
              </p:cNvPr>
              <p:cNvSpPr/>
              <p:nvPr/>
            </p:nvSpPr>
            <p:spPr>
              <a:xfrm rot="18143891">
                <a:off x="423487" y="2403381"/>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4" name="Group 32">
              <a:extLst>
                <a:ext uri="{FF2B5EF4-FFF2-40B4-BE49-F238E27FC236}">
                  <a16:creationId xmlns:a16="http://schemas.microsoft.com/office/drawing/2014/main" id="{68B9893A-A07E-F6A6-587C-657FF7D15021}"/>
                </a:ext>
              </a:extLst>
            </p:cNvPr>
            <p:cNvGrpSpPr/>
            <p:nvPr/>
          </p:nvGrpSpPr>
          <p:grpSpPr>
            <a:xfrm>
              <a:off x="345820" y="2938555"/>
              <a:ext cx="2003306" cy="1966055"/>
              <a:chOff x="1510528" y="1366070"/>
              <a:chExt cx="3431329" cy="3431329"/>
            </a:xfrm>
            <a:effectLst>
              <a:outerShdw blurRad="50800" dist="38100" dir="2700000" algn="tl" rotWithShape="0">
                <a:prstClr val="black">
                  <a:alpha val="40000"/>
                </a:prstClr>
              </a:outerShdw>
            </a:effectLst>
          </p:grpSpPr>
          <p:sp>
            <p:nvSpPr>
              <p:cNvPr id="112" name="Freeform: Shape 33">
                <a:extLst>
                  <a:ext uri="{FF2B5EF4-FFF2-40B4-BE49-F238E27FC236}">
                    <a16:creationId xmlns:a16="http://schemas.microsoft.com/office/drawing/2014/main" id="{F341E1AB-C6A5-6CF8-2B4B-BF5341C60351}"/>
                  </a:ext>
                </a:extLst>
              </p:cNvPr>
              <p:cNvSpPr/>
              <p:nvPr/>
            </p:nvSpPr>
            <p:spPr>
              <a:xfrm>
                <a:off x="1510528" y="1366070"/>
                <a:ext cx="3431329" cy="3431329"/>
              </a:xfrm>
              <a:custGeom>
                <a:avLst/>
                <a:gdLst>
                  <a:gd name="connsiteX0" fmla="*/ 3057049 w 3057525"/>
                  <a:gd name="connsiteY0" fmla="*/ 1532096 h 3057525"/>
                  <a:gd name="connsiteX1" fmla="*/ 1532096 w 3057525"/>
                  <a:gd name="connsiteY1" fmla="*/ 3057049 h 3057525"/>
                  <a:gd name="connsiteX2" fmla="*/ 7144 w 3057525"/>
                  <a:gd name="connsiteY2" fmla="*/ 1532096 h 3057525"/>
                  <a:gd name="connsiteX3" fmla="*/ 1532096 w 3057525"/>
                  <a:gd name="connsiteY3" fmla="*/ 7144 h 3057525"/>
                  <a:gd name="connsiteX4" fmla="*/ 3057049 w 3057525"/>
                  <a:gd name="connsiteY4" fmla="*/ 1532096 h 3057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7525" h="3057525">
                    <a:moveTo>
                      <a:pt x="3057049" y="1532096"/>
                    </a:moveTo>
                    <a:cubicBezTo>
                      <a:pt x="3057049" y="2374304"/>
                      <a:pt x="2374304" y="3057049"/>
                      <a:pt x="1532096" y="3057049"/>
                    </a:cubicBezTo>
                    <a:cubicBezTo>
                      <a:pt x="689888" y="3057049"/>
                      <a:pt x="7144" y="2374304"/>
                      <a:pt x="7144" y="1532096"/>
                    </a:cubicBezTo>
                    <a:cubicBezTo>
                      <a:pt x="7144" y="689888"/>
                      <a:pt x="689888" y="7144"/>
                      <a:pt x="1532096" y="7144"/>
                    </a:cubicBezTo>
                    <a:cubicBezTo>
                      <a:pt x="2374304" y="7144"/>
                      <a:pt x="3057049" y="689888"/>
                      <a:pt x="3057049" y="1532096"/>
                    </a:cubicBezTo>
                    <a:close/>
                  </a:path>
                </a:pathLst>
              </a:custGeom>
              <a:solidFill>
                <a:schemeClr val="accent2">
                  <a:lumMod val="20000"/>
                  <a:lumOff val="80000"/>
                </a:schemeClr>
              </a:solidFill>
              <a:ln w="9525" cap="flat">
                <a:noFill/>
                <a:prstDash val="solid"/>
                <a:miter/>
              </a:ln>
              <a:effectLst>
                <a:outerShdw blurRad="63500" sx="102000" sy="102000" algn="ctr" rotWithShape="0">
                  <a:prstClr val="black">
                    <a:alpha val="40000"/>
                  </a:prstClr>
                </a:outerShdw>
              </a:effectLst>
            </p:spPr>
            <p:txBody>
              <a:bodyPr rtlCol="0" anchor="ctr"/>
              <a:lstStyle/>
              <a:p>
                <a:endParaRPr lang="en-US" dirty="0"/>
              </a:p>
            </p:txBody>
          </p:sp>
          <p:sp>
            <p:nvSpPr>
              <p:cNvPr id="113" name="Freeform: Shape 34">
                <a:extLst>
                  <a:ext uri="{FF2B5EF4-FFF2-40B4-BE49-F238E27FC236}">
                    <a16:creationId xmlns:a16="http://schemas.microsoft.com/office/drawing/2014/main" id="{3AC83308-E3D2-FA6C-7001-C5E62D95A15C}"/>
                  </a:ext>
                </a:extLst>
              </p:cNvPr>
              <p:cNvSpPr>
                <a:spLocks noChangeAspect="1"/>
              </p:cNvSpPr>
              <p:nvPr/>
            </p:nvSpPr>
            <p:spPr>
              <a:xfrm>
                <a:off x="1529854" y="1388027"/>
                <a:ext cx="3411797" cy="3337560"/>
              </a:xfrm>
              <a:custGeom>
                <a:avLst/>
                <a:gdLst>
                  <a:gd name="connsiteX0" fmla="*/ 2863236 w 3028217"/>
                  <a:gd name="connsiteY0" fmla="*/ 2049564 h 2962327"/>
                  <a:gd name="connsiteX1" fmla="*/ 2844662 w 3028217"/>
                  <a:gd name="connsiteY1" fmla="*/ 2065518 h 2962327"/>
                  <a:gd name="connsiteX2" fmla="*/ 2847519 w 3028217"/>
                  <a:gd name="connsiteY2" fmla="*/ 2116953 h 2962327"/>
                  <a:gd name="connsiteX3" fmla="*/ 2887525 w 3028217"/>
                  <a:gd name="connsiteY3" fmla="*/ 2084568 h 2962327"/>
                  <a:gd name="connsiteX4" fmla="*/ 2890382 w 3028217"/>
                  <a:gd name="connsiteY4" fmla="*/ 2078853 h 2962327"/>
                  <a:gd name="connsiteX5" fmla="*/ 2890382 w 3028217"/>
                  <a:gd name="connsiteY5" fmla="*/ 2057898 h 2962327"/>
                  <a:gd name="connsiteX6" fmla="*/ 2863236 w 3028217"/>
                  <a:gd name="connsiteY6" fmla="*/ 2049564 h 2962327"/>
                  <a:gd name="connsiteX7" fmla="*/ 2453184 w 3028217"/>
                  <a:gd name="connsiteY7" fmla="*/ 1703568 h 2962327"/>
                  <a:gd name="connsiteX8" fmla="*/ 2444611 w 3028217"/>
                  <a:gd name="connsiteY8" fmla="*/ 1714046 h 2962327"/>
                  <a:gd name="connsiteX9" fmla="*/ 2467471 w 3028217"/>
                  <a:gd name="connsiteY9" fmla="*/ 1740716 h 2962327"/>
                  <a:gd name="connsiteX10" fmla="*/ 2482711 w 3028217"/>
                  <a:gd name="connsiteY10" fmla="*/ 1728333 h 2962327"/>
                  <a:gd name="connsiteX11" fmla="*/ 2453184 w 3028217"/>
                  <a:gd name="connsiteY11" fmla="*/ 1703568 h 2962327"/>
                  <a:gd name="connsiteX12" fmla="*/ 802501 w 3028217"/>
                  <a:gd name="connsiteY12" fmla="*/ 1583553 h 2962327"/>
                  <a:gd name="connsiteX13" fmla="*/ 812026 w 3028217"/>
                  <a:gd name="connsiteY13" fmla="*/ 1589268 h 2962327"/>
                  <a:gd name="connsiteX14" fmla="*/ 802501 w 3028217"/>
                  <a:gd name="connsiteY14" fmla="*/ 1599745 h 2962327"/>
                  <a:gd name="connsiteX15" fmla="*/ 792024 w 3028217"/>
                  <a:gd name="connsiteY15" fmla="*/ 1594030 h 2962327"/>
                  <a:gd name="connsiteX16" fmla="*/ 802501 w 3028217"/>
                  <a:gd name="connsiteY16" fmla="*/ 1583553 h 2962327"/>
                  <a:gd name="connsiteX17" fmla="*/ 573901 w 3028217"/>
                  <a:gd name="connsiteY17" fmla="*/ 1577838 h 2962327"/>
                  <a:gd name="connsiteX18" fmla="*/ 592951 w 3028217"/>
                  <a:gd name="connsiteY18" fmla="*/ 1589268 h 2962327"/>
                  <a:gd name="connsiteX19" fmla="*/ 584379 w 3028217"/>
                  <a:gd name="connsiteY19" fmla="*/ 1596888 h 2962327"/>
                  <a:gd name="connsiteX20" fmla="*/ 565329 w 3028217"/>
                  <a:gd name="connsiteY20" fmla="*/ 1587363 h 2962327"/>
                  <a:gd name="connsiteX21" fmla="*/ 573901 w 3028217"/>
                  <a:gd name="connsiteY21" fmla="*/ 1577838 h 2962327"/>
                  <a:gd name="connsiteX22" fmla="*/ 698678 w 3028217"/>
                  <a:gd name="connsiteY22" fmla="*/ 1550216 h 2962327"/>
                  <a:gd name="connsiteX23" fmla="*/ 763448 w 3028217"/>
                  <a:gd name="connsiteY23" fmla="*/ 1592126 h 2962327"/>
                  <a:gd name="connsiteX24" fmla="*/ 678676 w 3028217"/>
                  <a:gd name="connsiteY24" fmla="*/ 1592126 h 2962327"/>
                  <a:gd name="connsiteX25" fmla="*/ 698678 w 3028217"/>
                  <a:gd name="connsiteY25" fmla="*/ 1550216 h 2962327"/>
                  <a:gd name="connsiteX26" fmla="*/ 492939 w 3028217"/>
                  <a:gd name="connsiteY26" fmla="*/ 1460681 h 2962327"/>
                  <a:gd name="connsiteX27" fmla="*/ 562471 w 3028217"/>
                  <a:gd name="connsiteY27" fmla="*/ 1479731 h 2962327"/>
                  <a:gd name="connsiteX28" fmla="*/ 646291 w 3028217"/>
                  <a:gd name="connsiteY28" fmla="*/ 1537833 h 2962327"/>
                  <a:gd name="connsiteX29" fmla="*/ 577711 w 3028217"/>
                  <a:gd name="connsiteY29" fmla="*/ 1525451 h 2962327"/>
                  <a:gd name="connsiteX30" fmla="*/ 527229 w 3028217"/>
                  <a:gd name="connsiteY30" fmla="*/ 1487351 h 2962327"/>
                  <a:gd name="connsiteX31" fmla="*/ 525032 w 3028217"/>
                  <a:gd name="connsiteY31" fmla="*/ 1486533 h 2962327"/>
                  <a:gd name="connsiteX32" fmla="*/ 527229 w 3028217"/>
                  <a:gd name="connsiteY32" fmla="*/ 1488303 h 2962327"/>
                  <a:gd name="connsiteX33" fmla="*/ 451029 w 3028217"/>
                  <a:gd name="connsiteY33" fmla="*/ 1494971 h 2962327"/>
                  <a:gd name="connsiteX34" fmla="*/ 492939 w 3028217"/>
                  <a:gd name="connsiteY34" fmla="*/ 1460681 h 2962327"/>
                  <a:gd name="connsiteX35" fmla="*/ 592475 w 3028217"/>
                  <a:gd name="connsiteY35" fmla="*/ 1413889 h 2962327"/>
                  <a:gd name="connsiteX36" fmla="*/ 596761 w 3028217"/>
                  <a:gd name="connsiteY36" fmla="*/ 1414961 h 2962327"/>
                  <a:gd name="connsiteX37" fmla="*/ 595809 w 3028217"/>
                  <a:gd name="connsiteY37" fmla="*/ 1447346 h 2962327"/>
                  <a:gd name="connsiteX38" fmla="*/ 588189 w 3028217"/>
                  <a:gd name="connsiteY38" fmla="*/ 1414961 h 2962327"/>
                  <a:gd name="connsiteX39" fmla="*/ 592475 w 3028217"/>
                  <a:gd name="connsiteY39" fmla="*/ 1413889 h 2962327"/>
                  <a:gd name="connsiteX40" fmla="*/ 2633206 w 3028217"/>
                  <a:gd name="connsiteY40" fmla="*/ 1174931 h 2962327"/>
                  <a:gd name="connsiteX41" fmla="*/ 2673211 w 3028217"/>
                  <a:gd name="connsiteY41" fmla="*/ 1180646 h 2962327"/>
                  <a:gd name="connsiteX42" fmla="*/ 2633206 w 3028217"/>
                  <a:gd name="connsiteY42" fmla="*/ 1174931 h 2962327"/>
                  <a:gd name="connsiteX43" fmla="*/ 2477948 w 3028217"/>
                  <a:gd name="connsiteY43" fmla="*/ 1095873 h 2962327"/>
                  <a:gd name="connsiteX44" fmla="*/ 2484616 w 3028217"/>
                  <a:gd name="connsiteY44" fmla="*/ 1110160 h 2962327"/>
                  <a:gd name="connsiteX45" fmla="*/ 2464613 w 3028217"/>
                  <a:gd name="connsiteY45" fmla="*/ 1135878 h 2962327"/>
                  <a:gd name="connsiteX46" fmla="*/ 2444611 w 3028217"/>
                  <a:gd name="connsiteY46" fmla="*/ 1144450 h 2962327"/>
                  <a:gd name="connsiteX47" fmla="*/ 2415083 w 3028217"/>
                  <a:gd name="connsiteY47" fmla="*/ 1119685 h 2962327"/>
                  <a:gd name="connsiteX48" fmla="*/ 2446516 w 3028217"/>
                  <a:gd name="connsiteY48" fmla="*/ 1114923 h 2962327"/>
                  <a:gd name="connsiteX49" fmla="*/ 2477948 w 3028217"/>
                  <a:gd name="connsiteY49" fmla="*/ 1095873 h 2962327"/>
                  <a:gd name="connsiteX50" fmla="*/ 2344599 w 3028217"/>
                  <a:gd name="connsiteY50" fmla="*/ 1039676 h 2962327"/>
                  <a:gd name="connsiteX51" fmla="*/ 2355076 w 3028217"/>
                  <a:gd name="connsiteY51" fmla="*/ 1066346 h 2962327"/>
                  <a:gd name="connsiteX52" fmla="*/ 2341741 w 3028217"/>
                  <a:gd name="connsiteY52" fmla="*/ 1092063 h 2962327"/>
                  <a:gd name="connsiteX53" fmla="*/ 2328406 w 3028217"/>
                  <a:gd name="connsiteY53" fmla="*/ 1065393 h 2962327"/>
                  <a:gd name="connsiteX54" fmla="*/ 2344599 w 3028217"/>
                  <a:gd name="connsiteY54" fmla="*/ 1039676 h 2962327"/>
                  <a:gd name="connsiteX55" fmla="*/ 699631 w 3028217"/>
                  <a:gd name="connsiteY55" fmla="*/ 966334 h 2962327"/>
                  <a:gd name="connsiteX56" fmla="*/ 616764 w 3028217"/>
                  <a:gd name="connsiteY56" fmla="*/ 992051 h 2962327"/>
                  <a:gd name="connsiteX57" fmla="*/ 699631 w 3028217"/>
                  <a:gd name="connsiteY57" fmla="*/ 966334 h 2962327"/>
                  <a:gd name="connsiteX58" fmla="*/ 2786559 w 3028217"/>
                  <a:gd name="connsiteY58" fmla="*/ 938711 h 2962327"/>
                  <a:gd name="connsiteX59" fmla="*/ 2814181 w 3028217"/>
                  <a:gd name="connsiteY59" fmla="*/ 938711 h 2962327"/>
                  <a:gd name="connsiteX60" fmla="*/ 2814181 w 3028217"/>
                  <a:gd name="connsiteY60" fmla="*/ 945378 h 2962327"/>
                  <a:gd name="connsiteX61" fmla="*/ 2786559 w 3028217"/>
                  <a:gd name="connsiteY61" fmla="*/ 938711 h 2962327"/>
                  <a:gd name="connsiteX62" fmla="*/ 737731 w 3028217"/>
                  <a:gd name="connsiteY62" fmla="*/ 935019 h 2962327"/>
                  <a:gd name="connsiteX63" fmla="*/ 702489 w 3028217"/>
                  <a:gd name="connsiteY63" fmla="*/ 951093 h 2962327"/>
                  <a:gd name="connsiteX64" fmla="*/ 770116 w 3028217"/>
                  <a:gd name="connsiteY64" fmla="*/ 936805 h 2962327"/>
                  <a:gd name="connsiteX65" fmla="*/ 737731 w 3028217"/>
                  <a:gd name="connsiteY65" fmla="*/ 935019 h 2962327"/>
                  <a:gd name="connsiteX66" fmla="*/ 619383 w 3028217"/>
                  <a:gd name="connsiteY66" fmla="*/ 880251 h 2962327"/>
                  <a:gd name="connsiteX67" fmla="*/ 608191 w 3028217"/>
                  <a:gd name="connsiteY67" fmla="*/ 882513 h 2962327"/>
                  <a:gd name="connsiteX68" fmla="*/ 541516 w 3028217"/>
                  <a:gd name="connsiteY68" fmla="*/ 968238 h 2962327"/>
                  <a:gd name="connsiteX69" fmla="*/ 558661 w 3028217"/>
                  <a:gd name="connsiteY69" fmla="*/ 975858 h 2962327"/>
                  <a:gd name="connsiteX70" fmla="*/ 578664 w 3028217"/>
                  <a:gd name="connsiteY70" fmla="*/ 949188 h 2962327"/>
                  <a:gd name="connsiteX71" fmla="*/ 623431 w 3028217"/>
                  <a:gd name="connsiteY71" fmla="*/ 890133 h 2962327"/>
                  <a:gd name="connsiteX72" fmla="*/ 619383 w 3028217"/>
                  <a:gd name="connsiteY72" fmla="*/ 880251 h 2962327"/>
                  <a:gd name="connsiteX73" fmla="*/ 659626 w 3028217"/>
                  <a:gd name="connsiteY73" fmla="*/ 872036 h 2962327"/>
                  <a:gd name="connsiteX74" fmla="*/ 647244 w 3028217"/>
                  <a:gd name="connsiteY74" fmla="*/ 879656 h 2962327"/>
                  <a:gd name="connsiteX75" fmla="*/ 657721 w 3028217"/>
                  <a:gd name="connsiteY75" fmla="*/ 950141 h 2962327"/>
                  <a:gd name="connsiteX76" fmla="*/ 683439 w 3028217"/>
                  <a:gd name="connsiteY76" fmla="*/ 913946 h 2962327"/>
                  <a:gd name="connsiteX77" fmla="*/ 711061 w 3028217"/>
                  <a:gd name="connsiteY77" fmla="*/ 910136 h 2962327"/>
                  <a:gd name="connsiteX78" fmla="*/ 709156 w 3028217"/>
                  <a:gd name="connsiteY78" fmla="*/ 891086 h 2962327"/>
                  <a:gd name="connsiteX79" fmla="*/ 659626 w 3028217"/>
                  <a:gd name="connsiteY79" fmla="*/ 872036 h 2962327"/>
                  <a:gd name="connsiteX80" fmla="*/ 620410 w 3028217"/>
                  <a:gd name="connsiteY80" fmla="*/ 803828 h 2962327"/>
                  <a:gd name="connsiteX81" fmla="*/ 603429 w 3028217"/>
                  <a:gd name="connsiteY81" fmla="*/ 807266 h 2962327"/>
                  <a:gd name="connsiteX82" fmla="*/ 532944 w 3028217"/>
                  <a:gd name="connsiteY82" fmla="*/ 841556 h 2962327"/>
                  <a:gd name="connsiteX83" fmla="*/ 541516 w 3028217"/>
                  <a:gd name="connsiteY83" fmla="*/ 855843 h 2962327"/>
                  <a:gd name="connsiteX84" fmla="*/ 602476 w 3028217"/>
                  <a:gd name="connsiteY84" fmla="*/ 859653 h 2962327"/>
                  <a:gd name="connsiteX85" fmla="*/ 652959 w 3028217"/>
                  <a:gd name="connsiteY85" fmla="*/ 835841 h 2962327"/>
                  <a:gd name="connsiteX86" fmla="*/ 620410 w 3028217"/>
                  <a:gd name="connsiteY86" fmla="*/ 803828 h 2962327"/>
                  <a:gd name="connsiteX87" fmla="*/ 2051228 w 3028217"/>
                  <a:gd name="connsiteY87" fmla="*/ 690108 h 2962327"/>
                  <a:gd name="connsiteX88" fmla="*/ 2074088 w 3028217"/>
                  <a:gd name="connsiteY88" fmla="*/ 722493 h 2962327"/>
                  <a:gd name="connsiteX89" fmla="*/ 2021701 w 3028217"/>
                  <a:gd name="connsiteY89" fmla="*/ 782500 h 2962327"/>
                  <a:gd name="connsiteX90" fmla="*/ 2000746 w 3028217"/>
                  <a:gd name="connsiteY90" fmla="*/ 772023 h 2962327"/>
                  <a:gd name="connsiteX91" fmla="*/ 2036941 w 3028217"/>
                  <a:gd name="connsiteY91" fmla="*/ 698680 h 2962327"/>
                  <a:gd name="connsiteX92" fmla="*/ 2051228 w 3028217"/>
                  <a:gd name="connsiteY92" fmla="*/ 690108 h 2962327"/>
                  <a:gd name="connsiteX93" fmla="*/ 2111236 w 3028217"/>
                  <a:gd name="connsiteY93" fmla="*/ 608669 h 2962327"/>
                  <a:gd name="connsiteX94" fmla="*/ 2113141 w 3028217"/>
                  <a:gd name="connsiteY94" fmla="*/ 623433 h 2962327"/>
                  <a:gd name="connsiteX95" fmla="*/ 2111236 w 3028217"/>
                  <a:gd name="connsiteY95" fmla="*/ 626290 h 2962327"/>
                  <a:gd name="connsiteX96" fmla="*/ 2159814 w 3028217"/>
                  <a:gd name="connsiteY96" fmla="*/ 711063 h 2962327"/>
                  <a:gd name="connsiteX97" fmla="*/ 2199819 w 3028217"/>
                  <a:gd name="connsiteY97" fmla="*/ 758688 h 2962327"/>
                  <a:gd name="connsiteX98" fmla="*/ 2176959 w 3028217"/>
                  <a:gd name="connsiteY98" fmla="*/ 800598 h 2962327"/>
                  <a:gd name="connsiteX99" fmla="*/ 2092186 w 3028217"/>
                  <a:gd name="connsiteY99" fmla="*/ 814885 h 2962327"/>
                  <a:gd name="connsiteX100" fmla="*/ 2092186 w 3028217"/>
                  <a:gd name="connsiteY100" fmla="*/ 777738 h 2962327"/>
                  <a:gd name="connsiteX101" fmla="*/ 2111236 w 3028217"/>
                  <a:gd name="connsiteY101" fmla="*/ 740590 h 2962327"/>
                  <a:gd name="connsiteX102" fmla="*/ 2110284 w 3028217"/>
                  <a:gd name="connsiteY102" fmla="*/ 710110 h 2962327"/>
                  <a:gd name="connsiteX103" fmla="*/ 2076946 w 3028217"/>
                  <a:gd name="connsiteY103" fmla="*/ 669153 h 2962327"/>
                  <a:gd name="connsiteX104" fmla="*/ 2097901 w 3028217"/>
                  <a:gd name="connsiteY104" fmla="*/ 611050 h 2962327"/>
                  <a:gd name="connsiteX105" fmla="*/ 2111236 w 3028217"/>
                  <a:gd name="connsiteY105" fmla="*/ 608669 h 2962327"/>
                  <a:gd name="connsiteX106" fmla="*/ 927279 w 3028217"/>
                  <a:gd name="connsiteY106" fmla="*/ 479605 h 2962327"/>
                  <a:gd name="connsiteX107" fmla="*/ 933946 w 3028217"/>
                  <a:gd name="connsiteY107" fmla="*/ 486273 h 2962327"/>
                  <a:gd name="connsiteX108" fmla="*/ 929184 w 3028217"/>
                  <a:gd name="connsiteY108" fmla="*/ 493893 h 2962327"/>
                  <a:gd name="connsiteX109" fmla="*/ 919659 w 3028217"/>
                  <a:gd name="connsiteY109" fmla="*/ 488178 h 2962327"/>
                  <a:gd name="connsiteX110" fmla="*/ 927279 w 3028217"/>
                  <a:gd name="connsiteY110" fmla="*/ 479605 h 2962327"/>
                  <a:gd name="connsiteX111" fmla="*/ 1938089 w 3028217"/>
                  <a:gd name="connsiteY111" fmla="*/ 417931 h 2962327"/>
                  <a:gd name="connsiteX112" fmla="*/ 1959789 w 3028217"/>
                  <a:gd name="connsiteY112" fmla="*/ 441505 h 2962327"/>
                  <a:gd name="connsiteX113" fmla="*/ 1940739 w 3028217"/>
                  <a:gd name="connsiteY113" fmla="*/ 466270 h 2962327"/>
                  <a:gd name="connsiteX114" fmla="*/ 1842631 w 3028217"/>
                  <a:gd name="connsiteY114" fmla="*/ 480558 h 2962327"/>
                  <a:gd name="connsiteX115" fmla="*/ 1832154 w 3028217"/>
                  <a:gd name="connsiteY115" fmla="*/ 458650 h 2962327"/>
                  <a:gd name="connsiteX116" fmla="*/ 1833106 w 3028217"/>
                  <a:gd name="connsiteY116" fmla="*/ 431980 h 2962327"/>
                  <a:gd name="connsiteX117" fmla="*/ 1845489 w 3028217"/>
                  <a:gd name="connsiteY117" fmla="*/ 423408 h 2962327"/>
                  <a:gd name="connsiteX118" fmla="*/ 1857871 w 3028217"/>
                  <a:gd name="connsiteY118" fmla="*/ 432933 h 2962327"/>
                  <a:gd name="connsiteX119" fmla="*/ 1926451 w 3028217"/>
                  <a:gd name="connsiteY119" fmla="*/ 418645 h 2962327"/>
                  <a:gd name="connsiteX120" fmla="*/ 1938089 w 3028217"/>
                  <a:gd name="connsiteY120" fmla="*/ 417931 h 2962327"/>
                  <a:gd name="connsiteX121" fmla="*/ 904419 w 3028217"/>
                  <a:gd name="connsiteY121" fmla="*/ 389118 h 2962327"/>
                  <a:gd name="connsiteX122" fmla="*/ 938709 w 3028217"/>
                  <a:gd name="connsiteY122" fmla="*/ 433886 h 2962327"/>
                  <a:gd name="connsiteX123" fmla="*/ 942519 w 3028217"/>
                  <a:gd name="connsiteY123" fmla="*/ 446268 h 2962327"/>
                  <a:gd name="connsiteX124" fmla="*/ 931089 w 3028217"/>
                  <a:gd name="connsiteY124" fmla="*/ 449125 h 2962327"/>
                  <a:gd name="connsiteX125" fmla="*/ 878701 w 3028217"/>
                  <a:gd name="connsiteY125" fmla="*/ 449125 h 2962327"/>
                  <a:gd name="connsiteX126" fmla="*/ 856794 w 3028217"/>
                  <a:gd name="connsiteY126" fmla="*/ 443411 h 2962327"/>
                  <a:gd name="connsiteX127" fmla="*/ 867271 w 3028217"/>
                  <a:gd name="connsiteY127" fmla="*/ 412930 h 2962327"/>
                  <a:gd name="connsiteX128" fmla="*/ 904419 w 3028217"/>
                  <a:gd name="connsiteY128" fmla="*/ 389118 h 2962327"/>
                  <a:gd name="connsiteX129" fmla="*/ 1062534 w 3028217"/>
                  <a:gd name="connsiteY129" fmla="*/ 340541 h 2962327"/>
                  <a:gd name="connsiteX130" fmla="*/ 1083489 w 3028217"/>
                  <a:gd name="connsiteY130" fmla="*/ 353876 h 2962327"/>
                  <a:gd name="connsiteX131" fmla="*/ 1053961 w 3028217"/>
                  <a:gd name="connsiteY131" fmla="*/ 360543 h 2962327"/>
                  <a:gd name="connsiteX132" fmla="*/ 1062534 w 3028217"/>
                  <a:gd name="connsiteY132" fmla="*/ 340541 h 2962327"/>
                  <a:gd name="connsiteX133" fmla="*/ 2471113 w 3028217"/>
                  <a:gd name="connsiteY133" fmla="*/ 336025 h 2962327"/>
                  <a:gd name="connsiteX134" fmla="*/ 2521763 w 3028217"/>
                  <a:gd name="connsiteY134" fmla="*/ 370068 h 2962327"/>
                  <a:gd name="connsiteX135" fmla="*/ 2848471 w 3028217"/>
                  <a:gd name="connsiteY135" fmla="*/ 785358 h 2962327"/>
                  <a:gd name="connsiteX136" fmla="*/ 2920861 w 3028217"/>
                  <a:gd name="connsiteY136" fmla="*/ 940616 h 2962327"/>
                  <a:gd name="connsiteX137" fmla="*/ 2926576 w 3028217"/>
                  <a:gd name="connsiteY137" fmla="*/ 977763 h 2962327"/>
                  <a:gd name="connsiteX138" fmla="*/ 2847518 w 3028217"/>
                  <a:gd name="connsiteY138" fmla="*/ 938711 h 2962327"/>
                  <a:gd name="connsiteX139" fmla="*/ 2864663 w 3028217"/>
                  <a:gd name="connsiteY139" fmla="*/ 890133 h 2962327"/>
                  <a:gd name="connsiteX140" fmla="*/ 2810371 w 3028217"/>
                  <a:gd name="connsiteY140" fmla="*/ 908231 h 2962327"/>
                  <a:gd name="connsiteX141" fmla="*/ 2757031 w 3028217"/>
                  <a:gd name="connsiteY141" fmla="*/ 904421 h 2962327"/>
                  <a:gd name="connsiteX142" fmla="*/ 2728456 w 3028217"/>
                  <a:gd name="connsiteY142" fmla="*/ 916803 h 2962327"/>
                  <a:gd name="connsiteX143" fmla="*/ 2707501 w 3028217"/>
                  <a:gd name="connsiteY143" fmla="*/ 971096 h 2962327"/>
                  <a:gd name="connsiteX144" fmla="*/ 2706548 w 3028217"/>
                  <a:gd name="connsiteY144" fmla="*/ 1011101 h 2962327"/>
                  <a:gd name="connsiteX145" fmla="*/ 2712263 w 3028217"/>
                  <a:gd name="connsiteY145" fmla="*/ 1044438 h 2962327"/>
                  <a:gd name="connsiteX146" fmla="*/ 2750438 w 3028217"/>
                  <a:gd name="connsiteY146" fmla="*/ 1026892 h 2962327"/>
                  <a:gd name="connsiteX147" fmla="*/ 2757317 w 3028217"/>
                  <a:gd name="connsiteY147" fmla="*/ 1029909 h 2962327"/>
                  <a:gd name="connsiteX148" fmla="*/ 2760842 w 3028217"/>
                  <a:gd name="connsiteY148" fmla="*/ 1028246 h 2962327"/>
                  <a:gd name="connsiteX149" fmla="*/ 2785607 w 3028217"/>
                  <a:gd name="connsiteY149" fmla="*/ 1010148 h 2962327"/>
                  <a:gd name="connsiteX150" fmla="*/ 2804538 w 3028217"/>
                  <a:gd name="connsiteY150" fmla="*/ 1006457 h 2962327"/>
                  <a:gd name="connsiteX151" fmla="*/ 2822755 w 3028217"/>
                  <a:gd name="connsiteY151" fmla="*/ 1009196 h 2962327"/>
                  <a:gd name="connsiteX152" fmla="*/ 2938959 w 3028217"/>
                  <a:gd name="connsiteY152" fmla="*/ 1031103 h 2962327"/>
                  <a:gd name="connsiteX153" fmla="*/ 2959915 w 3028217"/>
                  <a:gd name="connsiteY153" fmla="*/ 1058726 h 2962327"/>
                  <a:gd name="connsiteX154" fmla="*/ 3021827 w 3028217"/>
                  <a:gd name="connsiteY154" fmla="*/ 1368288 h 2962327"/>
                  <a:gd name="connsiteX155" fmla="*/ 3027542 w 3028217"/>
                  <a:gd name="connsiteY155" fmla="*/ 1562598 h 2962327"/>
                  <a:gd name="connsiteX156" fmla="*/ 3020874 w 3028217"/>
                  <a:gd name="connsiteY156" fmla="*/ 1594983 h 2962327"/>
                  <a:gd name="connsiteX157" fmla="*/ 2958009 w 3028217"/>
                  <a:gd name="connsiteY157" fmla="*/ 1512116 h 2962327"/>
                  <a:gd name="connsiteX158" fmla="*/ 2918005 w 3028217"/>
                  <a:gd name="connsiteY158" fmla="*/ 1446393 h 2962327"/>
                  <a:gd name="connsiteX159" fmla="*/ 2860855 w 3028217"/>
                  <a:gd name="connsiteY159" fmla="*/ 1371146 h 2962327"/>
                  <a:gd name="connsiteX160" fmla="*/ 2831327 w 3028217"/>
                  <a:gd name="connsiteY160" fmla="*/ 1343523 h 2962327"/>
                  <a:gd name="connsiteX161" fmla="*/ 2856092 w 3028217"/>
                  <a:gd name="connsiteY161" fmla="*/ 1380671 h 2962327"/>
                  <a:gd name="connsiteX162" fmla="*/ 2930387 w 3028217"/>
                  <a:gd name="connsiteY162" fmla="*/ 1514021 h 2962327"/>
                  <a:gd name="connsiteX163" fmla="*/ 2939912 w 3028217"/>
                  <a:gd name="connsiteY163" fmla="*/ 1546406 h 2962327"/>
                  <a:gd name="connsiteX164" fmla="*/ 2962772 w 3028217"/>
                  <a:gd name="connsiteY164" fmla="*/ 1597841 h 2962327"/>
                  <a:gd name="connsiteX165" fmla="*/ 2999919 w 3028217"/>
                  <a:gd name="connsiteY165" fmla="*/ 1683566 h 2962327"/>
                  <a:gd name="connsiteX166" fmla="*/ 3012302 w 3028217"/>
                  <a:gd name="connsiteY166" fmla="*/ 1740716 h 2962327"/>
                  <a:gd name="connsiteX167" fmla="*/ 2886572 w 3028217"/>
                  <a:gd name="connsiteY167" fmla="*/ 2158864 h 2962327"/>
                  <a:gd name="connsiteX168" fmla="*/ 2841805 w 3028217"/>
                  <a:gd name="connsiteY168" fmla="*/ 2246493 h 2962327"/>
                  <a:gd name="connsiteX169" fmla="*/ 2821802 w 3028217"/>
                  <a:gd name="connsiteY169" fmla="*/ 2266496 h 2962327"/>
                  <a:gd name="connsiteX170" fmla="*/ 2808467 w 3028217"/>
                  <a:gd name="connsiteY170" fmla="*/ 2240778 h 2962327"/>
                  <a:gd name="connsiteX171" fmla="*/ 2785607 w 3028217"/>
                  <a:gd name="connsiteY171" fmla="*/ 2172198 h 2962327"/>
                  <a:gd name="connsiteX172" fmla="*/ 2805609 w 3028217"/>
                  <a:gd name="connsiteY172" fmla="*/ 2234111 h 2962327"/>
                  <a:gd name="connsiteX173" fmla="*/ 2821802 w 3028217"/>
                  <a:gd name="connsiteY173" fmla="*/ 2273164 h 2962327"/>
                  <a:gd name="connsiteX174" fmla="*/ 2708455 w 3028217"/>
                  <a:gd name="connsiteY174" fmla="*/ 2451281 h 2962327"/>
                  <a:gd name="connsiteX175" fmla="*/ 2551292 w 3028217"/>
                  <a:gd name="connsiteY175" fmla="*/ 2622731 h 2962327"/>
                  <a:gd name="connsiteX176" fmla="*/ 2476997 w 3028217"/>
                  <a:gd name="connsiteY176" fmla="*/ 2687501 h 2962327"/>
                  <a:gd name="connsiteX177" fmla="*/ 2463662 w 3028217"/>
                  <a:gd name="connsiteY177" fmla="*/ 2655116 h 2962327"/>
                  <a:gd name="connsiteX178" fmla="*/ 2425562 w 3028217"/>
                  <a:gd name="connsiteY178" fmla="*/ 2533196 h 2962327"/>
                  <a:gd name="connsiteX179" fmla="*/ 2439849 w 3028217"/>
                  <a:gd name="connsiteY179" fmla="*/ 2375081 h 2962327"/>
                  <a:gd name="connsiteX180" fmla="*/ 2449374 w 3028217"/>
                  <a:gd name="connsiteY180" fmla="*/ 2301739 h 2962327"/>
                  <a:gd name="connsiteX181" fmla="*/ 2430324 w 3028217"/>
                  <a:gd name="connsiteY181" fmla="*/ 2210298 h 2962327"/>
                  <a:gd name="connsiteX182" fmla="*/ 2396987 w 3028217"/>
                  <a:gd name="connsiteY182" fmla="*/ 2144576 h 2962327"/>
                  <a:gd name="connsiteX183" fmla="*/ 2370317 w 3028217"/>
                  <a:gd name="connsiteY183" fmla="*/ 2012178 h 2962327"/>
                  <a:gd name="connsiteX184" fmla="*/ 2374127 w 3028217"/>
                  <a:gd name="connsiteY184" fmla="*/ 1992176 h 2962327"/>
                  <a:gd name="connsiteX185" fmla="*/ 2319834 w 3028217"/>
                  <a:gd name="connsiteY185" fmla="*/ 1944551 h 2962327"/>
                  <a:gd name="connsiteX186" fmla="*/ 2282687 w 3028217"/>
                  <a:gd name="connsiteY186" fmla="*/ 1931216 h 2962327"/>
                  <a:gd name="connsiteX187" fmla="*/ 2200772 w 3028217"/>
                  <a:gd name="connsiteY187" fmla="*/ 1905498 h 2962327"/>
                  <a:gd name="connsiteX188" fmla="*/ 2157909 w 3028217"/>
                  <a:gd name="connsiteY188" fmla="*/ 1926453 h 2962327"/>
                  <a:gd name="connsiteX189" fmla="*/ 2106474 w 3028217"/>
                  <a:gd name="connsiteY189" fmla="*/ 1931216 h 2962327"/>
                  <a:gd name="connsiteX190" fmla="*/ 2040752 w 3028217"/>
                  <a:gd name="connsiteY190" fmla="*/ 1937883 h 2962327"/>
                  <a:gd name="connsiteX191" fmla="*/ 1974077 w 3028217"/>
                  <a:gd name="connsiteY191" fmla="*/ 1924548 h 2962327"/>
                  <a:gd name="connsiteX192" fmla="*/ 1919784 w 3028217"/>
                  <a:gd name="connsiteY192" fmla="*/ 1877876 h 2962327"/>
                  <a:gd name="connsiteX193" fmla="*/ 1896924 w 3028217"/>
                  <a:gd name="connsiteY193" fmla="*/ 1849301 h 2962327"/>
                  <a:gd name="connsiteX194" fmla="*/ 1839774 w 3028217"/>
                  <a:gd name="connsiteY194" fmla="*/ 1762623 h 2962327"/>
                  <a:gd name="connsiteX195" fmla="*/ 1822629 w 3028217"/>
                  <a:gd name="connsiteY195" fmla="*/ 1676898 h 2962327"/>
                  <a:gd name="connsiteX196" fmla="*/ 1829297 w 3028217"/>
                  <a:gd name="connsiteY196" fmla="*/ 1537833 h 2962327"/>
                  <a:gd name="connsiteX197" fmla="*/ 1828344 w 3028217"/>
                  <a:gd name="connsiteY197" fmla="*/ 1514973 h 2962327"/>
                  <a:gd name="connsiteX198" fmla="*/ 1909307 w 3028217"/>
                  <a:gd name="connsiteY198" fmla="*/ 1373051 h 2962327"/>
                  <a:gd name="connsiteX199" fmla="*/ 1929309 w 3028217"/>
                  <a:gd name="connsiteY199" fmla="*/ 1361621 h 2962327"/>
                  <a:gd name="connsiteX200" fmla="*/ 1977887 w 3028217"/>
                  <a:gd name="connsiteY200" fmla="*/ 1293041 h 2962327"/>
                  <a:gd name="connsiteX201" fmla="*/ 2019797 w 3028217"/>
                  <a:gd name="connsiteY201" fmla="*/ 1227318 h 2962327"/>
                  <a:gd name="connsiteX202" fmla="*/ 2051229 w 3028217"/>
                  <a:gd name="connsiteY202" fmla="*/ 1178741 h 2962327"/>
                  <a:gd name="connsiteX203" fmla="*/ 2083614 w 3028217"/>
                  <a:gd name="connsiteY203" fmla="*/ 1172073 h 2962327"/>
                  <a:gd name="connsiteX204" fmla="*/ 2161719 w 3028217"/>
                  <a:gd name="connsiteY204" fmla="*/ 1162548 h 2962327"/>
                  <a:gd name="connsiteX205" fmla="*/ 2266494 w 3028217"/>
                  <a:gd name="connsiteY205" fmla="*/ 1136831 h 2962327"/>
                  <a:gd name="connsiteX206" fmla="*/ 2331264 w 3028217"/>
                  <a:gd name="connsiteY206" fmla="*/ 1133021 h 2962327"/>
                  <a:gd name="connsiteX207" fmla="*/ 2387462 w 3028217"/>
                  <a:gd name="connsiteY207" fmla="*/ 1197791 h 2962327"/>
                  <a:gd name="connsiteX208" fmla="*/ 2400797 w 3028217"/>
                  <a:gd name="connsiteY208" fmla="*/ 1229223 h 2962327"/>
                  <a:gd name="connsiteX209" fmla="*/ 2517002 w 3028217"/>
                  <a:gd name="connsiteY209" fmla="*/ 1283516 h 2962327"/>
                  <a:gd name="connsiteX210" fmla="*/ 2556055 w 3028217"/>
                  <a:gd name="connsiteY210" fmla="*/ 1266371 h 2962327"/>
                  <a:gd name="connsiteX211" fmla="*/ 2617967 w 3028217"/>
                  <a:gd name="connsiteY211" fmla="*/ 1241606 h 2962327"/>
                  <a:gd name="connsiteX212" fmla="*/ 2701787 w 3028217"/>
                  <a:gd name="connsiteY212" fmla="*/ 1271133 h 2962327"/>
                  <a:gd name="connsiteX213" fmla="*/ 2823707 w 3028217"/>
                  <a:gd name="connsiteY213" fmla="*/ 1270181 h 2962327"/>
                  <a:gd name="connsiteX214" fmla="*/ 2842757 w 3028217"/>
                  <a:gd name="connsiteY214" fmla="*/ 1253988 h 2962327"/>
                  <a:gd name="connsiteX215" fmla="*/ 2857997 w 3028217"/>
                  <a:gd name="connsiteY215" fmla="*/ 1191123 h 2962327"/>
                  <a:gd name="connsiteX216" fmla="*/ 2824659 w 3028217"/>
                  <a:gd name="connsiteY216" fmla="*/ 1163501 h 2962327"/>
                  <a:gd name="connsiteX217" fmla="*/ 2781797 w 3028217"/>
                  <a:gd name="connsiteY217" fmla="*/ 1153023 h 2962327"/>
                  <a:gd name="connsiteX218" fmla="*/ 2778142 w 3028217"/>
                  <a:gd name="connsiteY218" fmla="*/ 1149005 h 2962327"/>
                  <a:gd name="connsiteX219" fmla="*/ 2758579 w 3028217"/>
                  <a:gd name="connsiteY219" fmla="*/ 1157637 h 2962327"/>
                  <a:gd name="connsiteX220" fmla="*/ 2684641 w 3028217"/>
                  <a:gd name="connsiteY220" fmla="*/ 1122543 h 2962327"/>
                  <a:gd name="connsiteX221" fmla="*/ 2664638 w 3028217"/>
                  <a:gd name="connsiteY221" fmla="*/ 1083491 h 2962327"/>
                  <a:gd name="connsiteX222" fmla="*/ 2646541 w 3028217"/>
                  <a:gd name="connsiteY222" fmla="*/ 1054916 h 2962327"/>
                  <a:gd name="connsiteX223" fmla="*/ 2610346 w 3028217"/>
                  <a:gd name="connsiteY223" fmla="*/ 1080633 h 2962327"/>
                  <a:gd name="connsiteX224" fmla="*/ 2609202 w 3028217"/>
                  <a:gd name="connsiteY224" fmla="*/ 1082346 h 2962327"/>
                  <a:gd name="connsiteX225" fmla="*/ 2613204 w 3028217"/>
                  <a:gd name="connsiteY225" fmla="*/ 1086348 h 2962327"/>
                  <a:gd name="connsiteX226" fmla="*/ 2632254 w 3028217"/>
                  <a:gd name="connsiteY226" fmla="*/ 1108255 h 2962327"/>
                  <a:gd name="connsiteX227" fmla="*/ 2609394 w 3028217"/>
                  <a:gd name="connsiteY227" fmla="*/ 1145403 h 2962327"/>
                  <a:gd name="connsiteX228" fmla="*/ 2584629 w 3028217"/>
                  <a:gd name="connsiteY228" fmla="*/ 1132068 h 2962327"/>
                  <a:gd name="connsiteX229" fmla="*/ 2566055 w 3028217"/>
                  <a:gd name="connsiteY229" fmla="*/ 1095397 h 2962327"/>
                  <a:gd name="connsiteX230" fmla="*/ 2558490 w 3028217"/>
                  <a:gd name="connsiteY230" fmla="*/ 1083461 h 2962327"/>
                  <a:gd name="connsiteX231" fmla="*/ 2545576 w 3028217"/>
                  <a:gd name="connsiteY231" fmla="*/ 1071108 h 2962327"/>
                  <a:gd name="connsiteX232" fmla="*/ 2536051 w 3028217"/>
                  <a:gd name="connsiteY232" fmla="*/ 1061583 h 2962327"/>
                  <a:gd name="connsiteX233" fmla="*/ 2429371 w 3028217"/>
                  <a:gd name="connsiteY233" fmla="*/ 952046 h 2962327"/>
                  <a:gd name="connsiteX234" fmla="*/ 2417941 w 3028217"/>
                  <a:gd name="connsiteY234" fmla="*/ 944426 h 2962327"/>
                  <a:gd name="connsiteX235" fmla="*/ 2407463 w 3028217"/>
                  <a:gd name="connsiteY235" fmla="*/ 947283 h 2962327"/>
                  <a:gd name="connsiteX236" fmla="*/ 2469376 w 3028217"/>
                  <a:gd name="connsiteY236" fmla="*/ 1014911 h 2962327"/>
                  <a:gd name="connsiteX237" fmla="*/ 2509381 w 3028217"/>
                  <a:gd name="connsiteY237" fmla="*/ 1044438 h 2962327"/>
                  <a:gd name="connsiteX238" fmla="*/ 2504618 w 3028217"/>
                  <a:gd name="connsiteY238" fmla="*/ 1057773 h 2962327"/>
                  <a:gd name="connsiteX239" fmla="*/ 2488426 w 3028217"/>
                  <a:gd name="connsiteY239" fmla="*/ 1077776 h 2962327"/>
                  <a:gd name="connsiteX240" fmla="*/ 2476996 w 3028217"/>
                  <a:gd name="connsiteY240" fmla="*/ 1084443 h 2962327"/>
                  <a:gd name="connsiteX241" fmla="*/ 2356028 w 3028217"/>
                  <a:gd name="connsiteY241" fmla="*/ 985383 h 2962327"/>
                  <a:gd name="connsiteX242" fmla="*/ 2317928 w 3028217"/>
                  <a:gd name="connsiteY242" fmla="*/ 978716 h 2962327"/>
                  <a:gd name="connsiteX243" fmla="*/ 2295068 w 3028217"/>
                  <a:gd name="connsiteY243" fmla="*/ 993003 h 2962327"/>
                  <a:gd name="connsiteX244" fmla="*/ 2196008 w 3028217"/>
                  <a:gd name="connsiteY244" fmla="*/ 1057773 h 2962327"/>
                  <a:gd name="connsiteX245" fmla="*/ 2181721 w 3028217"/>
                  <a:gd name="connsiteY245" fmla="*/ 1087301 h 2962327"/>
                  <a:gd name="connsiteX246" fmla="*/ 2105521 w 3028217"/>
                  <a:gd name="connsiteY246" fmla="*/ 1157786 h 2962327"/>
                  <a:gd name="connsiteX247" fmla="*/ 2053133 w 3028217"/>
                  <a:gd name="connsiteY247" fmla="*/ 1155881 h 2962327"/>
                  <a:gd name="connsiteX248" fmla="*/ 2036941 w 3028217"/>
                  <a:gd name="connsiteY248" fmla="*/ 1136831 h 2962327"/>
                  <a:gd name="connsiteX249" fmla="*/ 2008366 w 3028217"/>
                  <a:gd name="connsiteY249" fmla="*/ 1131116 h 2962327"/>
                  <a:gd name="connsiteX250" fmla="*/ 2001698 w 3028217"/>
                  <a:gd name="connsiteY250" fmla="*/ 1074918 h 2962327"/>
                  <a:gd name="connsiteX251" fmla="*/ 2008366 w 3028217"/>
                  <a:gd name="connsiteY251" fmla="*/ 1001576 h 2962327"/>
                  <a:gd name="connsiteX252" fmla="*/ 2035988 w 3028217"/>
                  <a:gd name="connsiteY252" fmla="*/ 977763 h 2962327"/>
                  <a:gd name="connsiteX253" fmla="*/ 2107426 w 3028217"/>
                  <a:gd name="connsiteY253" fmla="*/ 983478 h 2962327"/>
                  <a:gd name="connsiteX254" fmla="*/ 2148383 w 3028217"/>
                  <a:gd name="connsiteY254" fmla="*/ 975858 h 2962327"/>
                  <a:gd name="connsiteX255" fmla="*/ 2150288 w 3028217"/>
                  <a:gd name="connsiteY255" fmla="*/ 913946 h 2962327"/>
                  <a:gd name="connsiteX256" fmla="*/ 2112188 w 3028217"/>
                  <a:gd name="connsiteY256" fmla="*/ 876798 h 2962327"/>
                  <a:gd name="connsiteX257" fmla="*/ 2096948 w 3028217"/>
                  <a:gd name="connsiteY257" fmla="*/ 862511 h 2962327"/>
                  <a:gd name="connsiteX258" fmla="*/ 2118856 w 3028217"/>
                  <a:gd name="connsiteY258" fmla="*/ 849176 h 2962327"/>
                  <a:gd name="connsiteX259" fmla="*/ 2206486 w 3028217"/>
                  <a:gd name="connsiteY259" fmla="*/ 810123 h 2962327"/>
                  <a:gd name="connsiteX260" fmla="*/ 2308403 w 3028217"/>
                  <a:gd name="connsiteY260" fmla="*/ 731066 h 2962327"/>
                  <a:gd name="connsiteX261" fmla="*/ 2321738 w 3028217"/>
                  <a:gd name="connsiteY261" fmla="*/ 708206 h 2962327"/>
                  <a:gd name="connsiteX262" fmla="*/ 2311261 w 3028217"/>
                  <a:gd name="connsiteY262" fmla="*/ 679631 h 2962327"/>
                  <a:gd name="connsiteX263" fmla="*/ 2320786 w 3028217"/>
                  <a:gd name="connsiteY263" fmla="*/ 643436 h 2962327"/>
                  <a:gd name="connsiteX264" fmla="*/ 2338883 w 3028217"/>
                  <a:gd name="connsiteY264" fmla="*/ 638673 h 2962327"/>
                  <a:gd name="connsiteX265" fmla="*/ 2343646 w 3028217"/>
                  <a:gd name="connsiteY265" fmla="*/ 675821 h 2962327"/>
                  <a:gd name="connsiteX266" fmla="*/ 2348408 w 3028217"/>
                  <a:gd name="connsiteY266" fmla="*/ 699633 h 2962327"/>
                  <a:gd name="connsiteX267" fmla="*/ 2376031 w 3028217"/>
                  <a:gd name="connsiteY267" fmla="*/ 706301 h 2962327"/>
                  <a:gd name="connsiteX268" fmla="*/ 2385556 w 3028217"/>
                  <a:gd name="connsiteY268" fmla="*/ 704396 h 2962327"/>
                  <a:gd name="connsiteX269" fmla="*/ 2454136 w 3028217"/>
                  <a:gd name="connsiteY269" fmla="*/ 698681 h 2962327"/>
                  <a:gd name="connsiteX270" fmla="*/ 2476996 w 3028217"/>
                  <a:gd name="connsiteY270" fmla="*/ 692013 h 2962327"/>
                  <a:gd name="connsiteX271" fmla="*/ 2517953 w 3028217"/>
                  <a:gd name="connsiteY271" fmla="*/ 648198 h 2962327"/>
                  <a:gd name="connsiteX272" fmla="*/ 2563673 w 3028217"/>
                  <a:gd name="connsiteY272" fmla="*/ 626291 h 2962327"/>
                  <a:gd name="connsiteX273" fmla="*/ 2554148 w 3028217"/>
                  <a:gd name="connsiteY273" fmla="*/ 585333 h 2962327"/>
                  <a:gd name="connsiteX274" fmla="*/ 2572928 w 3028217"/>
                  <a:gd name="connsiteY274" fmla="*/ 573708 h 2962327"/>
                  <a:gd name="connsiteX275" fmla="*/ 2586098 w 3028217"/>
                  <a:gd name="connsiteY275" fmla="*/ 571735 h 2962327"/>
                  <a:gd name="connsiteX276" fmla="*/ 2586726 w 3028217"/>
                  <a:gd name="connsiteY276" fmla="*/ 571671 h 2962327"/>
                  <a:gd name="connsiteX277" fmla="*/ 2624633 w 3028217"/>
                  <a:gd name="connsiteY277" fmla="*/ 568188 h 2962327"/>
                  <a:gd name="connsiteX278" fmla="*/ 2630348 w 3028217"/>
                  <a:gd name="connsiteY278" fmla="*/ 563426 h 2962327"/>
                  <a:gd name="connsiteX279" fmla="*/ 2633206 w 3028217"/>
                  <a:gd name="connsiteY279" fmla="*/ 563426 h 2962327"/>
                  <a:gd name="connsiteX280" fmla="*/ 2626538 w 3028217"/>
                  <a:gd name="connsiteY280" fmla="*/ 563426 h 2962327"/>
                  <a:gd name="connsiteX281" fmla="*/ 2593082 w 3028217"/>
                  <a:gd name="connsiteY281" fmla="*/ 570689 h 2962327"/>
                  <a:gd name="connsiteX282" fmla="*/ 2586098 w 3028217"/>
                  <a:gd name="connsiteY282" fmla="*/ 571735 h 2962327"/>
                  <a:gd name="connsiteX283" fmla="*/ 2574151 w 3028217"/>
                  <a:gd name="connsiteY283" fmla="*/ 572951 h 2962327"/>
                  <a:gd name="connsiteX284" fmla="*/ 2572928 w 3028217"/>
                  <a:gd name="connsiteY284" fmla="*/ 573708 h 2962327"/>
                  <a:gd name="connsiteX285" fmla="*/ 2558911 w 3028217"/>
                  <a:gd name="connsiteY285" fmla="*/ 575808 h 2962327"/>
                  <a:gd name="connsiteX286" fmla="*/ 2506523 w 3028217"/>
                  <a:gd name="connsiteY286" fmla="*/ 541518 h 2962327"/>
                  <a:gd name="connsiteX287" fmla="*/ 2512238 w 3028217"/>
                  <a:gd name="connsiteY287" fmla="*/ 480558 h 2962327"/>
                  <a:gd name="connsiteX288" fmla="*/ 2533193 w 3028217"/>
                  <a:gd name="connsiteY288" fmla="*/ 458651 h 2962327"/>
                  <a:gd name="connsiteX289" fmla="*/ 2534146 w 3028217"/>
                  <a:gd name="connsiteY289" fmla="*/ 440553 h 2962327"/>
                  <a:gd name="connsiteX290" fmla="*/ 2513191 w 3028217"/>
                  <a:gd name="connsiteY290" fmla="*/ 445316 h 2962327"/>
                  <a:gd name="connsiteX291" fmla="*/ 2464613 w 3028217"/>
                  <a:gd name="connsiteY291" fmla="*/ 509133 h 2962327"/>
                  <a:gd name="connsiteX292" fmla="*/ 2467471 w 3028217"/>
                  <a:gd name="connsiteY292" fmla="*/ 551996 h 2962327"/>
                  <a:gd name="connsiteX293" fmla="*/ 2468423 w 3028217"/>
                  <a:gd name="connsiteY293" fmla="*/ 597716 h 2962327"/>
                  <a:gd name="connsiteX294" fmla="*/ 2453183 w 3028217"/>
                  <a:gd name="connsiteY294" fmla="*/ 638673 h 2962327"/>
                  <a:gd name="connsiteX295" fmla="*/ 2423656 w 3028217"/>
                  <a:gd name="connsiteY295" fmla="*/ 676773 h 2962327"/>
                  <a:gd name="connsiteX296" fmla="*/ 2389366 w 3028217"/>
                  <a:gd name="connsiteY296" fmla="*/ 683441 h 2962327"/>
                  <a:gd name="connsiteX297" fmla="*/ 2383651 w 3028217"/>
                  <a:gd name="connsiteY297" fmla="*/ 659628 h 2962327"/>
                  <a:gd name="connsiteX298" fmla="*/ 2367458 w 3028217"/>
                  <a:gd name="connsiteY298" fmla="*/ 627243 h 2962327"/>
                  <a:gd name="connsiteX299" fmla="*/ 2308403 w 3028217"/>
                  <a:gd name="connsiteY299" fmla="*/ 612003 h 2962327"/>
                  <a:gd name="connsiteX300" fmla="*/ 2270303 w 3028217"/>
                  <a:gd name="connsiteY300" fmla="*/ 571046 h 2962327"/>
                  <a:gd name="connsiteX301" fmla="*/ 2260778 w 3028217"/>
                  <a:gd name="connsiteY301" fmla="*/ 543423 h 2962327"/>
                  <a:gd name="connsiteX302" fmla="*/ 2259826 w 3028217"/>
                  <a:gd name="connsiteY302" fmla="*/ 522468 h 2962327"/>
                  <a:gd name="connsiteX303" fmla="*/ 2390318 w 3028217"/>
                  <a:gd name="connsiteY303" fmla="*/ 385308 h 2962327"/>
                  <a:gd name="connsiteX304" fmla="*/ 2416988 w 3028217"/>
                  <a:gd name="connsiteY304" fmla="*/ 357686 h 2962327"/>
                  <a:gd name="connsiteX305" fmla="*/ 2417941 w 3028217"/>
                  <a:gd name="connsiteY305" fmla="*/ 351971 h 2962327"/>
                  <a:gd name="connsiteX306" fmla="*/ 2424608 w 3028217"/>
                  <a:gd name="connsiteY306" fmla="*/ 353876 h 2962327"/>
                  <a:gd name="connsiteX307" fmla="*/ 2452245 w 3028217"/>
                  <a:gd name="connsiteY307" fmla="*/ 336582 h 2962327"/>
                  <a:gd name="connsiteX308" fmla="*/ 2471113 w 3028217"/>
                  <a:gd name="connsiteY308" fmla="*/ 336025 h 2962327"/>
                  <a:gd name="connsiteX309" fmla="*/ 761544 w 3028217"/>
                  <a:gd name="connsiteY309" fmla="*/ 194808 h 2962327"/>
                  <a:gd name="connsiteX310" fmla="*/ 773926 w 3028217"/>
                  <a:gd name="connsiteY310" fmla="*/ 216716 h 2962327"/>
                  <a:gd name="connsiteX311" fmla="*/ 773926 w 3028217"/>
                  <a:gd name="connsiteY311" fmla="*/ 278628 h 2962327"/>
                  <a:gd name="connsiteX312" fmla="*/ 687249 w 3028217"/>
                  <a:gd name="connsiteY312" fmla="*/ 293868 h 2962327"/>
                  <a:gd name="connsiteX313" fmla="*/ 671056 w 3028217"/>
                  <a:gd name="connsiteY313" fmla="*/ 292916 h 2962327"/>
                  <a:gd name="connsiteX314" fmla="*/ 640576 w 3028217"/>
                  <a:gd name="connsiteY314" fmla="*/ 298631 h 2962327"/>
                  <a:gd name="connsiteX315" fmla="*/ 603429 w 3028217"/>
                  <a:gd name="connsiteY315" fmla="*/ 291011 h 2962327"/>
                  <a:gd name="connsiteX316" fmla="*/ 715824 w 3028217"/>
                  <a:gd name="connsiteY316" fmla="*/ 211953 h 2962327"/>
                  <a:gd name="connsiteX317" fmla="*/ 727254 w 3028217"/>
                  <a:gd name="connsiteY317" fmla="*/ 215763 h 2962327"/>
                  <a:gd name="connsiteX318" fmla="*/ 761544 w 3028217"/>
                  <a:gd name="connsiteY318" fmla="*/ 194808 h 2962327"/>
                  <a:gd name="connsiteX319" fmla="*/ 873343 w 3028217"/>
                  <a:gd name="connsiteY319" fmla="*/ 184331 h 2962327"/>
                  <a:gd name="connsiteX320" fmla="*/ 891083 w 3028217"/>
                  <a:gd name="connsiteY320" fmla="*/ 191951 h 2962327"/>
                  <a:gd name="connsiteX321" fmla="*/ 888226 w 3028217"/>
                  <a:gd name="connsiteY321" fmla="*/ 217668 h 2962327"/>
                  <a:gd name="connsiteX322" fmla="*/ 879241 w 3028217"/>
                  <a:gd name="connsiteY322" fmla="*/ 234820 h 2962327"/>
                  <a:gd name="connsiteX323" fmla="*/ 895370 w 3028217"/>
                  <a:gd name="connsiteY323" fmla="*/ 235036 h 2962327"/>
                  <a:gd name="connsiteX324" fmla="*/ 899656 w 3028217"/>
                  <a:gd name="connsiteY324" fmla="*/ 266246 h 2962327"/>
                  <a:gd name="connsiteX325" fmla="*/ 892988 w 3028217"/>
                  <a:gd name="connsiteY325" fmla="*/ 303393 h 2962327"/>
                  <a:gd name="connsiteX326" fmla="*/ 905371 w 3028217"/>
                  <a:gd name="connsiteY326" fmla="*/ 303393 h 2962327"/>
                  <a:gd name="connsiteX327" fmla="*/ 915848 w 3028217"/>
                  <a:gd name="connsiteY327" fmla="*/ 337683 h 2962327"/>
                  <a:gd name="connsiteX328" fmla="*/ 946328 w 3028217"/>
                  <a:gd name="connsiteY328" fmla="*/ 324348 h 2962327"/>
                  <a:gd name="connsiteX329" fmla="*/ 973409 w 3028217"/>
                  <a:gd name="connsiteY329" fmla="*/ 303804 h 2962327"/>
                  <a:gd name="connsiteX330" fmla="*/ 975260 w 3028217"/>
                  <a:gd name="connsiteY330" fmla="*/ 292796 h 2962327"/>
                  <a:gd name="connsiteX331" fmla="*/ 965378 w 3028217"/>
                  <a:gd name="connsiteY331" fmla="*/ 281485 h 2962327"/>
                  <a:gd name="connsiteX332" fmla="*/ 962521 w 3028217"/>
                  <a:gd name="connsiteY332" fmla="*/ 233860 h 2962327"/>
                  <a:gd name="connsiteX333" fmla="*/ 1013956 w 3028217"/>
                  <a:gd name="connsiteY333" fmla="*/ 203380 h 2962327"/>
                  <a:gd name="connsiteX334" fmla="*/ 1028243 w 3028217"/>
                  <a:gd name="connsiteY334" fmla="*/ 200165 h 2962327"/>
                  <a:gd name="connsiteX335" fmla="*/ 1042531 w 3028217"/>
                  <a:gd name="connsiteY335" fmla="*/ 206238 h 2962327"/>
                  <a:gd name="connsiteX336" fmla="*/ 1016813 w 3028217"/>
                  <a:gd name="connsiteY336" fmla="*/ 234813 h 2962327"/>
                  <a:gd name="connsiteX337" fmla="*/ 1075868 w 3028217"/>
                  <a:gd name="connsiteY337" fmla="*/ 204333 h 2962327"/>
                  <a:gd name="connsiteX338" fmla="*/ 1095871 w 3028217"/>
                  <a:gd name="connsiteY338" fmla="*/ 204333 h 2962327"/>
                  <a:gd name="connsiteX339" fmla="*/ 1099681 w 3028217"/>
                  <a:gd name="connsiteY339" fmla="*/ 232908 h 2962327"/>
                  <a:gd name="connsiteX340" fmla="*/ 1133971 w 3028217"/>
                  <a:gd name="connsiteY340" fmla="*/ 231003 h 2962327"/>
                  <a:gd name="connsiteX341" fmla="*/ 1151116 w 3028217"/>
                  <a:gd name="connsiteY341" fmla="*/ 238623 h 2962327"/>
                  <a:gd name="connsiteX342" fmla="*/ 1205408 w 3028217"/>
                  <a:gd name="connsiteY342" fmla="*/ 287200 h 2962327"/>
                  <a:gd name="connsiteX343" fmla="*/ 1198741 w 3028217"/>
                  <a:gd name="connsiteY343" fmla="*/ 334825 h 2962327"/>
                  <a:gd name="connsiteX344" fmla="*/ 1248271 w 3028217"/>
                  <a:gd name="connsiteY344" fmla="*/ 377688 h 2962327"/>
                  <a:gd name="connsiteX345" fmla="*/ 1246366 w 3028217"/>
                  <a:gd name="connsiteY345" fmla="*/ 402453 h 2962327"/>
                  <a:gd name="connsiteX346" fmla="*/ 1187311 w 3028217"/>
                  <a:gd name="connsiteY346" fmla="*/ 402453 h 2962327"/>
                  <a:gd name="connsiteX347" fmla="*/ 1171118 w 3028217"/>
                  <a:gd name="connsiteY347" fmla="*/ 396738 h 2962327"/>
                  <a:gd name="connsiteX348" fmla="*/ 1171118 w 3028217"/>
                  <a:gd name="connsiteY348" fmla="*/ 431028 h 2962327"/>
                  <a:gd name="connsiteX349" fmla="*/ 1151116 w 3028217"/>
                  <a:gd name="connsiteY349" fmla="*/ 479605 h 2962327"/>
                  <a:gd name="connsiteX350" fmla="*/ 1136828 w 3028217"/>
                  <a:gd name="connsiteY350" fmla="*/ 476748 h 2962327"/>
                  <a:gd name="connsiteX351" fmla="*/ 1136828 w 3028217"/>
                  <a:gd name="connsiteY351" fmla="*/ 487225 h 2962327"/>
                  <a:gd name="connsiteX352" fmla="*/ 1118731 w 3028217"/>
                  <a:gd name="connsiteY352" fmla="*/ 497703 h 2962327"/>
                  <a:gd name="connsiteX353" fmla="*/ 1066343 w 3028217"/>
                  <a:gd name="connsiteY353" fmla="*/ 455793 h 2962327"/>
                  <a:gd name="connsiteX354" fmla="*/ 1016813 w 3028217"/>
                  <a:gd name="connsiteY354" fmla="*/ 433885 h 2962327"/>
                  <a:gd name="connsiteX355" fmla="*/ 996811 w 3028217"/>
                  <a:gd name="connsiteY355" fmla="*/ 428170 h 2962327"/>
                  <a:gd name="connsiteX356" fmla="*/ 1013003 w 3028217"/>
                  <a:gd name="connsiteY356" fmla="*/ 411978 h 2962327"/>
                  <a:gd name="connsiteX357" fmla="*/ 1109206 w 3028217"/>
                  <a:gd name="connsiteY357" fmla="*/ 369115 h 2962327"/>
                  <a:gd name="connsiteX358" fmla="*/ 1089203 w 3028217"/>
                  <a:gd name="connsiteY358" fmla="*/ 307203 h 2962327"/>
                  <a:gd name="connsiteX359" fmla="*/ 1077773 w 3028217"/>
                  <a:gd name="connsiteY359" fmla="*/ 291010 h 2962327"/>
                  <a:gd name="connsiteX360" fmla="*/ 1016813 w 3028217"/>
                  <a:gd name="connsiteY360" fmla="*/ 292915 h 2962327"/>
                  <a:gd name="connsiteX361" fmla="*/ 1007169 w 3028217"/>
                  <a:gd name="connsiteY361" fmla="*/ 296011 h 2962327"/>
                  <a:gd name="connsiteX362" fmla="*/ 1007866 w 3028217"/>
                  <a:gd name="connsiteY362" fmla="*/ 302667 h 2962327"/>
                  <a:gd name="connsiteX363" fmla="*/ 1009193 w 3028217"/>
                  <a:gd name="connsiteY363" fmla="*/ 303393 h 2962327"/>
                  <a:gd name="connsiteX364" fmla="*/ 962521 w 3028217"/>
                  <a:gd name="connsiteY364" fmla="*/ 370068 h 2962327"/>
                  <a:gd name="connsiteX365" fmla="*/ 905371 w 3028217"/>
                  <a:gd name="connsiteY365" fmla="*/ 371973 h 2962327"/>
                  <a:gd name="connsiteX366" fmla="*/ 868223 w 3028217"/>
                  <a:gd name="connsiteY366" fmla="*/ 410073 h 2962327"/>
                  <a:gd name="connsiteX367" fmla="*/ 836791 w 3028217"/>
                  <a:gd name="connsiteY367" fmla="*/ 426266 h 2962327"/>
                  <a:gd name="connsiteX368" fmla="*/ 816788 w 3028217"/>
                  <a:gd name="connsiteY368" fmla="*/ 424361 h 2962327"/>
                  <a:gd name="connsiteX369" fmla="*/ 677723 w 3028217"/>
                  <a:gd name="connsiteY369" fmla="*/ 507228 h 2962327"/>
                  <a:gd name="connsiteX370" fmla="*/ 668198 w 3028217"/>
                  <a:gd name="connsiteY370" fmla="*/ 553901 h 2962327"/>
                  <a:gd name="connsiteX371" fmla="*/ 662483 w 3028217"/>
                  <a:gd name="connsiteY371" fmla="*/ 586286 h 2962327"/>
                  <a:gd name="connsiteX372" fmla="*/ 716776 w 3028217"/>
                  <a:gd name="connsiteY372" fmla="*/ 612956 h 2962327"/>
                  <a:gd name="connsiteX373" fmla="*/ 771068 w 3028217"/>
                  <a:gd name="connsiteY373" fmla="*/ 645341 h 2962327"/>
                  <a:gd name="connsiteX374" fmla="*/ 782498 w 3028217"/>
                  <a:gd name="connsiteY374" fmla="*/ 667248 h 2962327"/>
                  <a:gd name="connsiteX375" fmla="*/ 772973 w 3028217"/>
                  <a:gd name="connsiteY375" fmla="*/ 726303 h 2962327"/>
                  <a:gd name="connsiteX376" fmla="*/ 805358 w 3028217"/>
                  <a:gd name="connsiteY376" fmla="*/ 736781 h 2962327"/>
                  <a:gd name="connsiteX377" fmla="*/ 828218 w 3028217"/>
                  <a:gd name="connsiteY377" fmla="*/ 689156 h 2962327"/>
                  <a:gd name="connsiteX378" fmla="*/ 858698 w 3028217"/>
                  <a:gd name="connsiteY378" fmla="*/ 652961 h 2962327"/>
                  <a:gd name="connsiteX379" fmla="*/ 901561 w 3028217"/>
                  <a:gd name="connsiteY379" fmla="*/ 573903 h 2962327"/>
                  <a:gd name="connsiteX380" fmla="*/ 904418 w 3028217"/>
                  <a:gd name="connsiteY380" fmla="*/ 561521 h 2962327"/>
                  <a:gd name="connsiteX381" fmla="*/ 953948 w 3028217"/>
                  <a:gd name="connsiteY381" fmla="*/ 491988 h 2962327"/>
                  <a:gd name="connsiteX382" fmla="*/ 968236 w 3028217"/>
                  <a:gd name="connsiteY382" fmla="*/ 478653 h 2962327"/>
                  <a:gd name="connsiteX383" fmla="*/ 1049198 w 3028217"/>
                  <a:gd name="connsiteY383" fmla="*/ 512943 h 2962327"/>
                  <a:gd name="connsiteX384" fmla="*/ 1063486 w 3028217"/>
                  <a:gd name="connsiteY384" fmla="*/ 539613 h 2962327"/>
                  <a:gd name="connsiteX385" fmla="*/ 1067296 w 3028217"/>
                  <a:gd name="connsiteY385" fmla="*/ 583428 h 2962327"/>
                  <a:gd name="connsiteX386" fmla="*/ 1112063 w 3028217"/>
                  <a:gd name="connsiteY386" fmla="*/ 568188 h 2962327"/>
                  <a:gd name="connsiteX387" fmla="*/ 1146353 w 3028217"/>
                  <a:gd name="connsiteY387" fmla="*/ 580571 h 2962327"/>
                  <a:gd name="connsiteX388" fmla="*/ 1151116 w 3028217"/>
                  <a:gd name="connsiteY388" fmla="*/ 616766 h 2962327"/>
                  <a:gd name="connsiteX389" fmla="*/ 1193026 w 3028217"/>
                  <a:gd name="connsiteY389" fmla="*/ 684393 h 2962327"/>
                  <a:gd name="connsiteX390" fmla="*/ 1182905 w 3028217"/>
                  <a:gd name="connsiteY390" fmla="*/ 697847 h 2962327"/>
                  <a:gd name="connsiteX391" fmla="*/ 1179024 w 3028217"/>
                  <a:gd name="connsiteY391" fmla="*/ 699159 h 2962327"/>
                  <a:gd name="connsiteX392" fmla="*/ 1177845 w 3028217"/>
                  <a:gd name="connsiteY392" fmla="*/ 699023 h 2962327"/>
                  <a:gd name="connsiteX393" fmla="*/ 1166356 w 3028217"/>
                  <a:gd name="connsiteY393" fmla="*/ 703443 h 2962327"/>
                  <a:gd name="connsiteX394" fmla="*/ 1179024 w 3028217"/>
                  <a:gd name="connsiteY394" fmla="*/ 699159 h 2962327"/>
                  <a:gd name="connsiteX395" fmla="*/ 1188263 w 3028217"/>
                  <a:gd name="connsiteY395" fmla="*/ 700229 h 2962327"/>
                  <a:gd name="connsiteX396" fmla="*/ 1207313 w 3028217"/>
                  <a:gd name="connsiteY396" fmla="*/ 712016 h 2962327"/>
                  <a:gd name="connsiteX397" fmla="*/ 1205051 w 3028217"/>
                  <a:gd name="connsiteY397" fmla="*/ 754402 h 2962327"/>
                  <a:gd name="connsiteX398" fmla="*/ 1180854 w 3028217"/>
                  <a:gd name="connsiteY398" fmla="*/ 787924 h 2962327"/>
                  <a:gd name="connsiteX399" fmla="*/ 1187073 w 3028217"/>
                  <a:gd name="connsiteY399" fmla="*/ 807504 h 2962327"/>
                  <a:gd name="connsiteX400" fmla="*/ 1206361 w 3028217"/>
                  <a:gd name="connsiteY400" fmla="*/ 814886 h 2962327"/>
                  <a:gd name="connsiteX401" fmla="*/ 1213981 w 3028217"/>
                  <a:gd name="connsiteY401" fmla="*/ 828221 h 2962327"/>
                  <a:gd name="connsiteX402" fmla="*/ 1172071 w 3028217"/>
                  <a:gd name="connsiteY402" fmla="*/ 862511 h 2962327"/>
                  <a:gd name="connsiteX403" fmla="*/ 1115874 w 3028217"/>
                  <a:gd name="connsiteY403" fmla="*/ 854891 h 2962327"/>
                  <a:gd name="connsiteX404" fmla="*/ 1148259 w 3028217"/>
                  <a:gd name="connsiteY404" fmla="*/ 807266 h 2962327"/>
                  <a:gd name="connsiteX405" fmla="*/ 1173024 w 3028217"/>
                  <a:gd name="connsiteY405" fmla="*/ 780596 h 2962327"/>
                  <a:gd name="connsiteX406" fmla="*/ 1173125 w 3028217"/>
                  <a:gd name="connsiteY406" fmla="*/ 780684 h 2962327"/>
                  <a:gd name="connsiteX407" fmla="*/ 1174333 w 3028217"/>
                  <a:gd name="connsiteY407" fmla="*/ 770475 h 2962327"/>
                  <a:gd name="connsiteX408" fmla="*/ 1163498 w 3028217"/>
                  <a:gd name="connsiteY408" fmla="*/ 767261 h 2962327"/>
                  <a:gd name="connsiteX409" fmla="*/ 1124446 w 3028217"/>
                  <a:gd name="connsiteY409" fmla="*/ 787263 h 2962327"/>
                  <a:gd name="connsiteX410" fmla="*/ 1043483 w 3028217"/>
                  <a:gd name="connsiteY410" fmla="*/ 789168 h 2962327"/>
                  <a:gd name="connsiteX411" fmla="*/ 993953 w 3028217"/>
                  <a:gd name="connsiteY411" fmla="*/ 794883 h 2962327"/>
                  <a:gd name="connsiteX412" fmla="*/ 959663 w 3028217"/>
                  <a:gd name="connsiteY412" fmla="*/ 814886 h 2962327"/>
                  <a:gd name="connsiteX413" fmla="*/ 929183 w 3028217"/>
                  <a:gd name="connsiteY413" fmla="*/ 839651 h 2962327"/>
                  <a:gd name="connsiteX414" fmla="*/ 925100 w 3028217"/>
                  <a:gd name="connsiteY414" fmla="*/ 843462 h 2962327"/>
                  <a:gd name="connsiteX415" fmla="*/ 915848 w 3028217"/>
                  <a:gd name="connsiteY415" fmla="*/ 851081 h 2962327"/>
                  <a:gd name="connsiteX416" fmla="*/ 912991 w 3028217"/>
                  <a:gd name="connsiteY416" fmla="*/ 851081 h 2962327"/>
                  <a:gd name="connsiteX417" fmla="*/ 914896 w 3028217"/>
                  <a:gd name="connsiteY417" fmla="*/ 852986 h 2962327"/>
                  <a:gd name="connsiteX418" fmla="*/ 925100 w 3028217"/>
                  <a:gd name="connsiteY418" fmla="*/ 843462 h 2962327"/>
                  <a:gd name="connsiteX419" fmla="*/ 932041 w 3028217"/>
                  <a:gd name="connsiteY419" fmla="*/ 837746 h 2962327"/>
                  <a:gd name="connsiteX420" fmla="*/ 972998 w 3028217"/>
                  <a:gd name="connsiteY420" fmla="*/ 820601 h 2962327"/>
                  <a:gd name="connsiteX421" fmla="*/ 992048 w 3028217"/>
                  <a:gd name="connsiteY421" fmla="*/ 814886 h 2962327"/>
                  <a:gd name="connsiteX422" fmla="*/ 1023481 w 3028217"/>
                  <a:gd name="connsiteY422" fmla="*/ 819648 h 2962327"/>
                  <a:gd name="connsiteX423" fmla="*/ 1005383 w 3028217"/>
                  <a:gd name="connsiteY423" fmla="*/ 842508 h 2962327"/>
                  <a:gd name="connsiteX424" fmla="*/ 1006336 w 3028217"/>
                  <a:gd name="connsiteY424" fmla="*/ 854891 h 2962327"/>
                  <a:gd name="connsiteX425" fmla="*/ 1005383 w 3028217"/>
                  <a:gd name="connsiteY425" fmla="*/ 889181 h 2962327"/>
                  <a:gd name="connsiteX426" fmla="*/ 984428 w 3028217"/>
                  <a:gd name="connsiteY426" fmla="*/ 910136 h 2962327"/>
                  <a:gd name="connsiteX427" fmla="*/ 952043 w 3028217"/>
                  <a:gd name="connsiteY427" fmla="*/ 916803 h 2962327"/>
                  <a:gd name="connsiteX428" fmla="*/ 899656 w 3028217"/>
                  <a:gd name="connsiteY428" fmla="*/ 938711 h 2962327"/>
                  <a:gd name="connsiteX429" fmla="*/ 855841 w 3028217"/>
                  <a:gd name="connsiteY429" fmla="*/ 985383 h 2962327"/>
                  <a:gd name="connsiteX430" fmla="*/ 831076 w 3028217"/>
                  <a:gd name="connsiteY430" fmla="*/ 1003481 h 2962327"/>
                  <a:gd name="connsiteX431" fmla="*/ 738683 w 3028217"/>
                  <a:gd name="connsiteY431" fmla="*/ 1081586 h 2962327"/>
                  <a:gd name="connsiteX432" fmla="*/ 711061 w 3028217"/>
                  <a:gd name="connsiteY432" fmla="*/ 1115876 h 2962327"/>
                  <a:gd name="connsiteX433" fmla="*/ 666293 w 3028217"/>
                  <a:gd name="connsiteY433" fmla="*/ 1175883 h 2962327"/>
                  <a:gd name="connsiteX434" fmla="*/ 585331 w 3028217"/>
                  <a:gd name="connsiteY434" fmla="*/ 1230176 h 2962327"/>
                  <a:gd name="connsiteX435" fmla="*/ 559613 w 3028217"/>
                  <a:gd name="connsiteY435" fmla="*/ 1297803 h 2962327"/>
                  <a:gd name="connsiteX436" fmla="*/ 557708 w 3028217"/>
                  <a:gd name="connsiteY436" fmla="*/ 1386386 h 2962327"/>
                  <a:gd name="connsiteX437" fmla="*/ 542468 w 3028217"/>
                  <a:gd name="connsiteY437" fmla="*/ 1407341 h 2962327"/>
                  <a:gd name="connsiteX438" fmla="*/ 528181 w 3028217"/>
                  <a:gd name="connsiteY438" fmla="*/ 1387338 h 2962327"/>
                  <a:gd name="connsiteX439" fmla="*/ 519608 w 3028217"/>
                  <a:gd name="connsiteY439" fmla="*/ 1320663 h 2962327"/>
                  <a:gd name="connsiteX440" fmla="*/ 488176 w 3028217"/>
                  <a:gd name="connsiteY440" fmla="*/ 1283516 h 2962327"/>
                  <a:gd name="connsiteX441" fmla="*/ 429121 w 3028217"/>
                  <a:gd name="connsiteY441" fmla="*/ 1267323 h 2962327"/>
                  <a:gd name="connsiteX442" fmla="*/ 409118 w 3028217"/>
                  <a:gd name="connsiteY442" fmla="*/ 1268276 h 2962327"/>
                  <a:gd name="connsiteX443" fmla="*/ 336728 w 3028217"/>
                  <a:gd name="connsiteY443" fmla="*/ 1284468 h 2962327"/>
                  <a:gd name="connsiteX444" fmla="*/ 215761 w 3028217"/>
                  <a:gd name="connsiteY444" fmla="*/ 1373051 h 2962327"/>
                  <a:gd name="connsiteX445" fmla="*/ 189091 w 3028217"/>
                  <a:gd name="connsiteY445" fmla="*/ 1441631 h 2962327"/>
                  <a:gd name="connsiteX446" fmla="*/ 196711 w 3028217"/>
                  <a:gd name="connsiteY446" fmla="*/ 1544501 h 2962327"/>
                  <a:gd name="connsiteX447" fmla="*/ 244336 w 3028217"/>
                  <a:gd name="connsiteY447" fmla="*/ 1573076 h 2962327"/>
                  <a:gd name="connsiteX448" fmla="*/ 320536 w 3028217"/>
                  <a:gd name="connsiteY448" fmla="*/ 1514973 h 2962327"/>
                  <a:gd name="connsiteX449" fmla="*/ 387211 w 3028217"/>
                  <a:gd name="connsiteY449" fmla="*/ 1494971 h 2962327"/>
                  <a:gd name="connsiteX450" fmla="*/ 389116 w 3028217"/>
                  <a:gd name="connsiteY450" fmla="*/ 1515926 h 2962327"/>
                  <a:gd name="connsiteX451" fmla="*/ 340538 w 3028217"/>
                  <a:gd name="connsiteY451" fmla="*/ 1624511 h 2962327"/>
                  <a:gd name="connsiteX452" fmla="*/ 354826 w 3028217"/>
                  <a:gd name="connsiteY452" fmla="*/ 1644513 h 2962327"/>
                  <a:gd name="connsiteX453" fmla="*/ 410071 w 3028217"/>
                  <a:gd name="connsiteY453" fmla="*/ 1645466 h 2962327"/>
                  <a:gd name="connsiteX454" fmla="*/ 439598 w 3028217"/>
                  <a:gd name="connsiteY454" fmla="*/ 1687376 h 2962327"/>
                  <a:gd name="connsiteX455" fmla="*/ 426263 w 3028217"/>
                  <a:gd name="connsiteY455" fmla="*/ 1743573 h 2962327"/>
                  <a:gd name="connsiteX456" fmla="*/ 450076 w 3028217"/>
                  <a:gd name="connsiteY456" fmla="*/ 1813106 h 2962327"/>
                  <a:gd name="connsiteX457" fmla="*/ 499606 w 3028217"/>
                  <a:gd name="connsiteY457" fmla="*/ 1812153 h 2962327"/>
                  <a:gd name="connsiteX458" fmla="*/ 536753 w 3028217"/>
                  <a:gd name="connsiteY458" fmla="*/ 1818821 h 2962327"/>
                  <a:gd name="connsiteX459" fmla="*/ 577711 w 3028217"/>
                  <a:gd name="connsiteY459" fmla="*/ 1813106 h 2962327"/>
                  <a:gd name="connsiteX460" fmla="*/ 661531 w 3028217"/>
                  <a:gd name="connsiteY460" fmla="*/ 1754051 h 2962327"/>
                  <a:gd name="connsiteX461" fmla="*/ 672008 w 3028217"/>
                  <a:gd name="connsiteY461" fmla="*/ 1763576 h 2962327"/>
                  <a:gd name="connsiteX462" fmla="*/ 695821 w 3028217"/>
                  <a:gd name="connsiteY462" fmla="*/ 1768338 h 2962327"/>
                  <a:gd name="connsiteX463" fmla="*/ 741541 w 3028217"/>
                  <a:gd name="connsiteY463" fmla="*/ 1772148 h 2962327"/>
                  <a:gd name="connsiteX464" fmla="*/ 832028 w 3028217"/>
                  <a:gd name="connsiteY464" fmla="*/ 1788341 h 2962327"/>
                  <a:gd name="connsiteX465" fmla="*/ 865366 w 3028217"/>
                  <a:gd name="connsiteY465" fmla="*/ 1796913 h 2962327"/>
                  <a:gd name="connsiteX466" fmla="*/ 910133 w 3028217"/>
                  <a:gd name="connsiteY466" fmla="*/ 1838823 h 2962327"/>
                  <a:gd name="connsiteX467" fmla="*/ 1047293 w 3028217"/>
                  <a:gd name="connsiteY467" fmla="*/ 1918833 h 2962327"/>
                  <a:gd name="connsiteX468" fmla="*/ 1116826 w 3028217"/>
                  <a:gd name="connsiteY468" fmla="*/ 2036943 h 2962327"/>
                  <a:gd name="connsiteX469" fmla="*/ 1106348 w 3028217"/>
                  <a:gd name="connsiteY469" fmla="*/ 2056946 h 2962327"/>
                  <a:gd name="connsiteX470" fmla="*/ 1104443 w 3028217"/>
                  <a:gd name="connsiteY470" fmla="*/ 2099808 h 2962327"/>
                  <a:gd name="connsiteX471" fmla="*/ 1124446 w 3028217"/>
                  <a:gd name="connsiteY471" fmla="*/ 2102666 h 2962327"/>
                  <a:gd name="connsiteX472" fmla="*/ 1193026 w 3028217"/>
                  <a:gd name="connsiteY472" fmla="*/ 2077901 h 2962327"/>
                  <a:gd name="connsiteX473" fmla="*/ 1280656 w 3028217"/>
                  <a:gd name="connsiteY473" fmla="*/ 2123621 h 2962327"/>
                  <a:gd name="connsiteX474" fmla="*/ 1387336 w 3028217"/>
                  <a:gd name="connsiteY474" fmla="*/ 2172198 h 2962327"/>
                  <a:gd name="connsiteX475" fmla="*/ 1434008 w 3028217"/>
                  <a:gd name="connsiteY475" fmla="*/ 2199821 h 2962327"/>
                  <a:gd name="connsiteX476" fmla="*/ 1430198 w 3028217"/>
                  <a:gd name="connsiteY476" fmla="*/ 2282688 h 2962327"/>
                  <a:gd name="connsiteX477" fmla="*/ 1370191 w 3028217"/>
                  <a:gd name="connsiteY477" fmla="*/ 2373176 h 2962327"/>
                  <a:gd name="connsiteX478" fmla="*/ 1358761 w 3028217"/>
                  <a:gd name="connsiteY478" fmla="*/ 2423658 h 2962327"/>
                  <a:gd name="connsiteX479" fmla="*/ 1327328 w 3028217"/>
                  <a:gd name="connsiteY479" fmla="*/ 2600823 h 2962327"/>
                  <a:gd name="connsiteX480" fmla="*/ 1293991 w 3028217"/>
                  <a:gd name="connsiteY480" fmla="*/ 2626541 h 2962327"/>
                  <a:gd name="connsiteX481" fmla="*/ 1218743 w 3028217"/>
                  <a:gd name="connsiteY481" fmla="*/ 2661783 h 2962327"/>
                  <a:gd name="connsiteX482" fmla="*/ 1193026 w 3028217"/>
                  <a:gd name="connsiteY482" fmla="*/ 2710361 h 2962327"/>
                  <a:gd name="connsiteX483" fmla="*/ 1164451 w 3028217"/>
                  <a:gd name="connsiteY483" fmla="*/ 2832281 h 2962327"/>
                  <a:gd name="connsiteX484" fmla="*/ 1122541 w 3028217"/>
                  <a:gd name="connsiteY484" fmla="*/ 2910386 h 2962327"/>
                  <a:gd name="connsiteX485" fmla="*/ 1095871 w 3028217"/>
                  <a:gd name="connsiteY485" fmla="*/ 2929436 h 2962327"/>
                  <a:gd name="connsiteX486" fmla="*/ 1061581 w 3028217"/>
                  <a:gd name="connsiteY486" fmla="*/ 2922768 h 2962327"/>
                  <a:gd name="connsiteX487" fmla="*/ 1047293 w 3028217"/>
                  <a:gd name="connsiteY487" fmla="*/ 2929436 h 2962327"/>
                  <a:gd name="connsiteX488" fmla="*/ 1061581 w 3028217"/>
                  <a:gd name="connsiteY488" fmla="*/ 2956106 h 2962327"/>
                  <a:gd name="connsiteX489" fmla="*/ 1040626 w 3028217"/>
                  <a:gd name="connsiteY489" fmla="*/ 2959916 h 2962327"/>
                  <a:gd name="connsiteX490" fmla="*/ 783451 w 3028217"/>
                  <a:gd name="connsiteY490" fmla="*/ 2850378 h 2962327"/>
                  <a:gd name="connsiteX491" fmla="*/ 752971 w 3028217"/>
                  <a:gd name="connsiteY491" fmla="*/ 2805611 h 2962327"/>
                  <a:gd name="connsiteX492" fmla="*/ 737731 w 3028217"/>
                  <a:gd name="connsiteY492" fmla="*/ 2765606 h 2962327"/>
                  <a:gd name="connsiteX493" fmla="*/ 721538 w 3028217"/>
                  <a:gd name="connsiteY493" fmla="*/ 2564628 h 2962327"/>
                  <a:gd name="connsiteX494" fmla="*/ 670103 w 3028217"/>
                  <a:gd name="connsiteY494" fmla="*/ 2492238 h 2962327"/>
                  <a:gd name="connsiteX495" fmla="*/ 539611 w 3028217"/>
                  <a:gd name="connsiteY495" fmla="*/ 2337933 h 2962327"/>
                  <a:gd name="connsiteX496" fmla="*/ 473888 w 3028217"/>
                  <a:gd name="connsiteY496" fmla="*/ 2221728 h 2962327"/>
                  <a:gd name="connsiteX497" fmla="*/ 468173 w 3028217"/>
                  <a:gd name="connsiteY497" fmla="*/ 2148386 h 2962327"/>
                  <a:gd name="connsiteX498" fmla="*/ 471983 w 3028217"/>
                  <a:gd name="connsiteY498" fmla="*/ 2122668 h 2962327"/>
                  <a:gd name="connsiteX499" fmla="*/ 493891 w 3028217"/>
                  <a:gd name="connsiteY499" fmla="*/ 2021703 h 2962327"/>
                  <a:gd name="connsiteX500" fmla="*/ 538658 w 3028217"/>
                  <a:gd name="connsiteY500" fmla="*/ 1907403 h 2962327"/>
                  <a:gd name="connsiteX501" fmla="*/ 524371 w 3028217"/>
                  <a:gd name="connsiteY501" fmla="*/ 1854063 h 2962327"/>
                  <a:gd name="connsiteX502" fmla="*/ 499606 w 3028217"/>
                  <a:gd name="connsiteY502" fmla="*/ 1853111 h 2962327"/>
                  <a:gd name="connsiteX503" fmla="*/ 459601 w 3028217"/>
                  <a:gd name="connsiteY503" fmla="*/ 1860731 h 2962327"/>
                  <a:gd name="connsiteX504" fmla="*/ 408166 w 3028217"/>
                  <a:gd name="connsiteY504" fmla="*/ 1827393 h 2962327"/>
                  <a:gd name="connsiteX505" fmla="*/ 354826 w 3028217"/>
                  <a:gd name="connsiteY505" fmla="*/ 1742621 h 2962327"/>
                  <a:gd name="connsiteX506" fmla="*/ 322441 w 3028217"/>
                  <a:gd name="connsiteY506" fmla="*/ 1715951 h 2962327"/>
                  <a:gd name="connsiteX507" fmla="*/ 234811 w 3028217"/>
                  <a:gd name="connsiteY507" fmla="*/ 1658801 h 2962327"/>
                  <a:gd name="connsiteX508" fmla="*/ 206236 w 3028217"/>
                  <a:gd name="connsiteY508" fmla="*/ 1644513 h 2962327"/>
                  <a:gd name="connsiteX509" fmla="*/ 116701 w 3028217"/>
                  <a:gd name="connsiteY509" fmla="*/ 1622606 h 2962327"/>
                  <a:gd name="connsiteX510" fmla="*/ 28118 w 3028217"/>
                  <a:gd name="connsiteY510" fmla="*/ 1557836 h 2962327"/>
                  <a:gd name="connsiteX511" fmla="*/ 12878 w 3028217"/>
                  <a:gd name="connsiteY511" fmla="*/ 1499733 h 2962327"/>
                  <a:gd name="connsiteX512" fmla="*/ 10021 w 3028217"/>
                  <a:gd name="connsiteY512" fmla="*/ 1446393 h 2962327"/>
                  <a:gd name="connsiteX513" fmla="*/ 5258 w 3028217"/>
                  <a:gd name="connsiteY513" fmla="*/ 1410198 h 2962327"/>
                  <a:gd name="connsiteX514" fmla="*/ 45263 w 3028217"/>
                  <a:gd name="connsiteY514" fmla="*/ 1105398 h 2962327"/>
                  <a:gd name="connsiteX515" fmla="*/ 304343 w 3028217"/>
                  <a:gd name="connsiteY515" fmla="*/ 581523 h 2962327"/>
                  <a:gd name="connsiteX516" fmla="*/ 548183 w 3028217"/>
                  <a:gd name="connsiteY516" fmla="*/ 329111 h 2962327"/>
                  <a:gd name="connsiteX517" fmla="*/ 617716 w 3028217"/>
                  <a:gd name="connsiteY517" fmla="*/ 317681 h 2962327"/>
                  <a:gd name="connsiteX518" fmla="*/ 631051 w 3028217"/>
                  <a:gd name="connsiteY518" fmla="*/ 309108 h 2962327"/>
                  <a:gd name="connsiteX519" fmla="*/ 692011 w 3028217"/>
                  <a:gd name="connsiteY519" fmla="*/ 299583 h 2962327"/>
                  <a:gd name="connsiteX520" fmla="*/ 756781 w 3028217"/>
                  <a:gd name="connsiteY520" fmla="*/ 316728 h 2962327"/>
                  <a:gd name="connsiteX521" fmla="*/ 780593 w 3028217"/>
                  <a:gd name="connsiteY521" fmla="*/ 315776 h 2962327"/>
                  <a:gd name="connsiteX522" fmla="*/ 797738 w 3028217"/>
                  <a:gd name="connsiteY522" fmla="*/ 314823 h 2962327"/>
                  <a:gd name="connsiteX523" fmla="*/ 831076 w 3028217"/>
                  <a:gd name="connsiteY523" fmla="*/ 316728 h 2962327"/>
                  <a:gd name="connsiteX524" fmla="*/ 841553 w 3028217"/>
                  <a:gd name="connsiteY524" fmla="*/ 277676 h 2962327"/>
                  <a:gd name="connsiteX525" fmla="*/ 852031 w 3028217"/>
                  <a:gd name="connsiteY525" fmla="*/ 259578 h 2962327"/>
                  <a:gd name="connsiteX526" fmla="*/ 867152 w 3028217"/>
                  <a:gd name="connsiteY526" fmla="*/ 248624 h 2962327"/>
                  <a:gd name="connsiteX527" fmla="*/ 876026 w 3028217"/>
                  <a:gd name="connsiteY527" fmla="*/ 238011 h 2962327"/>
                  <a:gd name="connsiteX528" fmla="*/ 858921 w 3028217"/>
                  <a:gd name="connsiteY528" fmla="*/ 241392 h 2962327"/>
                  <a:gd name="connsiteX529" fmla="*/ 821551 w 3028217"/>
                  <a:gd name="connsiteY529" fmla="*/ 210048 h 2962327"/>
                  <a:gd name="connsiteX530" fmla="*/ 857746 w 3028217"/>
                  <a:gd name="connsiteY530" fmla="*/ 190998 h 2962327"/>
                  <a:gd name="connsiteX531" fmla="*/ 873343 w 3028217"/>
                  <a:gd name="connsiteY531" fmla="*/ 184331 h 2962327"/>
                  <a:gd name="connsiteX532" fmla="*/ 798215 w 3028217"/>
                  <a:gd name="connsiteY532" fmla="*/ 181949 h 2962327"/>
                  <a:gd name="connsiteX533" fmla="*/ 805359 w 3028217"/>
                  <a:gd name="connsiteY533" fmla="*/ 187188 h 2962327"/>
                  <a:gd name="connsiteX534" fmla="*/ 795834 w 3028217"/>
                  <a:gd name="connsiteY534" fmla="*/ 196713 h 2962327"/>
                  <a:gd name="connsiteX535" fmla="*/ 788214 w 3028217"/>
                  <a:gd name="connsiteY535" fmla="*/ 182426 h 2962327"/>
                  <a:gd name="connsiteX536" fmla="*/ 798215 w 3028217"/>
                  <a:gd name="connsiteY536" fmla="*/ 181949 h 2962327"/>
                  <a:gd name="connsiteX537" fmla="*/ 938708 w 3028217"/>
                  <a:gd name="connsiteY537" fmla="*/ 121466 h 2962327"/>
                  <a:gd name="connsiteX538" fmla="*/ 952043 w 3028217"/>
                  <a:gd name="connsiteY538" fmla="*/ 141468 h 2962327"/>
                  <a:gd name="connsiteX539" fmla="*/ 951037 w 3028217"/>
                  <a:gd name="connsiteY539" fmla="*/ 142501 h 2962327"/>
                  <a:gd name="connsiteX540" fmla="*/ 953949 w 3028217"/>
                  <a:gd name="connsiteY540" fmla="*/ 140516 h 2962327"/>
                  <a:gd name="connsiteX541" fmla="*/ 952996 w 3028217"/>
                  <a:gd name="connsiteY541" fmla="*/ 148136 h 2962327"/>
                  <a:gd name="connsiteX542" fmla="*/ 952996 w 3028217"/>
                  <a:gd name="connsiteY542" fmla="*/ 169091 h 2962327"/>
                  <a:gd name="connsiteX543" fmla="*/ 944424 w 3028217"/>
                  <a:gd name="connsiteY543" fmla="*/ 159804 h 2962327"/>
                  <a:gd name="connsiteX544" fmla="*/ 933131 w 3028217"/>
                  <a:gd name="connsiteY544" fmla="*/ 154863 h 2962327"/>
                  <a:gd name="connsiteX545" fmla="*/ 931088 w 3028217"/>
                  <a:gd name="connsiteY545" fmla="*/ 155756 h 2962327"/>
                  <a:gd name="connsiteX546" fmla="*/ 930136 w 3028217"/>
                  <a:gd name="connsiteY546" fmla="*/ 155756 h 2962327"/>
                  <a:gd name="connsiteX547" fmla="*/ 918706 w 3028217"/>
                  <a:gd name="connsiteY547" fmla="*/ 144326 h 2962327"/>
                  <a:gd name="connsiteX548" fmla="*/ 931088 w 3028217"/>
                  <a:gd name="connsiteY548" fmla="*/ 122418 h 2962327"/>
                  <a:gd name="connsiteX549" fmla="*/ 938708 w 3028217"/>
                  <a:gd name="connsiteY549" fmla="*/ 121466 h 2962327"/>
                  <a:gd name="connsiteX550" fmla="*/ 925373 w 3028217"/>
                  <a:gd name="connsiteY550" fmla="*/ 107178 h 2962327"/>
                  <a:gd name="connsiteX551" fmla="*/ 938708 w 3028217"/>
                  <a:gd name="connsiteY551" fmla="*/ 121465 h 2962327"/>
                  <a:gd name="connsiteX552" fmla="*/ 935851 w 3028217"/>
                  <a:gd name="connsiteY552" fmla="*/ 121465 h 2962327"/>
                  <a:gd name="connsiteX553" fmla="*/ 932993 w 3028217"/>
                  <a:gd name="connsiteY553" fmla="*/ 121465 h 2962327"/>
                  <a:gd name="connsiteX554" fmla="*/ 901561 w 3028217"/>
                  <a:gd name="connsiteY554" fmla="*/ 123370 h 2962327"/>
                  <a:gd name="connsiteX555" fmla="*/ 925373 w 3028217"/>
                  <a:gd name="connsiteY555" fmla="*/ 107178 h 2962327"/>
                  <a:gd name="connsiteX556" fmla="*/ 1021576 w 3028217"/>
                  <a:gd name="connsiteY556" fmla="*/ 71936 h 2962327"/>
                  <a:gd name="connsiteX557" fmla="*/ 1031101 w 3028217"/>
                  <a:gd name="connsiteY557" fmla="*/ 97653 h 2962327"/>
                  <a:gd name="connsiteX558" fmla="*/ 1000621 w 3028217"/>
                  <a:gd name="connsiteY558" fmla="*/ 92891 h 2962327"/>
                  <a:gd name="connsiteX559" fmla="*/ 1007288 w 3028217"/>
                  <a:gd name="connsiteY559" fmla="*/ 79556 h 2962327"/>
                  <a:gd name="connsiteX560" fmla="*/ 1021576 w 3028217"/>
                  <a:gd name="connsiteY560" fmla="*/ 71936 h 2962327"/>
                  <a:gd name="connsiteX561" fmla="*/ 1113849 w 3028217"/>
                  <a:gd name="connsiteY561" fmla="*/ 40265 h 2962327"/>
                  <a:gd name="connsiteX562" fmla="*/ 1159689 w 3028217"/>
                  <a:gd name="connsiteY562" fmla="*/ 51933 h 2962327"/>
                  <a:gd name="connsiteX563" fmla="*/ 1151116 w 3028217"/>
                  <a:gd name="connsiteY563" fmla="*/ 84318 h 2962327"/>
                  <a:gd name="connsiteX564" fmla="*/ 1111111 w 3028217"/>
                  <a:gd name="connsiteY564" fmla="*/ 92891 h 2962327"/>
                  <a:gd name="connsiteX565" fmla="*/ 1070153 w 3028217"/>
                  <a:gd name="connsiteY565" fmla="*/ 58601 h 2962327"/>
                  <a:gd name="connsiteX566" fmla="*/ 1113849 w 3028217"/>
                  <a:gd name="connsiteY566" fmla="*/ 40265 h 2962327"/>
                  <a:gd name="connsiteX567" fmla="*/ 1400760 w 3028217"/>
                  <a:gd name="connsiteY567" fmla="*/ 96 h 2962327"/>
                  <a:gd name="connsiteX568" fmla="*/ 1476871 w 3028217"/>
                  <a:gd name="connsiteY568" fmla="*/ 5260 h 2962327"/>
                  <a:gd name="connsiteX569" fmla="*/ 1611174 w 3028217"/>
                  <a:gd name="connsiteY569" fmla="*/ 9070 h 2962327"/>
                  <a:gd name="connsiteX570" fmla="*/ 1619746 w 3028217"/>
                  <a:gd name="connsiteY570" fmla="*/ 17643 h 2962327"/>
                  <a:gd name="connsiteX571" fmla="*/ 1646416 w 3028217"/>
                  <a:gd name="connsiteY571" fmla="*/ 28120 h 2962327"/>
                  <a:gd name="connsiteX572" fmla="*/ 1667371 w 3028217"/>
                  <a:gd name="connsiteY572" fmla="*/ 31930 h 2962327"/>
                  <a:gd name="connsiteX573" fmla="*/ 1742261 w 3028217"/>
                  <a:gd name="connsiteY573" fmla="*/ 11690 h 2962327"/>
                  <a:gd name="connsiteX574" fmla="*/ 1820723 w 3028217"/>
                  <a:gd name="connsiteY574" fmla="*/ 30025 h 2962327"/>
                  <a:gd name="connsiteX575" fmla="*/ 1901686 w 3028217"/>
                  <a:gd name="connsiteY575" fmla="*/ 45265 h 2962327"/>
                  <a:gd name="connsiteX576" fmla="*/ 1894066 w 3028217"/>
                  <a:gd name="connsiteY576" fmla="*/ 69078 h 2962327"/>
                  <a:gd name="connsiteX577" fmla="*/ 1955978 w 3028217"/>
                  <a:gd name="connsiteY577" fmla="*/ 55743 h 2962327"/>
                  <a:gd name="connsiteX578" fmla="*/ 1954073 w 3028217"/>
                  <a:gd name="connsiteY578" fmla="*/ 71935 h 2962327"/>
                  <a:gd name="connsiteX579" fmla="*/ 1935976 w 3028217"/>
                  <a:gd name="connsiteY579" fmla="*/ 103368 h 2962327"/>
                  <a:gd name="connsiteX580" fmla="*/ 1949311 w 3028217"/>
                  <a:gd name="connsiteY580" fmla="*/ 161470 h 2962327"/>
                  <a:gd name="connsiteX581" fmla="*/ 1894066 w 3028217"/>
                  <a:gd name="connsiteY581" fmla="*/ 171948 h 2962327"/>
                  <a:gd name="connsiteX582" fmla="*/ 1913116 w 3028217"/>
                  <a:gd name="connsiteY582" fmla="*/ 183378 h 2962327"/>
                  <a:gd name="connsiteX583" fmla="*/ 1907401 w 3028217"/>
                  <a:gd name="connsiteY583" fmla="*/ 196713 h 2962327"/>
                  <a:gd name="connsiteX584" fmla="*/ 1873111 w 3028217"/>
                  <a:gd name="connsiteY584" fmla="*/ 245290 h 2962327"/>
                  <a:gd name="connsiteX585" fmla="*/ 1866443 w 3028217"/>
                  <a:gd name="connsiteY585" fmla="*/ 267198 h 2962327"/>
                  <a:gd name="connsiteX586" fmla="*/ 1851203 w 3028217"/>
                  <a:gd name="connsiteY586" fmla="*/ 270055 h 2962327"/>
                  <a:gd name="connsiteX587" fmla="*/ 1866443 w 3028217"/>
                  <a:gd name="connsiteY587" fmla="*/ 313870 h 2962327"/>
                  <a:gd name="connsiteX588" fmla="*/ 1843583 w 3028217"/>
                  <a:gd name="connsiteY588" fmla="*/ 319585 h 2962327"/>
                  <a:gd name="connsiteX589" fmla="*/ 1819771 w 3028217"/>
                  <a:gd name="connsiteY589" fmla="*/ 300535 h 2962327"/>
                  <a:gd name="connsiteX590" fmla="*/ 1788338 w 3028217"/>
                  <a:gd name="connsiteY590" fmla="*/ 313870 h 2962327"/>
                  <a:gd name="connsiteX591" fmla="*/ 1800721 w 3028217"/>
                  <a:gd name="connsiteY591" fmla="*/ 315775 h 2962327"/>
                  <a:gd name="connsiteX592" fmla="*/ 1823581 w 3028217"/>
                  <a:gd name="connsiteY592" fmla="*/ 314823 h 2962327"/>
                  <a:gd name="connsiteX593" fmla="*/ 1833106 w 3028217"/>
                  <a:gd name="connsiteY593" fmla="*/ 317680 h 2962327"/>
                  <a:gd name="connsiteX594" fmla="*/ 1838821 w 3028217"/>
                  <a:gd name="connsiteY594" fmla="*/ 334825 h 2962327"/>
                  <a:gd name="connsiteX595" fmla="*/ 1715948 w 3028217"/>
                  <a:gd name="connsiteY595" fmla="*/ 370068 h 2962327"/>
                  <a:gd name="connsiteX596" fmla="*/ 1691183 w 3028217"/>
                  <a:gd name="connsiteY596" fmla="*/ 379593 h 2962327"/>
                  <a:gd name="connsiteX597" fmla="*/ 1586408 w 3028217"/>
                  <a:gd name="connsiteY597" fmla="*/ 430075 h 2962327"/>
                  <a:gd name="connsiteX598" fmla="*/ 1542593 w 3028217"/>
                  <a:gd name="connsiteY598" fmla="*/ 468175 h 2962327"/>
                  <a:gd name="connsiteX599" fmla="*/ 1480681 w 3028217"/>
                  <a:gd name="connsiteY599" fmla="*/ 555805 h 2962327"/>
                  <a:gd name="connsiteX600" fmla="*/ 1462583 w 3028217"/>
                  <a:gd name="connsiteY600" fmla="*/ 562473 h 2962327"/>
                  <a:gd name="connsiteX601" fmla="*/ 1385431 w 3028217"/>
                  <a:gd name="connsiteY601" fmla="*/ 462460 h 2962327"/>
                  <a:gd name="connsiteX602" fmla="*/ 1379716 w 3028217"/>
                  <a:gd name="connsiteY602" fmla="*/ 398643 h 2962327"/>
                  <a:gd name="connsiteX603" fmla="*/ 1441628 w 3028217"/>
                  <a:gd name="connsiteY603" fmla="*/ 335778 h 2962327"/>
                  <a:gd name="connsiteX604" fmla="*/ 1449248 w 3028217"/>
                  <a:gd name="connsiteY604" fmla="*/ 321490 h 2962327"/>
                  <a:gd name="connsiteX605" fmla="*/ 1461631 w 3028217"/>
                  <a:gd name="connsiteY605" fmla="*/ 300535 h 2962327"/>
                  <a:gd name="connsiteX606" fmla="*/ 1412101 w 3028217"/>
                  <a:gd name="connsiteY606" fmla="*/ 280533 h 2962327"/>
                  <a:gd name="connsiteX607" fmla="*/ 1434961 w 3028217"/>
                  <a:gd name="connsiteY607" fmla="*/ 215763 h 2962327"/>
                  <a:gd name="connsiteX608" fmla="*/ 1371143 w 3028217"/>
                  <a:gd name="connsiteY608" fmla="*/ 160518 h 2962327"/>
                  <a:gd name="connsiteX609" fmla="*/ 1331138 w 3028217"/>
                  <a:gd name="connsiteY609" fmla="*/ 162423 h 2962327"/>
                  <a:gd name="connsiteX610" fmla="*/ 1303516 w 3028217"/>
                  <a:gd name="connsiteY610" fmla="*/ 150040 h 2962327"/>
                  <a:gd name="connsiteX611" fmla="*/ 1313993 w 3028217"/>
                  <a:gd name="connsiteY611" fmla="*/ 130038 h 2962327"/>
                  <a:gd name="connsiteX612" fmla="*/ 1313041 w 3028217"/>
                  <a:gd name="connsiteY612" fmla="*/ 121465 h 2962327"/>
                  <a:gd name="connsiteX613" fmla="*/ 1323518 w 3028217"/>
                  <a:gd name="connsiteY613" fmla="*/ 96700 h 2962327"/>
                  <a:gd name="connsiteX614" fmla="*/ 1387336 w 3028217"/>
                  <a:gd name="connsiteY614" fmla="*/ 88128 h 2962327"/>
                  <a:gd name="connsiteX615" fmla="*/ 1394003 w 3028217"/>
                  <a:gd name="connsiteY615" fmla="*/ 68125 h 2962327"/>
                  <a:gd name="connsiteX616" fmla="*/ 1445438 w 3028217"/>
                  <a:gd name="connsiteY616" fmla="*/ 41455 h 2962327"/>
                  <a:gd name="connsiteX617" fmla="*/ 1471104 w 3028217"/>
                  <a:gd name="connsiteY617" fmla="*/ 35589 h 2962327"/>
                  <a:gd name="connsiteX618" fmla="*/ 1469608 w 3028217"/>
                  <a:gd name="connsiteY618" fmla="*/ 35026 h 2962327"/>
                  <a:gd name="connsiteX619" fmla="*/ 1456869 w 3028217"/>
                  <a:gd name="connsiteY619" fmla="*/ 34788 h 2962327"/>
                  <a:gd name="connsiteX620" fmla="*/ 1365429 w 3028217"/>
                  <a:gd name="connsiteY620" fmla="*/ 60505 h 2962327"/>
                  <a:gd name="connsiteX621" fmla="*/ 1208266 w 3028217"/>
                  <a:gd name="connsiteY621" fmla="*/ 122418 h 2962327"/>
                  <a:gd name="connsiteX622" fmla="*/ 1175881 w 3028217"/>
                  <a:gd name="connsiteY622" fmla="*/ 122418 h 2962327"/>
                  <a:gd name="connsiteX623" fmla="*/ 1187311 w 3028217"/>
                  <a:gd name="connsiteY623" fmla="*/ 142420 h 2962327"/>
                  <a:gd name="connsiteX624" fmla="*/ 1180644 w 3028217"/>
                  <a:gd name="connsiteY624" fmla="*/ 149088 h 2962327"/>
                  <a:gd name="connsiteX625" fmla="*/ 1158647 w 3028217"/>
                  <a:gd name="connsiteY625" fmla="*/ 153642 h 2962327"/>
                  <a:gd name="connsiteX626" fmla="*/ 1143520 w 3028217"/>
                  <a:gd name="connsiteY626" fmla="*/ 152466 h 2962327"/>
                  <a:gd name="connsiteX627" fmla="*/ 1148259 w 3028217"/>
                  <a:gd name="connsiteY627" fmla="*/ 153731 h 2962327"/>
                  <a:gd name="connsiteX628" fmla="*/ 1152069 w 3028217"/>
                  <a:gd name="connsiteY628" fmla="*/ 175758 h 2962327"/>
                  <a:gd name="connsiteX629" fmla="*/ 1029196 w 3028217"/>
                  <a:gd name="connsiteY629" fmla="*/ 182425 h 2962327"/>
                  <a:gd name="connsiteX630" fmla="*/ 1006336 w 3028217"/>
                  <a:gd name="connsiteY630" fmla="*/ 148135 h 2962327"/>
                  <a:gd name="connsiteX631" fmla="*/ 995859 w 3028217"/>
                  <a:gd name="connsiteY631" fmla="*/ 134800 h 2962327"/>
                  <a:gd name="connsiteX632" fmla="*/ 987286 w 3028217"/>
                  <a:gd name="connsiteY632" fmla="*/ 114798 h 2962327"/>
                  <a:gd name="connsiteX633" fmla="*/ 1049199 w 3028217"/>
                  <a:gd name="connsiteY633" fmla="*/ 134800 h 2962327"/>
                  <a:gd name="connsiteX634" fmla="*/ 1064439 w 3028217"/>
                  <a:gd name="connsiteY634" fmla="*/ 149088 h 2962327"/>
                  <a:gd name="connsiteX635" fmla="*/ 1095871 w 3028217"/>
                  <a:gd name="connsiteY635" fmla="*/ 149326 h 2962327"/>
                  <a:gd name="connsiteX636" fmla="*/ 1106484 w 3028217"/>
                  <a:gd name="connsiteY636" fmla="*/ 148924 h 2962327"/>
                  <a:gd name="connsiteX637" fmla="*/ 1093014 w 3028217"/>
                  <a:gd name="connsiteY637" fmla="*/ 149088 h 2962327"/>
                  <a:gd name="connsiteX638" fmla="*/ 1062534 w 3028217"/>
                  <a:gd name="connsiteY638" fmla="*/ 131943 h 2962327"/>
                  <a:gd name="connsiteX639" fmla="*/ 1133971 w 3028217"/>
                  <a:gd name="connsiteY639" fmla="*/ 110988 h 2962327"/>
                  <a:gd name="connsiteX640" fmla="*/ 1158736 w 3028217"/>
                  <a:gd name="connsiteY640" fmla="*/ 88128 h 2962327"/>
                  <a:gd name="connsiteX641" fmla="*/ 1173024 w 3028217"/>
                  <a:gd name="connsiteY641" fmla="*/ 73840 h 2962327"/>
                  <a:gd name="connsiteX642" fmla="*/ 1214934 w 3028217"/>
                  <a:gd name="connsiteY642" fmla="*/ 54790 h 2962327"/>
                  <a:gd name="connsiteX643" fmla="*/ 1275894 w 3028217"/>
                  <a:gd name="connsiteY643" fmla="*/ 44313 h 2962327"/>
                  <a:gd name="connsiteX644" fmla="*/ 1211124 w 3028217"/>
                  <a:gd name="connsiteY644" fmla="*/ 51933 h 2962327"/>
                  <a:gd name="connsiteX645" fmla="*/ 1174929 w 3028217"/>
                  <a:gd name="connsiteY645" fmla="*/ 39550 h 2962327"/>
                  <a:gd name="connsiteX646" fmla="*/ 1174929 w 3028217"/>
                  <a:gd name="connsiteY646" fmla="*/ 26215 h 2962327"/>
                  <a:gd name="connsiteX647" fmla="*/ 1400760 w 3028217"/>
                  <a:gd name="connsiteY647" fmla="*/ 96 h 296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Lst>
                <a:rect l="l" t="t" r="r" b="b"/>
                <a:pathLst>
                  <a:path w="3028217" h="2962327">
                    <a:moveTo>
                      <a:pt x="2863236" y="2049564"/>
                    </a:moveTo>
                    <a:cubicBezTo>
                      <a:pt x="2854902" y="2049564"/>
                      <a:pt x="2847996" y="2053612"/>
                      <a:pt x="2844662" y="2065518"/>
                    </a:cubicBezTo>
                    <a:cubicBezTo>
                      <a:pt x="2840852" y="2080758"/>
                      <a:pt x="2821802" y="2104571"/>
                      <a:pt x="2847519" y="2116953"/>
                    </a:cubicBezTo>
                    <a:cubicBezTo>
                      <a:pt x="2878000" y="2131241"/>
                      <a:pt x="2877047" y="2098856"/>
                      <a:pt x="2887525" y="2084568"/>
                    </a:cubicBezTo>
                    <a:cubicBezTo>
                      <a:pt x="2888477" y="2083616"/>
                      <a:pt x="2889430" y="2080758"/>
                      <a:pt x="2890382" y="2078853"/>
                    </a:cubicBezTo>
                    <a:cubicBezTo>
                      <a:pt x="2895144" y="2071233"/>
                      <a:pt x="2896097" y="2064566"/>
                      <a:pt x="2890382" y="2057898"/>
                    </a:cubicBezTo>
                    <a:cubicBezTo>
                      <a:pt x="2881334" y="2053612"/>
                      <a:pt x="2871571" y="2049564"/>
                      <a:pt x="2863236" y="2049564"/>
                    </a:cubicBezTo>
                    <a:close/>
                    <a:moveTo>
                      <a:pt x="2453184" y="1703568"/>
                    </a:moveTo>
                    <a:cubicBezTo>
                      <a:pt x="2446516" y="1700711"/>
                      <a:pt x="2442706" y="1708331"/>
                      <a:pt x="2444611" y="1714046"/>
                    </a:cubicBezTo>
                    <a:cubicBezTo>
                      <a:pt x="2448421" y="1725476"/>
                      <a:pt x="2452231" y="1738811"/>
                      <a:pt x="2467471" y="1740716"/>
                    </a:cubicBezTo>
                    <a:cubicBezTo>
                      <a:pt x="2475091" y="1741668"/>
                      <a:pt x="2480806" y="1736906"/>
                      <a:pt x="2482711" y="1728333"/>
                    </a:cubicBezTo>
                    <a:cubicBezTo>
                      <a:pt x="2473186" y="1720713"/>
                      <a:pt x="2463661" y="1710236"/>
                      <a:pt x="2453184" y="1703568"/>
                    </a:cubicBezTo>
                    <a:close/>
                    <a:moveTo>
                      <a:pt x="802501" y="1583553"/>
                    </a:moveTo>
                    <a:cubicBezTo>
                      <a:pt x="805359" y="1585458"/>
                      <a:pt x="811074" y="1586410"/>
                      <a:pt x="812026" y="1589268"/>
                    </a:cubicBezTo>
                    <a:cubicBezTo>
                      <a:pt x="814884" y="1596888"/>
                      <a:pt x="807264" y="1597840"/>
                      <a:pt x="802501" y="1599745"/>
                    </a:cubicBezTo>
                    <a:cubicBezTo>
                      <a:pt x="797739" y="1601650"/>
                      <a:pt x="792976" y="1598793"/>
                      <a:pt x="792024" y="1594030"/>
                    </a:cubicBezTo>
                    <a:cubicBezTo>
                      <a:pt x="788214" y="1586410"/>
                      <a:pt x="794881" y="1585458"/>
                      <a:pt x="802501" y="1583553"/>
                    </a:cubicBezTo>
                    <a:close/>
                    <a:moveTo>
                      <a:pt x="573901" y="1577838"/>
                    </a:moveTo>
                    <a:cubicBezTo>
                      <a:pt x="581521" y="1579743"/>
                      <a:pt x="588189" y="1582600"/>
                      <a:pt x="592951" y="1589268"/>
                    </a:cubicBezTo>
                    <a:cubicBezTo>
                      <a:pt x="592951" y="1594982"/>
                      <a:pt x="589141" y="1596888"/>
                      <a:pt x="584379" y="1596888"/>
                    </a:cubicBezTo>
                    <a:cubicBezTo>
                      <a:pt x="575806" y="1597840"/>
                      <a:pt x="568186" y="1595935"/>
                      <a:pt x="565329" y="1587363"/>
                    </a:cubicBezTo>
                    <a:cubicBezTo>
                      <a:pt x="562471" y="1580695"/>
                      <a:pt x="568186" y="1576885"/>
                      <a:pt x="573901" y="1577838"/>
                    </a:cubicBezTo>
                    <a:close/>
                    <a:moveTo>
                      <a:pt x="698678" y="1550216"/>
                    </a:moveTo>
                    <a:cubicBezTo>
                      <a:pt x="729158" y="1545453"/>
                      <a:pt x="746303" y="1560693"/>
                      <a:pt x="763448" y="1592126"/>
                    </a:cubicBezTo>
                    <a:cubicBezTo>
                      <a:pt x="731063" y="1576886"/>
                      <a:pt x="706298" y="1611176"/>
                      <a:pt x="678676" y="1592126"/>
                    </a:cubicBezTo>
                    <a:cubicBezTo>
                      <a:pt x="675818" y="1573076"/>
                      <a:pt x="667246" y="1551168"/>
                      <a:pt x="698678" y="1550216"/>
                    </a:cubicBezTo>
                    <a:close/>
                    <a:moveTo>
                      <a:pt x="492939" y="1460681"/>
                    </a:moveTo>
                    <a:cubicBezTo>
                      <a:pt x="518656" y="1456871"/>
                      <a:pt x="541516" y="1464491"/>
                      <a:pt x="562471" y="1479731"/>
                    </a:cubicBezTo>
                    <a:cubicBezTo>
                      <a:pt x="590094" y="1499733"/>
                      <a:pt x="618669" y="1515926"/>
                      <a:pt x="646291" y="1537833"/>
                    </a:cubicBezTo>
                    <a:cubicBezTo>
                      <a:pt x="620574" y="1545453"/>
                      <a:pt x="593904" y="1560693"/>
                      <a:pt x="577711" y="1525451"/>
                    </a:cubicBezTo>
                    <a:cubicBezTo>
                      <a:pt x="567234" y="1503543"/>
                      <a:pt x="541516" y="1503543"/>
                      <a:pt x="527229" y="1487351"/>
                    </a:cubicBezTo>
                    <a:lnTo>
                      <a:pt x="525032" y="1486533"/>
                    </a:lnTo>
                    <a:lnTo>
                      <a:pt x="527229" y="1488303"/>
                    </a:lnTo>
                    <a:cubicBezTo>
                      <a:pt x="502464" y="1486398"/>
                      <a:pt x="475794" y="1465443"/>
                      <a:pt x="451029" y="1494971"/>
                    </a:cubicBezTo>
                    <a:cubicBezTo>
                      <a:pt x="453886" y="1467348"/>
                      <a:pt x="471984" y="1461633"/>
                      <a:pt x="492939" y="1460681"/>
                    </a:cubicBezTo>
                    <a:close/>
                    <a:moveTo>
                      <a:pt x="592475" y="1413889"/>
                    </a:moveTo>
                    <a:cubicBezTo>
                      <a:pt x="594380" y="1414008"/>
                      <a:pt x="596285" y="1414485"/>
                      <a:pt x="596761" y="1414961"/>
                    </a:cubicBezTo>
                    <a:cubicBezTo>
                      <a:pt x="605334" y="1423533"/>
                      <a:pt x="603428" y="1433058"/>
                      <a:pt x="595809" y="1447346"/>
                    </a:cubicBezTo>
                    <a:cubicBezTo>
                      <a:pt x="589141" y="1434011"/>
                      <a:pt x="579616" y="1426391"/>
                      <a:pt x="588189" y="1414961"/>
                    </a:cubicBezTo>
                    <a:cubicBezTo>
                      <a:pt x="588665" y="1414009"/>
                      <a:pt x="590570" y="1413770"/>
                      <a:pt x="592475" y="1413889"/>
                    </a:cubicBezTo>
                    <a:close/>
                    <a:moveTo>
                      <a:pt x="2633206" y="1174931"/>
                    </a:moveTo>
                    <a:cubicBezTo>
                      <a:pt x="2646541" y="1176836"/>
                      <a:pt x="2659876" y="1178741"/>
                      <a:pt x="2673211" y="1180646"/>
                    </a:cubicBezTo>
                    <a:cubicBezTo>
                      <a:pt x="2657018" y="1197791"/>
                      <a:pt x="2645588" y="1186361"/>
                      <a:pt x="2633206" y="1174931"/>
                    </a:cubicBezTo>
                    <a:close/>
                    <a:moveTo>
                      <a:pt x="2477948" y="1095873"/>
                    </a:moveTo>
                    <a:cubicBezTo>
                      <a:pt x="2477948" y="1101588"/>
                      <a:pt x="2478901" y="1106350"/>
                      <a:pt x="2484616" y="1110160"/>
                    </a:cubicBezTo>
                    <a:cubicBezTo>
                      <a:pt x="2478901" y="1119685"/>
                      <a:pt x="2464613" y="1121590"/>
                      <a:pt x="2464613" y="1135878"/>
                    </a:cubicBezTo>
                    <a:cubicBezTo>
                      <a:pt x="2464613" y="1153023"/>
                      <a:pt x="2454136" y="1151118"/>
                      <a:pt x="2444611" y="1144450"/>
                    </a:cubicBezTo>
                    <a:cubicBezTo>
                      <a:pt x="2434133" y="1136830"/>
                      <a:pt x="2413178" y="1133020"/>
                      <a:pt x="2415083" y="1119685"/>
                    </a:cubicBezTo>
                    <a:cubicBezTo>
                      <a:pt x="2417941" y="1101588"/>
                      <a:pt x="2436038" y="1116828"/>
                      <a:pt x="2446516" y="1114923"/>
                    </a:cubicBezTo>
                    <a:cubicBezTo>
                      <a:pt x="2458898" y="1112065"/>
                      <a:pt x="2470329" y="1106350"/>
                      <a:pt x="2477948" y="1095873"/>
                    </a:cubicBezTo>
                    <a:close/>
                    <a:moveTo>
                      <a:pt x="2344599" y="1039676"/>
                    </a:moveTo>
                    <a:cubicBezTo>
                      <a:pt x="2358886" y="1039676"/>
                      <a:pt x="2352219" y="1056821"/>
                      <a:pt x="2355076" y="1066346"/>
                    </a:cubicBezTo>
                    <a:cubicBezTo>
                      <a:pt x="2354124" y="1077776"/>
                      <a:pt x="2356981" y="1093016"/>
                      <a:pt x="2341741" y="1092063"/>
                    </a:cubicBezTo>
                    <a:cubicBezTo>
                      <a:pt x="2328406" y="1091111"/>
                      <a:pt x="2329359" y="1075871"/>
                      <a:pt x="2328406" y="1065393"/>
                    </a:cubicBezTo>
                    <a:cubicBezTo>
                      <a:pt x="2327454" y="1053011"/>
                      <a:pt x="2331264" y="1039676"/>
                      <a:pt x="2344599" y="1039676"/>
                    </a:cubicBezTo>
                    <a:close/>
                    <a:moveTo>
                      <a:pt x="699631" y="966334"/>
                    </a:moveTo>
                    <a:cubicBezTo>
                      <a:pt x="671056" y="960619"/>
                      <a:pt x="648196" y="971096"/>
                      <a:pt x="616764" y="992051"/>
                    </a:cubicBezTo>
                    <a:cubicBezTo>
                      <a:pt x="652959" y="990146"/>
                      <a:pt x="677724" y="983478"/>
                      <a:pt x="699631" y="966334"/>
                    </a:cubicBezTo>
                    <a:close/>
                    <a:moveTo>
                      <a:pt x="2786559" y="938711"/>
                    </a:moveTo>
                    <a:cubicBezTo>
                      <a:pt x="2796084" y="944426"/>
                      <a:pt x="2804656" y="939663"/>
                      <a:pt x="2814181" y="938711"/>
                    </a:cubicBezTo>
                    <a:cubicBezTo>
                      <a:pt x="2814181" y="940616"/>
                      <a:pt x="2814181" y="943473"/>
                      <a:pt x="2814181" y="945378"/>
                    </a:cubicBezTo>
                    <a:cubicBezTo>
                      <a:pt x="2803704" y="949188"/>
                      <a:pt x="2791321" y="959666"/>
                      <a:pt x="2786559" y="938711"/>
                    </a:cubicBezTo>
                    <a:close/>
                    <a:moveTo>
                      <a:pt x="737731" y="935019"/>
                    </a:moveTo>
                    <a:cubicBezTo>
                      <a:pt x="726540" y="936091"/>
                      <a:pt x="714872" y="940139"/>
                      <a:pt x="702489" y="951093"/>
                    </a:cubicBezTo>
                    <a:cubicBezTo>
                      <a:pt x="731064" y="951093"/>
                      <a:pt x="753924" y="958713"/>
                      <a:pt x="770116" y="936805"/>
                    </a:cubicBezTo>
                    <a:cubicBezTo>
                      <a:pt x="759639" y="935853"/>
                      <a:pt x="748923" y="933948"/>
                      <a:pt x="737731" y="935019"/>
                    </a:cubicBezTo>
                    <a:close/>
                    <a:moveTo>
                      <a:pt x="619383" y="880251"/>
                    </a:moveTo>
                    <a:cubicBezTo>
                      <a:pt x="616526" y="879417"/>
                      <a:pt x="612477" y="880608"/>
                      <a:pt x="608191" y="882513"/>
                    </a:cubicBezTo>
                    <a:cubicBezTo>
                      <a:pt x="589141" y="887276"/>
                      <a:pt x="539611" y="951093"/>
                      <a:pt x="541516" y="968238"/>
                    </a:cubicBezTo>
                    <a:cubicBezTo>
                      <a:pt x="543421" y="979668"/>
                      <a:pt x="550089" y="980621"/>
                      <a:pt x="558661" y="975858"/>
                    </a:cubicBezTo>
                    <a:cubicBezTo>
                      <a:pt x="569139" y="970143"/>
                      <a:pt x="576759" y="960618"/>
                      <a:pt x="578664" y="949188"/>
                    </a:cubicBezTo>
                    <a:cubicBezTo>
                      <a:pt x="582474" y="920613"/>
                      <a:pt x="601524" y="904421"/>
                      <a:pt x="623431" y="890133"/>
                    </a:cubicBezTo>
                    <a:cubicBezTo>
                      <a:pt x="623907" y="883942"/>
                      <a:pt x="622241" y="881084"/>
                      <a:pt x="619383" y="880251"/>
                    </a:cubicBezTo>
                    <a:close/>
                    <a:moveTo>
                      <a:pt x="659626" y="872036"/>
                    </a:moveTo>
                    <a:cubicBezTo>
                      <a:pt x="653911" y="870131"/>
                      <a:pt x="645339" y="876798"/>
                      <a:pt x="647244" y="879656"/>
                    </a:cubicBezTo>
                    <a:cubicBezTo>
                      <a:pt x="657721" y="901563"/>
                      <a:pt x="632956" y="928233"/>
                      <a:pt x="657721" y="950141"/>
                    </a:cubicBezTo>
                    <a:cubicBezTo>
                      <a:pt x="667246" y="936806"/>
                      <a:pt x="676771" y="926328"/>
                      <a:pt x="683439" y="913946"/>
                    </a:cubicBezTo>
                    <a:cubicBezTo>
                      <a:pt x="691059" y="897753"/>
                      <a:pt x="704394" y="924423"/>
                      <a:pt x="711061" y="910136"/>
                    </a:cubicBezTo>
                    <a:cubicBezTo>
                      <a:pt x="713919" y="903468"/>
                      <a:pt x="713919" y="896801"/>
                      <a:pt x="709156" y="891086"/>
                    </a:cubicBezTo>
                    <a:cubicBezTo>
                      <a:pt x="696774" y="875846"/>
                      <a:pt x="676771" y="876798"/>
                      <a:pt x="659626" y="872036"/>
                    </a:cubicBezTo>
                    <a:close/>
                    <a:moveTo>
                      <a:pt x="620410" y="803828"/>
                    </a:moveTo>
                    <a:cubicBezTo>
                      <a:pt x="614918" y="803575"/>
                      <a:pt x="609144" y="804646"/>
                      <a:pt x="603429" y="807266"/>
                    </a:cubicBezTo>
                    <a:cubicBezTo>
                      <a:pt x="579616" y="817743"/>
                      <a:pt x="555804" y="830126"/>
                      <a:pt x="532944" y="841556"/>
                    </a:cubicBezTo>
                    <a:cubicBezTo>
                      <a:pt x="530086" y="850128"/>
                      <a:pt x="536754" y="852033"/>
                      <a:pt x="541516" y="855843"/>
                    </a:cubicBezTo>
                    <a:cubicBezTo>
                      <a:pt x="561519" y="852986"/>
                      <a:pt x="579616" y="838698"/>
                      <a:pt x="602476" y="859653"/>
                    </a:cubicBezTo>
                    <a:cubicBezTo>
                      <a:pt x="617716" y="874893"/>
                      <a:pt x="654864" y="853938"/>
                      <a:pt x="652959" y="835841"/>
                    </a:cubicBezTo>
                    <a:cubicBezTo>
                      <a:pt x="650815" y="817267"/>
                      <a:pt x="636885" y="804587"/>
                      <a:pt x="620410" y="803828"/>
                    </a:cubicBezTo>
                    <a:close/>
                    <a:moveTo>
                      <a:pt x="2051228" y="690108"/>
                    </a:moveTo>
                    <a:cubicBezTo>
                      <a:pt x="2066468" y="695823"/>
                      <a:pt x="2079803" y="697728"/>
                      <a:pt x="2074088" y="722493"/>
                    </a:cubicBezTo>
                    <a:cubicBezTo>
                      <a:pt x="2066468" y="753925"/>
                      <a:pt x="2053133" y="773928"/>
                      <a:pt x="2021701" y="782500"/>
                    </a:cubicBezTo>
                    <a:cubicBezTo>
                      <a:pt x="2009318" y="785358"/>
                      <a:pt x="1997888" y="785358"/>
                      <a:pt x="2000746" y="772023"/>
                    </a:cubicBezTo>
                    <a:cubicBezTo>
                      <a:pt x="2006461" y="745353"/>
                      <a:pt x="2008366" y="714873"/>
                      <a:pt x="2036941" y="698680"/>
                    </a:cubicBezTo>
                    <a:cubicBezTo>
                      <a:pt x="2040751" y="694870"/>
                      <a:pt x="2045513" y="692965"/>
                      <a:pt x="2051228" y="690108"/>
                    </a:cubicBezTo>
                    <a:close/>
                    <a:moveTo>
                      <a:pt x="2111236" y="608669"/>
                    </a:moveTo>
                    <a:cubicBezTo>
                      <a:pt x="2115046" y="609621"/>
                      <a:pt x="2116951" y="613431"/>
                      <a:pt x="2113141" y="623433"/>
                    </a:cubicBezTo>
                    <a:cubicBezTo>
                      <a:pt x="2113141" y="624385"/>
                      <a:pt x="2112189" y="625338"/>
                      <a:pt x="2111236" y="626290"/>
                    </a:cubicBezTo>
                    <a:cubicBezTo>
                      <a:pt x="2147431" y="643435"/>
                      <a:pt x="2126476" y="692013"/>
                      <a:pt x="2159814" y="711063"/>
                    </a:cubicBezTo>
                    <a:cubicBezTo>
                      <a:pt x="2178864" y="721540"/>
                      <a:pt x="2174101" y="752020"/>
                      <a:pt x="2199819" y="758688"/>
                    </a:cubicBezTo>
                    <a:cubicBezTo>
                      <a:pt x="2206486" y="760593"/>
                      <a:pt x="2189341" y="798693"/>
                      <a:pt x="2176959" y="800598"/>
                    </a:cubicBezTo>
                    <a:cubicBezTo>
                      <a:pt x="2149336" y="805360"/>
                      <a:pt x="2120761" y="810123"/>
                      <a:pt x="2092186" y="814885"/>
                    </a:cubicBezTo>
                    <a:cubicBezTo>
                      <a:pt x="2089329" y="799645"/>
                      <a:pt x="2128381" y="789168"/>
                      <a:pt x="2092186" y="777738"/>
                    </a:cubicBezTo>
                    <a:cubicBezTo>
                      <a:pt x="2098854" y="765355"/>
                      <a:pt x="2098854" y="749163"/>
                      <a:pt x="2111236" y="740590"/>
                    </a:cubicBezTo>
                    <a:cubicBezTo>
                      <a:pt x="2127429" y="729160"/>
                      <a:pt x="2118856" y="712015"/>
                      <a:pt x="2110284" y="710110"/>
                    </a:cubicBezTo>
                    <a:cubicBezTo>
                      <a:pt x="2086471" y="705348"/>
                      <a:pt x="2087424" y="682488"/>
                      <a:pt x="2076946" y="669153"/>
                    </a:cubicBezTo>
                    <a:cubicBezTo>
                      <a:pt x="2062659" y="651055"/>
                      <a:pt x="2076946" y="617718"/>
                      <a:pt x="2097901" y="611050"/>
                    </a:cubicBezTo>
                    <a:cubicBezTo>
                      <a:pt x="2101711" y="609621"/>
                      <a:pt x="2107426" y="607716"/>
                      <a:pt x="2111236" y="608669"/>
                    </a:cubicBezTo>
                    <a:close/>
                    <a:moveTo>
                      <a:pt x="927279" y="479605"/>
                    </a:moveTo>
                    <a:cubicBezTo>
                      <a:pt x="932041" y="477700"/>
                      <a:pt x="935851" y="480558"/>
                      <a:pt x="933946" y="486273"/>
                    </a:cubicBezTo>
                    <a:cubicBezTo>
                      <a:pt x="932041" y="490083"/>
                      <a:pt x="929184" y="492941"/>
                      <a:pt x="929184" y="493893"/>
                    </a:cubicBezTo>
                    <a:cubicBezTo>
                      <a:pt x="919659" y="493893"/>
                      <a:pt x="917754" y="491035"/>
                      <a:pt x="919659" y="488178"/>
                    </a:cubicBezTo>
                    <a:cubicBezTo>
                      <a:pt x="921564" y="484368"/>
                      <a:pt x="924421" y="480558"/>
                      <a:pt x="927279" y="479605"/>
                    </a:cubicBezTo>
                    <a:close/>
                    <a:moveTo>
                      <a:pt x="1938089" y="417931"/>
                    </a:moveTo>
                    <a:cubicBezTo>
                      <a:pt x="1948537" y="420431"/>
                      <a:pt x="1955503" y="431504"/>
                      <a:pt x="1959789" y="441505"/>
                    </a:cubicBezTo>
                    <a:cubicBezTo>
                      <a:pt x="1967409" y="457698"/>
                      <a:pt x="1952169" y="461508"/>
                      <a:pt x="1940739" y="466270"/>
                    </a:cubicBezTo>
                    <a:cubicBezTo>
                      <a:pt x="1909306" y="478653"/>
                      <a:pt x="1880731" y="501513"/>
                      <a:pt x="1842631" y="480558"/>
                    </a:cubicBezTo>
                    <a:cubicBezTo>
                      <a:pt x="1829296" y="472938"/>
                      <a:pt x="1832154" y="467223"/>
                      <a:pt x="1832154" y="458650"/>
                    </a:cubicBezTo>
                    <a:cubicBezTo>
                      <a:pt x="1828344" y="450078"/>
                      <a:pt x="1835964" y="442458"/>
                      <a:pt x="1833106" y="431980"/>
                    </a:cubicBezTo>
                    <a:cubicBezTo>
                      <a:pt x="1828344" y="420550"/>
                      <a:pt x="1835011" y="416740"/>
                      <a:pt x="1845489" y="423408"/>
                    </a:cubicBezTo>
                    <a:cubicBezTo>
                      <a:pt x="1847394" y="430075"/>
                      <a:pt x="1849299" y="439600"/>
                      <a:pt x="1857871" y="432933"/>
                    </a:cubicBezTo>
                    <a:cubicBezTo>
                      <a:pt x="1878826" y="418645"/>
                      <a:pt x="1903591" y="426265"/>
                      <a:pt x="1926451" y="418645"/>
                    </a:cubicBezTo>
                    <a:cubicBezTo>
                      <a:pt x="1930737" y="417216"/>
                      <a:pt x="1934607" y="417097"/>
                      <a:pt x="1938089" y="417931"/>
                    </a:cubicBezTo>
                    <a:close/>
                    <a:moveTo>
                      <a:pt x="904419" y="389118"/>
                    </a:moveTo>
                    <a:cubicBezTo>
                      <a:pt x="915849" y="404358"/>
                      <a:pt x="928231" y="418646"/>
                      <a:pt x="938709" y="433886"/>
                    </a:cubicBezTo>
                    <a:cubicBezTo>
                      <a:pt x="940614" y="436743"/>
                      <a:pt x="940614" y="441505"/>
                      <a:pt x="942519" y="446268"/>
                    </a:cubicBezTo>
                    <a:cubicBezTo>
                      <a:pt x="938709" y="447221"/>
                      <a:pt x="932041" y="450078"/>
                      <a:pt x="931089" y="449125"/>
                    </a:cubicBezTo>
                    <a:cubicBezTo>
                      <a:pt x="912991" y="426266"/>
                      <a:pt x="896799" y="440553"/>
                      <a:pt x="878701" y="449125"/>
                    </a:cubicBezTo>
                    <a:cubicBezTo>
                      <a:pt x="871081" y="452936"/>
                      <a:pt x="863461" y="446268"/>
                      <a:pt x="856794" y="443411"/>
                    </a:cubicBezTo>
                    <a:cubicBezTo>
                      <a:pt x="835839" y="424361"/>
                      <a:pt x="864414" y="422455"/>
                      <a:pt x="867271" y="412930"/>
                    </a:cubicBezTo>
                    <a:cubicBezTo>
                      <a:pt x="878701" y="402453"/>
                      <a:pt x="887274" y="388166"/>
                      <a:pt x="904419" y="389118"/>
                    </a:cubicBezTo>
                    <a:close/>
                    <a:moveTo>
                      <a:pt x="1062534" y="340541"/>
                    </a:moveTo>
                    <a:cubicBezTo>
                      <a:pt x="1073011" y="340541"/>
                      <a:pt x="1082536" y="340541"/>
                      <a:pt x="1083489" y="353876"/>
                    </a:cubicBezTo>
                    <a:cubicBezTo>
                      <a:pt x="1073964" y="356733"/>
                      <a:pt x="1066344" y="373878"/>
                      <a:pt x="1053961" y="360543"/>
                    </a:cubicBezTo>
                    <a:cubicBezTo>
                      <a:pt x="1045389" y="351018"/>
                      <a:pt x="1054914" y="345303"/>
                      <a:pt x="1062534" y="340541"/>
                    </a:cubicBezTo>
                    <a:close/>
                    <a:moveTo>
                      <a:pt x="2471113" y="336025"/>
                    </a:moveTo>
                    <a:cubicBezTo>
                      <a:pt x="2489315" y="339763"/>
                      <a:pt x="2505689" y="355066"/>
                      <a:pt x="2521763" y="370068"/>
                    </a:cubicBezTo>
                    <a:cubicBezTo>
                      <a:pt x="2652256" y="491988"/>
                      <a:pt x="2764651" y="627243"/>
                      <a:pt x="2848471" y="785358"/>
                    </a:cubicBezTo>
                    <a:cubicBezTo>
                      <a:pt x="2875141" y="835841"/>
                      <a:pt x="2898953" y="887276"/>
                      <a:pt x="2920861" y="940616"/>
                    </a:cubicBezTo>
                    <a:cubicBezTo>
                      <a:pt x="2925623" y="952046"/>
                      <a:pt x="2938006" y="963476"/>
                      <a:pt x="2926576" y="977763"/>
                    </a:cubicBezTo>
                    <a:cubicBezTo>
                      <a:pt x="2893238" y="978716"/>
                      <a:pt x="2872283" y="955856"/>
                      <a:pt x="2847518" y="938711"/>
                    </a:cubicBezTo>
                    <a:cubicBezTo>
                      <a:pt x="2844661" y="919661"/>
                      <a:pt x="2858948" y="906326"/>
                      <a:pt x="2864663" y="890133"/>
                    </a:cubicBezTo>
                    <a:cubicBezTo>
                      <a:pt x="2846566" y="892991"/>
                      <a:pt x="2829421" y="903468"/>
                      <a:pt x="2810371" y="908231"/>
                    </a:cubicBezTo>
                    <a:cubicBezTo>
                      <a:pt x="2792273" y="911088"/>
                      <a:pt x="2774176" y="912041"/>
                      <a:pt x="2757031" y="904421"/>
                    </a:cubicBezTo>
                    <a:cubicBezTo>
                      <a:pt x="2741791" y="897753"/>
                      <a:pt x="2733218" y="902516"/>
                      <a:pt x="2728456" y="916803"/>
                    </a:cubicBezTo>
                    <a:cubicBezTo>
                      <a:pt x="2724646" y="935853"/>
                      <a:pt x="2713216" y="952998"/>
                      <a:pt x="2707501" y="971096"/>
                    </a:cubicBezTo>
                    <a:cubicBezTo>
                      <a:pt x="2702738" y="984431"/>
                      <a:pt x="2699881" y="997766"/>
                      <a:pt x="2706548" y="1011101"/>
                    </a:cubicBezTo>
                    <a:cubicBezTo>
                      <a:pt x="2712263" y="1021578"/>
                      <a:pt x="2722741" y="1031103"/>
                      <a:pt x="2712263" y="1044438"/>
                    </a:cubicBezTo>
                    <a:cubicBezTo>
                      <a:pt x="2722979" y="1032294"/>
                      <a:pt x="2735302" y="1023900"/>
                      <a:pt x="2750438" y="1026892"/>
                    </a:cubicBezTo>
                    <a:lnTo>
                      <a:pt x="2757317" y="1029909"/>
                    </a:lnTo>
                    <a:lnTo>
                      <a:pt x="2760842" y="1028246"/>
                    </a:lnTo>
                    <a:cubicBezTo>
                      <a:pt x="2768462" y="1021578"/>
                      <a:pt x="2775130" y="1013006"/>
                      <a:pt x="2785607" y="1010148"/>
                    </a:cubicBezTo>
                    <a:cubicBezTo>
                      <a:pt x="2791798" y="1008243"/>
                      <a:pt x="2798228" y="1006814"/>
                      <a:pt x="2804538" y="1006457"/>
                    </a:cubicBezTo>
                    <a:cubicBezTo>
                      <a:pt x="2810848" y="1006100"/>
                      <a:pt x="2817040" y="1006814"/>
                      <a:pt x="2822755" y="1009196"/>
                    </a:cubicBezTo>
                    <a:cubicBezTo>
                      <a:pt x="2859902" y="1023483"/>
                      <a:pt x="2898955" y="1027293"/>
                      <a:pt x="2938959" y="1031103"/>
                    </a:cubicBezTo>
                    <a:cubicBezTo>
                      <a:pt x="2955152" y="1033008"/>
                      <a:pt x="2957057" y="1047296"/>
                      <a:pt x="2959915" y="1058726"/>
                    </a:cubicBezTo>
                    <a:cubicBezTo>
                      <a:pt x="2990394" y="1159691"/>
                      <a:pt x="3010397" y="1262561"/>
                      <a:pt x="3021827" y="1368288"/>
                    </a:cubicBezTo>
                    <a:cubicBezTo>
                      <a:pt x="3029447" y="1433058"/>
                      <a:pt x="3025637" y="1497828"/>
                      <a:pt x="3027542" y="1562598"/>
                    </a:cubicBezTo>
                    <a:cubicBezTo>
                      <a:pt x="3027542" y="1573076"/>
                      <a:pt x="3031352" y="1585458"/>
                      <a:pt x="3020874" y="1594983"/>
                    </a:cubicBezTo>
                    <a:cubicBezTo>
                      <a:pt x="2992299" y="1573076"/>
                      <a:pt x="2963724" y="1551168"/>
                      <a:pt x="2958009" y="1512116"/>
                    </a:cubicBezTo>
                    <a:cubicBezTo>
                      <a:pt x="2954199" y="1483541"/>
                      <a:pt x="2933244" y="1467348"/>
                      <a:pt x="2918005" y="1446393"/>
                    </a:cubicBezTo>
                    <a:cubicBezTo>
                      <a:pt x="2898955" y="1421628"/>
                      <a:pt x="2888477" y="1390196"/>
                      <a:pt x="2860855" y="1371146"/>
                    </a:cubicBezTo>
                    <a:cubicBezTo>
                      <a:pt x="2846567" y="1368288"/>
                      <a:pt x="2836089" y="1359716"/>
                      <a:pt x="2831327" y="1343523"/>
                    </a:cubicBezTo>
                    <a:cubicBezTo>
                      <a:pt x="2835137" y="1360668"/>
                      <a:pt x="2849424" y="1368288"/>
                      <a:pt x="2856092" y="1380671"/>
                    </a:cubicBezTo>
                    <a:cubicBezTo>
                      <a:pt x="2882762" y="1424486"/>
                      <a:pt x="2896097" y="1474968"/>
                      <a:pt x="2930387" y="1514021"/>
                    </a:cubicBezTo>
                    <a:cubicBezTo>
                      <a:pt x="2938007" y="1522593"/>
                      <a:pt x="2938959" y="1534976"/>
                      <a:pt x="2939912" y="1546406"/>
                    </a:cubicBezTo>
                    <a:cubicBezTo>
                      <a:pt x="2941817" y="1566408"/>
                      <a:pt x="2950390" y="1582601"/>
                      <a:pt x="2962772" y="1597841"/>
                    </a:cubicBezTo>
                    <a:cubicBezTo>
                      <a:pt x="2983727" y="1622606"/>
                      <a:pt x="2993252" y="1652133"/>
                      <a:pt x="2999919" y="1683566"/>
                    </a:cubicBezTo>
                    <a:cubicBezTo>
                      <a:pt x="3023732" y="1698806"/>
                      <a:pt x="3015159" y="1721666"/>
                      <a:pt x="3012302" y="1740716"/>
                    </a:cubicBezTo>
                    <a:cubicBezTo>
                      <a:pt x="2988490" y="1885496"/>
                      <a:pt x="2951342" y="2026466"/>
                      <a:pt x="2886572" y="2158864"/>
                    </a:cubicBezTo>
                    <a:cubicBezTo>
                      <a:pt x="2872284" y="2188391"/>
                      <a:pt x="2858949" y="2218871"/>
                      <a:pt x="2841805" y="2246493"/>
                    </a:cubicBezTo>
                    <a:cubicBezTo>
                      <a:pt x="2837042" y="2255066"/>
                      <a:pt x="2835137" y="2266496"/>
                      <a:pt x="2821802" y="2266496"/>
                    </a:cubicBezTo>
                    <a:cubicBezTo>
                      <a:pt x="2812277" y="2260781"/>
                      <a:pt x="2812277" y="2249351"/>
                      <a:pt x="2808467" y="2240778"/>
                    </a:cubicBezTo>
                    <a:cubicBezTo>
                      <a:pt x="2794180" y="2222681"/>
                      <a:pt x="2796084" y="2198868"/>
                      <a:pt x="2785607" y="2172198"/>
                    </a:cubicBezTo>
                    <a:cubicBezTo>
                      <a:pt x="2795132" y="2196011"/>
                      <a:pt x="2791322" y="2217918"/>
                      <a:pt x="2805609" y="2234111"/>
                    </a:cubicBezTo>
                    <a:cubicBezTo>
                      <a:pt x="2812277" y="2246493"/>
                      <a:pt x="2811324" y="2261733"/>
                      <a:pt x="2821802" y="2273164"/>
                    </a:cubicBezTo>
                    <a:cubicBezTo>
                      <a:pt x="2795132" y="2339839"/>
                      <a:pt x="2750364" y="2394131"/>
                      <a:pt x="2708455" y="2451281"/>
                    </a:cubicBezTo>
                    <a:cubicBezTo>
                      <a:pt x="2661782" y="2514146"/>
                      <a:pt x="2606537" y="2568439"/>
                      <a:pt x="2551292" y="2622731"/>
                    </a:cubicBezTo>
                    <a:cubicBezTo>
                      <a:pt x="2527480" y="2646543"/>
                      <a:pt x="2502714" y="2666546"/>
                      <a:pt x="2476997" y="2687501"/>
                    </a:cubicBezTo>
                    <a:cubicBezTo>
                      <a:pt x="2465567" y="2677976"/>
                      <a:pt x="2476997" y="2661783"/>
                      <a:pt x="2463662" y="2655116"/>
                    </a:cubicBezTo>
                    <a:cubicBezTo>
                      <a:pt x="2469377" y="2608443"/>
                      <a:pt x="2446517" y="2570343"/>
                      <a:pt x="2425562" y="2533196"/>
                    </a:cubicBezTo>
                    <a:cubicBezTo>
                      <a:pt x="2392224" y="2475093"/>
                      <a:pt x="2414132" y="2424611"/>
                      <a:pt x="2439849" y="2375081"/>
                    </a:cubicBezTo>
                    <a:cubicBezTo>
                      <a:pt x="2453184" y="2349364"/>
                      <a:pt x="2458899" y="2330314"/>
                      <a:pt x="2449374" y="2301739"/>
                    </a:cubicBezTo>
                    <a:cubicBezTo>
                      <a:pt x="2439849" y="2272211"/>
                      <a:pt x="2442707" y="2240778"/>
                      <a:pt x="2430324" y="2210298"/>
                    </a:cubicBezTo>
                    <a:cubicBezTo>
                      <a:pt x="2420799" y="2187439"/>
                      <a:pt x="2416989" y="2160768"/>
                      <a:pt x="2396987" y="2144576"/>
                    </a:cubicBezTo>
                    <a:cubicBezTo>
                      <a:pt x="2352219" y="2107428"/>
                      <a:pt x="2357934" y="2060756"/>
                      <a:pt x="2370317" y="2012178"/>
                    </a:cubicBezTo>
                    <a:cubicBezTo>
                      <a:pt x="2372222" y="2005511"/>
                      <a:pt x="2374127" y="1998843"/>
                      <a:pt x="2374127" y="1992176"/>
                    </a:cubicBezTo>
                    <a:cubicBezTo>
                      <a:pt x="2376984" y="1954076"/>
                      <a:pt x="2356982" y="1935978"/>
                      <a:pt x="2319834" y="1944551"/>
                    </a:cubicBezTo>
                    <a:cubicBezTo>
                      <a:pt x="2303642" y="1948361"/>
                      <a:pt x="2292212" y="1948361"/>
                      <a:pt x="2282687" y="1931216"/>
                    </a:cubicBezTo>
                    <a:cubicBezTo>
                      <a:pt x="2263637" y="1897878"/>
                      <a:pt x="2235062" y="1889306"/>
                      <a:pt x="2200772" y="1905498"/>
                    </a:cubicBezTo>
                    <a:cubicBezTo>
                      <a:pt x="2186484" y="1912166"/>
                      <a:pt x="2171244" y="1918833"/>
                      <a:pt x="2157909" y="1926453"/>
                    </a:cubicBezTo>
                    <a:cubicBezTo>
                      <a:pt x="2140764" y="1935978"/>
                      <a:pt x="2124572" y="1938836"/>
                      <a:pt x="2106474" y="1931216"/>
                    </a:cubicBezTo>
                    <a:cubicBezTo>
                      <a:pt x="2083614" y="1921691"/>
                      <a:pt x="2059802" y="1925501"/>
                      <a:pt x="2040752" y="1937883"/>
                    </a:cubicBezTo>
                    <a:cubicBezTo>
                      <a:pt x="2012177" y="1956933"/>
                      <a:pt x="1991222" y="1941693"/>
                      <a:pt x="1974077" y="1924548"/>
                    </a:cubicBezTo>
                    <a:cubicBezTo>
                      <a:pt x="1956932" y="1907403"/>
                      <a:pt x="1938834" y="1892163"/>
                      <a:pt x="1919784" y="1877876"/>
                    </a:cubicBezTo>
                    <a:cubicBezTo>
                      <a:pt x="1909307" y="1870256"/>
                      <a:pt x="1899782" y="1861683"/>
                      <a:pt x="1896924" y="1849301"/>
                    </a:cubicBezTo>
                    <a:cubicBezTo>
                      <a:pt x="1889304" y="1812153"/>
                      <a:pt x="1862634" y="1789293"/>
                      <a:pt x="1839774" y="1762623"/>
                    </a:cubicBezTo>
                    <a:cubicBezTo>
                      <a:pt x="1827392" y="1748336"/>
                      <a:pt x="1815962" y="1694043"/>
                      <a:pt x="1822629" y="1676898"/>
                    </a:cubicBezTo>
                    <a:cubicBezTo>
                      <a:pt x="1840727" y="1632131"/>
                      <a:pt x="1846442" y="1585458"/>
                      <a:pt x="1829297" y="1537833"/>
                    </a:cubicBezTo>
                    <a:cubicBezTo>
                      <a:pt x="1826439" y="1530213"/>
                      <a:pt x="1823582" y="1522593"/>
                      <a:pt x="1828344" y="1514973"/>
                    </a:cubicBezTo>
                    <a:cubicBezTo>
                      <a:pt x="1854062" y="1466396"/>
                      <a:pt x="1875017" y="1416866"/>
                      <a:pt x="1909307" y="1373051"/>
                    </a:cubicBezTo>
                    <a:cubicBezTo>
                      <a:pt x="1915022" y="1366383"/>
                      <a:pt x="1923594" y="1365431"/>
                      <a:pt x="1929309" y="1361621"/>
                    </a:cubicBezTo>
                    <a:cubicBezTo>
                      <a:pt x="1954074" y="1345428"/>
                      <a:pt x="1976934" y="1330188"/>
                      <a:pt x="1977887" y="1293041"/>
                    </a:cubicBezTo>
                    <a:cubicBezTo>
                      <a:pt x="1978839" y="1267323"/>
                      <a:pt x="1992174" y="1239701"/>
                      <a:pt x="2019797" y="1227318"/>
                    </a:cubicBezTo>
                    <a:cubicBezTo>
                      <a:pt x="2040752" y="1217793"/>
                      <a:pt x="2050277" y="1201601"/>
                      <a:pt x="2051229" y="1178741"/>
                    </a:cubicBezTo>
                    <a:cubicBezTo>
                      <a:pt x="2058849" y="1162548"/>
                      <a:pt x="2071232" y="1167311"/>
                      <a:pt x="2083614" y="1172073"/>
                    </a:cubicBezTo>
                    <a:cubicBezTo>
                      <a:pt x="2111237" y="1181598"/>
                      <a:pt x="2136002" y="1178741"/>
                      <a:pt x="2161719" y="1162548"/>
                    </a:cubicBezTo>
                    <a:cubicBezTo>
                      <a:pt x="2193152" y="1142546"/>
                      <a:pt x="2229347" y="1134926"/>
                      <a:pt x="2266494" y="1136831"/>
                    </a:cubicBezTo>
                    <a:cubicBezTo>
                      <a:pt x="2288402" y="1137783"/>
                      <a:pt x="2310309" y="1137783"/>
                      <a:pt x="2331264" y="1133021"/>
                    </a:cubicBezTo>
                    <a:cubicBezTo>
                      <a:pt x="2370317" y="1123496"/>
                      <a:pt x="2397939" y="1138736"/>
                      <a:pt x="2387462" y="1197791"/>
                    </a:cubicBezTo>
                    <a:cubicBezTo>
                      <a:pt x="2384604" y="1213983"/>
                      <a:pt x="2384604" y="1228271"/>
                      <a:pt x="2400797" y="1229223"/>
                    </a:cubicBezTo>
                    <a:cubicBezTo>
                      <a:pt x="2447469" y="1231128"/>
                      <a:pt x="2477949" y="1266371"/>
                      <a:pt x="2517002" y="1283516"/>
                    </a:cubicBezTo>
                    <a:cubicBezTo>
                      <a:pt x="2538909" y="1293041"/>
                      <a:pt x="2550339" y="1296851"/>
                      <a:pt x="2556055" y="1266371"/>
                    </a:cubicBezTo>
                    <a:cubicBezTo>
                      <a:pt x="2561769" y="1236843"/>
                      <a:pt x="2589392" y="1227318"/>
                      <a:pt x="2617967" y="1241606"/>
                    </a:cubicBezTo>
                    <a:cubicBezTo>
                      <a:pt x="2644637" y="1254941"/>
                      <a:pt x="2673212" y="1262561"/>
                      <a:pt x="2701787" y="1271133"/>
                    </a:cubicBezTo>
                    <a:cubicBezTo>
                      <a:pt x="2743697" y="1283516"/>
                      <a:pt x="2782749" y="1259703"/>
                      <a:pt x="2823707" y="1270181"/>
                    </a:cubicBezTo>
                    <a:cubicBezTo>
                      <a:pt x="2833232" y="1272086"/>
                      <a:pt x="2840852" y="1262561"/>
                      <a:pt x="2842757" y="1253988"/>
                    </a:cubicBezTo>
                    <a:cubicBezTo>
                      <a:pt x="2847519" y="1233033"/>
                      <a:pt x="2856092" y="1212078"/>
                      <a:pt x="2857997" y="1191123"/>
                    </a:cubicBezTo>
                    <a:cubicBezTo>
                      <a:pt x="2861807" y="1157786"/>
                      <a:pt x="2857044" y="1154928"/>
                      <a:pt x="2824659" y="1163501"/>
                    </a:cubicBezTo>
                    <a:cubicBezTo>
                      <a:pt x="2807514" y="1168263"/>
                      <a:pt x="2793227" y="1167311"/>
                      <a:pt x="2781797" y="1153023"/>
                    </a:cubicBezTo>
                    <a:lnTo>
                      <a:pt x="2778142" y="1149005"/>
                    </a:lnTo>
                    <a:lnTo>
                      <a:pt x="2758579" y="1157637"/>
                    </a:lnTo>
                    <a:cubicBezTo>
                      <a:pt x="2730182" y="1164691"/>
                      <a:pt x="2706072" y="1153261"/>
                      <a:pt x="2684641" y="1122543"/>
                    </a:cubicBezTo>
                    <a:cubicBezTo>
                      <a:pt x="2676068" y="1110161"/>
                      <a:pt x="2672258" y="1095873"/>
                      <a:pt x="2664638" y="1083491"/>
                    </a:cubicBezTo>
                    <a:cubicBezTo>
                      <a:pt x="2658923" y="1073966"/>
                      <a:pt x="2664638" y="1054916"/>
                      <a:pt x="2646541" y="1054916"/>
                    </a:cubicBezTo>
                    <a:cubicBezTo>
                      <a:pt x="2631301" y="1055868"/>
                      <a:pt x="2616061" y="1061583"/>
                      <a:pt x="2610346" y="1080633"/>
                    </a:cubicBezTo>
                    <a:lnTo>
                      <a:pt x="2609202" y="1082346"/>
                    </a:lnTo>
                    <a:lnTo>
                      <a:pt x="2613204" y="1086348"/>
                    </a:lnTo>
                    <a:cubicBezTo>
                      <a:pt x="2619871" y="1093968"/>
                      <a:pt x="2626539" y="1101588"/>
                      <a:pt x="2632254" y="1108255"/>
                    </a:cubicBezTo>
                    <a:cubicBezTo>
                      <a:pt x="2619871" y="1117780"/>
                      <a:pt x="2617014" y="1133020"/>
                      <a:pt x="2609394" y="1145403"/>
                    </a:cubicBezTo>
                    <a:cubicBezTo>
                      <a:pt x="2602726" y="1154928"/>
                      <a:pt x="2586534" y="1142545"/>
                      <a:pt x="2584629" y="1132068"/>
                    </a:cubicBezTo>
                    <a:cubicBezTo>
                      <a:pt x="2581771" y="1117780"/>
                      <a:pt x="2574151" y="1106350"/>
                      <a:pt x="2566055" y="1095397"/>
                    </a:cubicBezTo>
                    <a:lnTo>
                      <a:pt x="2558490" y="1083461"/>
                    </a:lnTo>
                    <a:lnTo>
                      <a:pt x="2545576" y="1071108"/>
                    </a:lnTo>
                    <a:cubicBezTo>
                      <a:pt x="2541766" y="1068251"/>
                      <a:pt x="2537003" y="1065393"/>
                      <a:pt x="2536051" y="1061583"/>
                    </a:cubicBezTo>
                    <a:cubicBezTo>
                      <a:pt x="2522716" y="1003481"/>
                      <a:pt x="2462708" y="991098"/>
                      <a:pt x="2429371" y="952046"/>
                    </a:cubicBezTo>
                    <a:cubicBezTo>
                      <a:pt x="2426513" y="949188"/>
                      <a:pt x="2421751" y="947283"/>
                      <a:pt x="2417941" y="944426"/>
                    </a:cubicBezTo>
                    <a:cubicBezTo>
                      <a:pt x="2416036" y="943473"/>
                      <a:pt x="2413178" y="943473"/>
                      <a:pt x="2407463" y="947283"/>
                    </a:cubicBezTo>
                    <a:cubicBezTo>
                      <a:pt x="2425561" y="973001"/>
                      <a:pt x="2440801" y="998718"/>
                      <a:pt x="2469376" y="1014911"/>
                    </a:cubicBezTo>
                    <a:cubicBezTo>
                      <a:pt x="2483663" y="1023483"/>
                      <a:pt x="2500808" y="1028246"/>
                      <a:pt x="2509381" y="1044438"/>
                    </a:cubicBezTo>
                    <a:cubicBezTo>
                      <a:pt x="2510333" y="1049201"/>
                      <a:pt x="2508428" y="1053963"/>
                      <a:pt x="2504618" y="1057773"/>
                    </a:cubicBezTo>
                    <a:cubicBezTo>
                      <a:pt x="2500808" y="1066346"/>
                      <a:pt x="2479853" y="1059678"/>
                      <a:pt x="2488426" y="1077776"/>
                    </a:cubicBezTo>
                    <a:cubicBezTo>
                      <a:pt x="2485568" y="1082538"/>
                      <a:pt x="2481758" y="1084443"/>
                      <a:pt x="2476996" y="1084443"/>
                    </a:cubicBezTo>
                    <a:cubicBezTo>
                      <a:pt x="2437943" y="1050153"/>
                      <a:pt x="2385556" y="1032056"/>
                      <a:pt x="2356028" y="985383"/>
                    </a:cubicBezTo>
                    <a:cubicBezTo>
                      <a:pt x="2346503" y="970143"/>
                      <a:pt x="2333168" y="968238"/>
                      <a:pt x="2317928" y="978716"/>
                    </a:cubicBezTo>
                    <a:cubicBezTo>
                      <a:pt x="2310308" y="984431"/>
                      <a:pt x="2301736" y="994908"/>
                      <a:pt x="2295068" y="993003"/>
                    </a:cubicBezTo>
                    <a:cubicBezTo>
                      <a:pt x="2237918" y="978716"/>
                      <a:pt x="2232203" y="1040628"/>
                      <a:pt x="2196008" y="1057773"/>
                    </a:cubicBezTo>
                    <a:cubicBezTo>
                      <a:pt x="2185531" y="1062536"/>
                      <a:pt x="2183626" y="1075871"/>
                      <a:pt x="2181721" y="1087301"/>
                    </a:cubicBezTo>
                    <a:cubicBezTo>
                      <a:pt x="2172196" y="1130163"/>
                      <a:pt x="2149336" y="1152071"/>
                      <a:pt x="2105521" y="1157786"/>
                    </a:cubicBezTo>
                    <a:cubicBezTo>
                      <a:pt x="2088376" y="1159691"/>
                      <a:pt x="2069326" y="1179693"/>
                      <a:pt x="2053133" y="1155881"/>
                    </a:cubicBezTo>
                    <a:cubicBezTo>
                      <a:pt x="2052181" y="1145403"/>
                      <a:pt x="2048371" y="1137783"/>
                      <a:pt x="2036941" y="1136831"/>
                    </a:cubicBezTo>
                    <a:cubicBezTo>
                      <a:pt x="2026463" y="1135878"/>
                      <a:pt x="2010271" y="1148261"/>
                      <a:pt x="2008366" y="1131116"/>
                    </a:cubicBezTo>
                    <a:cubicBezTo>
                      <a:pt x="2005508" y="1113018"/>
                      <a:pt x="1993126" y="1094921"/>
                      <a:pt x="2001698" y="1074918"/>
                    </a:cubicBezTo>
                    <a:cubicBezTo>
                      <a:pt x="2011223" y="1051106"/>
                      <a:pt x="2015986" y="1027293"/>
                      <a:pt x="2008366" y="1001576"/>
                    </a:cubicBezTo>
                    <a:cubicBezTo>
                      <a:pt x="2002651" y="979668"/>
                      <a:pt x="2021701" y="978716"/>
                      <a:pt x="2035988" y="977763"/>
                    </a:cubicBezTo>
                    <a:cubicBezTo>
                      <a:pt x="2059801" y="974906"/>
                      <a:pt x="2083613" y="981573"/>
                      <a:pt x="2107426" y="983478"/>
                    </a:cubicBezTo>
                    <a:cubicBezTo>
                      <a:pt x="2120761" y="984431"/>
                      <a:pt x="2139811" y="992051"/>
                      <a:pt x="2148383" y="975858"/>
                    </a:cubicBezTo>
                    <a:cubicBezTo>
                      <a:pt x="2157908" y="956808"/>
                      <a:pt x="2162671" y="934901"/>
                      <a:pt x="2150288" y="913946"/>
                    </a:cubicBezTo>
                    <a:cubicBezTo>
                      <a:pt x="2140763" y="897753"/>
                      <a:pt x="2131238" y="882513"/>
                      <a:pt x="2112188" y="876798"/>
                    </a:cubicBezTo>
                    <a:cubicBezTo>
                      <a:pt x="2105521" y="874893"/>
                      <a:pt x="2094091" y="873941"/>
                      <a:pt x="2096948" y="862511"/>
                    </a:cubicBezTo>
                    <a:cubicBezTo>
                      <a:pt x="2098853" y="852033"/>
                      <a:pt x="2109331" y="852033"/>
                      <a:pt x="2118856" y="849176"/>
                    </a:cubicBezTo>
                    <a:cubicBezTo>
                      <a:pt x="2149336" y="838698"/>
                      <a:pt x="2177911" y="830126"/>
                      <a:pt x="2206486" y="810123"/>
                    </a:cubicBezTo>
                    <a:cubicBezTo>
                      <a:pt x="2241728" y="785358"/>
                      <a:pt x="2258873" y="735828"/>
                      <a:pt x="2308403" y="731066"/>
                    </a:cubicBezTo>
                    <a:cubicBezTo>
                      <a:pt x="2322691" y="729161"/>
                      <a:pt x="2323643" y="718683"/>
                      <a:pt x="2321738" y="708206"/>
                    </a:cubicBezTo>
                    <a:cubicBezTo>
                      <a:pt x="2319833" y="698681"/>
                      <a:pt x="2314118" y="689156"/>
                      <a:pt x="2311261" y="679631"/>
                    </a:cubicBezTo>
                    <a:cubicBezTo>
                      <a:pt x="2307451" y="666296"/>
                      <a:pt x="2305546" y="652008"/>
                      <a:pt x="2320786" y="643436"/>
                    </a:cubicBezTo>
                    <a:cubicBezTo>
                      <a:pt x="2326501" y="640578"/>
                      <a:pt x="2334121" y="632958"/>
                      <a:pt x="2338883" y="638673"/>
                    </a:cubicBezTo>
                    <a:cubicBezTo>
                      <a:pt x="2346503" y="649151"/>
                      <a:pt x="2353171" y="662486"/>
                      <a:pt x="2343646" y="675821"/>
                    </a:cubicBezTo>
                    <a:cubicBezTo>
                      <a:pt x="2337931" y="685346"/>
                      <a:pt x="2342693" y="692966"/>
                      <a:pt x="2348408" y="699633"/>
                    </a:cubicBezTo>
                    <a:cubicBezTo>
                      <a:pt x="2356028" y="708206"/>
                      <a:pt x="2364601" y="711063"/>
                      <a:pt x="2376031" y="706301"/>
                    </a:cubicBezTo>
                    <a:cubicBezTo>
                      <a:pt x="2378888" y="705348"/>
                      <a:pt x="2381746" y="704396"/>
                      <a:pt x="2385556" y="704396"/>
                    </a:cubicBezTo>
                    <a:cubicBezTo>
                      <a:pt x="2409368" y="712968"/>
                      <a:pt x="2432228" y="712016"/>
                      <a:pt x="2454136" y="698681"/>
                    </a:cubicBezTo>
                    <a:cubicBezTo>
                      <a:pt x="2460803" y="694871"/>
                      <a:pt x="2469376" y="692966"/>
                      <a:pt x="2476996" y="692013"/>
                    </a:cubicBezTo>
                    <a:cubicBezTo>
                      <a:pt x="2517001" y="689156"/>
                      <a:pt x="2517001" y="689156"/>
                      <a:pt x="2517953" y="648198"/>
                    </a:cubicBezTo>
                    <a:cubicBezTo>
                      <a:pt x="2525573" y="626291"/>
                      <a:pt x="2540813" y="618671"/>
                      <a:pt x="2563673" y="626291"/>
                    </a:cubicBezTo>
                    <a:cubicBezTo>
                      <a:pt x="2558911" y="610098"/>
                      <a:pt x="2545576" y="599621"/>
                      <a:pt x="2554148" y="585333"/>
                    </a:cubicBezTo>
                    <a:lnTo>
                      <a:pt x="2572928" y="573708"/>
                    </a:lnTo>
                    <a:lnTo>
                      <a:pt x="2586098" y="571735"/>
                    </a:lnTo>
                    <a:lnTo>
                      <a:pt x="2586726" y="571671"/>
                    </a:lnTo>
                    <a:cubicBezTo>
                      <a:pt x="2599630" y="572653"/>
                      <a:pt x="2613203" y="578189"/>
                      <a:pt x="2624633" y="568188"/>
                    </a:cubicBezTo>
                    <a:cubicBezTo>
                      <a:pt x="2626538" y="566283"/>
                      <a:pt x="2628443" y="565331"/>
                      <a:pt x="2630348" y="563426"/>
                    </a:cubicBezTo>
                    <a:cubicBezTo>
                      <a:pt x="2634158" y="561521"/>
                      <a:pt x="2634158" y="568188"/>
                      <a:pt x="2633206" y="563426"/>
                    </a:cubicBezTo>
                    <a:cubicBezTo>
                      <a:pt x="2632253" y="557711"/>
                      <a:pt x="2629396" y="564378"/>
                      <a:pt x="2626538" y="563426"/>
                    </a:cubicBezTo>
                    <a:cubicBezTo>
                      <a:pt x="2615584" y="567236"/>
                      <a:pt x="2604392" y="569141"/>
                      <a:pt x="2593082" y="570689"/>
                    </a:cubicBezTo>
                    <a:lnTo>
                      <a:pt x="2586098" y="571735"/>
                    </a:lnTo>
                    <a:lnTo>
                      <a:pt x="2574151" y="572951"/>
                    </a:lnTo>
                    <a:lnTo>
                      <a:pt x="2572928" y="573708"/>
                    </a:lnTo>
                    <a:lnTo>
                      <a:pt x="2558911" y="575808"/>
                    </a:lnTo>
                    <a:cubicBezTo>
                      <a:pt x="2533193" y="580571"/>
                      <a:pt x="2516048" y="563426"/>
                      <a:pt x="2506523" y="541518"/>
                    </a:cubicBezTo>
                    <a:cubicBezTo>
                      <a:pt x="2496998" y="519611"/>
                      <a:pt x="2487473" y="498656"/>
                      <a:pt x="2512238" y="480558"/>
                    </a:cubicBezTo>
                    <a:cubicBezTo>
                      <a:pt x="2520811" y="474843"/>
                      <a:pt x="2527478" y="467223"/>
                      <a:pt x="2533193" y="458651"/>
                    </a:cubicBezTo>
                    <a:cubicBezTo>
                      <a:pt x="2537003" y="452936"/>
                      <a:pt x="2541766" y="446268"/>
                      <a:pt x="2534146" y="440553"/>
                    </a:cubicBezTo>
                    <a:cubicBezTo>
                      <a:pt x="2526526" y="434838"/>
                      <a:pt x="2515096" y="437696"/>
                      <a:pt x="2513191" y="445316"/>
                    </a:cubicBezTo>
                    <a:cubicBezTo>
                      <a:pt x="2506523" y="474843"/>
                      <a:pt x="2482711" y="489131"/>
                      <a:pt x="2464613" y="509133"/>
                    </a:cubicBezTo>
                    <a:cubicBezTo>
                      <a:pt x="2452231" y="523421"/>
                      <a:pt x="2455088" y="538661"/>
                      <a:pt x="2467471" y="551996"/>
                    </a:cubicBezTo>
                    <a:cubicBezTo>
                      <a:pt x="2481758" y="567236"/>
                      <a:pt x="2481758" y="582476"/>
                      <a:pt x="2468423" y="597716"/>
                    </a:cubicBezTo>
                    <a:cubicBezTo>
                      <a:pt x="2457946" y="610098"/>
                      <a:pt x="2455088" y="623433"/>
                      <a:pt x="2453183" y="638673"/>
                    </a:cubicBezTo>
                    <a:cubicBezTo>
                      <a:pt x="2451278" y="657723"/>
                      <a:pt x="2442706" y="671058"/>
                      <a:pt x="2423656" y="676773"/>
                    </a:cubicBezTo>
                    <a:cubicBezTo>
                      <a:pt x="2413178" y="682488"/>
                      <a:pt x="2402701" y="690108"/>
                      <a:pt x="2389366" y="683441"/>
                    </a:cubicBezTo>
                    <a:cubicBezTo>
                      <a:pt x="2381746" y="676773"/>
                      <a:pt x="2376983" y="670106"/>
                      <a:pt x="2383651" y="659628"/>
                    </a:cubicBezTo>
                    <a:cubicBezTo>
                      <a:pt x="2377936" y="649151"/>
                      <a:pt x="2372221" y="638673"/>
                      <a:pt x="2367458" y="627243"/>
                    </a:cubicBezTo>
                    <a:cubicBezTo>
                      <a:pt x="2348408" y="585333"/>
                      <a:pt x="2348408" y="584381"/>
                      <a:pt x="2308403" y="612003"/>
                    </a:cubicBezTo>
                    <a:cubicBezTo>
                      <a:pt x="2273161" y="616766"/>
                      <a:pt x="2265541" y="608193"/>
                      <a:pt x="2270303" y="571046"/>
                    </a:cubicBezTo>
                    <a:cubicBezTo>
                      <a:pt x="2271256" y="560568"/>
                      <a:pt x="2287448" y="545328"/>
                      <a:pt x="2260778" y="543423"/>
                    </a:cubicBezTo>
                    <a:cubicBezTo>
                      <a:pt x="2255063" y="542471"/>
                      <a:pt x="2255063" y="530088"/>
                      <a:pt x="2259826" y="522468"/>
                    </a:cubicBezTo>
                    <a:cubicBezTo>
                      <a:pt x="2313166" y="486273"/>
                      <a:pt x="2361743" y="445316"/>
                      <a:pt x="2390318" y="385308"/>
                    </a:cubicBezTo>
                    <a:cubicBezTo>
                      <a:pt x="2396986" y="372926"/>
                      <a:pt x="2403653" y="362448"/>
                      <a:pt x="2416988" y="357686"/>
                    </a:cubicBezTo>
                    <a:cubicBezTo>
                      <a:pt x="2416988" y="355781"/>
                      <a:pt x="2416988" y="353876"/>
                      <a:pt x="2417941" y="351971"/>
                    </a:cubicBezTo>
                    <a:cubicBezTo>
                      <a:pt x="2419846" y="352923"/>
                      <a:pt x="2423656" y="354828"/>
                      <a:pt x="2424608" y="353876"/>
                    </a:cubicBezTo>
                    <a:cubicBezTo>
                      <a:pt x="2434371" y="344351"/>
                      <a:pt x="2443539" y="338934"/>
                      <a:pt x="2452245" y="336582"/>
                    </a:cubicBezTo>
                    <a:cubicBezTo>
                      <a:pt x="2458775" y="334818"/>
                      <a:pt x="2465045" y="334779"/>
                      <a:pt x="2471113" y="336025"/>
                    </a:cubicBezTo>
                    <a:close/>
                    <a:moveTo>
                      <a:pt x="761544" y="194808"/>
                    </a:moveTo>
                    <a:cubicBezTo>
                      <a:pt x="773926" y="196713"/>
                      <a:pt x="774879" y="206238"/>
                      <a:pt x="773926" y="216716"/>
                    </a:cubicBezTo>
                    <a:cubicBezTo>
                      <a:pt x="755829" y="237671"/>
                      <a:pt x="760591" y="257673"/>
                      <a:pt x="773926" y="278628"/>
                    </a:cubicBezTo>
                    <a:cubicBezTo>
                      <a:pt x="748209" y="302441"/>
                      <a:pt x="720586" y="315776"/>
                      <a:pt x="687249" y="293868"/>
                    </a:cubicBezTo>
                    <a:cubicBezTo>
                      <a:pt x="682486" y="291011"/>
                      <a:pt x="675819" y="292916"/>
                      <a:pt x="671056" y="292916"/>
                    </a:cubicBezTo>
                    <a:cubicBezTo>
                      <a:pt x="660579" y="294821"/>
                      <a:pt x="650101" y="296726"/>
                      <a:pt x="640576" y="298631"/>
                    </a:cubicBezTo>
                    <a:cubicBezTo>
                      <a:pt x="627241" y="300536"/>
                      <a:pt x="613906" y="302441"/>
                      <a:pt x="603429" y="291011"/>
                    </a:cubicBezTo>
                    <a:cubicBezTo>
                      <a:pt x="636766" y="258626"/>
                      <a:pt x="678676" y="239576"/>
                      <a:pt x="715824" y="211953"/>
                    </a:cubicBezTo>
                    <a:cubicBezTo>
                      <a:pt x="719634" y="209096"/>
                      <a:pt x="724396" y="211953"/>
                      <a:pt x="727254" y="215763"/>
                    </a:cubicBezTo>
                    <a:cubicBezTo>
                      <a:pt x="746304" y="220526"/>
                      <a:pt x="741541" y="187188"/>
                      <a:pt x="761544" y="194808"/>
                    </a:cubicBezTo>
                    <a:close/>
                    <a:moveTo>
                      <a:pt x="873343" y="184331"/>
                    </a:moveTo>
                    <a:cubicBezTo>
                      <a:pt x="879653" y="185283"/>
                      <a:pt x="886320" y="188617"/>
                      <a:pt x="891083" y="191951"/>
                    </a:cubicBezTo>
                    <a:cubicBezTo>
                      <a:pt x="904418" y="200523"/>
                      <a:pt x="892988" y="209096"/>
                      <a:pt x="888226" y="217668"/>
                    </a:cubicBezTo>
                    <a:lnTo>
                      <a:pt x="879241" y="234820"/>
                    </a:lnTo>
                    <a:lnTo>
                      <a:pt x="895370" y="235036"/>
                    </a:lnTo>
                    <a:cubicBezTo>
                      <a:pt x="907514" y="238206"/>
                      <a:pt x="906800" y="249815"/>
                      <a:pt x="899656" y="266246"/>
                    </a:cubicBezTo>
                    <a:cubicBezTo>
                      <a:pt x="894893" y="277676"/>
                      <a:pt x="884416" y="289106"/>
                      <a:pt x="892988" y="303393"/>
                    </a:cubicBezTo>
                    <a:cubicBezTo>
                      <a:pt x="897751" y="310061"/>
                      <a:pt x="901561" y="309108"/>
                      <a:pt x="905371" y="303393"/>
                    </a:cubicBezTo>
                    <a:cubicBezTo>
                      <a:pt x="923468" y="307203"/>
                      <a:pt x="923468" y="307203"/>
                      <a:pt x="915848" y="337683"/>
                    </a:cubicBezTo>
                    <a:cubicBezTo>
                      <a:pt x="926326" y="330063"/>
                      <a:pt x="936803" y="329111"/>
                      <a:pt x="946328" y="324348"/>
                    </a:cubicBezTo>
                    <a:lnTo>
                      <a:pt x="973409" y="303804"/>
                    </a:lnTo>
                    <a:lnTo>
                      <a:pt x="975260" y="292796"/>
                    </a:lnTo>
                    <a:cubicBezTo>
                      <a:pt x="974903" y="288629"/>
                      <a:pt x="972522" y="284819"/>
                      <a:pt x="965378" y="281485"/>
                    </a:cubicBezTo>
                    <a:cubicBezTo>
                      <a:pt x="944423" y="270055"/>
                      <a:pt x="942518" y="249100"/>
                      <a:pt x="962521" y="233860"/>
                    </a:cubicBezTo>
                    <a:cubicBezTo>
                      <a:pt x="977761" y="221478"/>
                      <a:pt x="993953" y="208143"/>
                      <a:pt x="1013956" y="203380"/>
                    </a:cubicBezTo>
                    <a:cubicBezTo>
                      <a:pt x="1018718" y="201475"/>
                      <a:pt x="1023481" y="200046"/>
                      <a:pt x="1028243" y="200165"/>
                    </a:cubicBezTo>
                    <a:cubicBezTo>
                      <a:pt x="1033006" y="200284"/>
                      <a:pt x="1037768" y="201951"/>
                      <a:pt x="1042531" y="206238"/>
                    </a:cubicBezTo>
                    <a:cubicBezTo>
                      <a:pt x="1037768" y="220525"/>
                      <a:pt x="1018718" y="221478"/>
                      <a:pt x="1016813" y="234813"/>
                    </a:cubicBezTo>
                    <a:cubicBezTo>
                      <a:pt x="1029196" y="212905"/>
                      <a:pt x="1052056" y="208143"/>
                      <a:pt x="1075868" y="204333"/>
                    </a:cubicBezTo>
                    <a:cubicBezTo>
                      <a:pt x="1082536" y="204333"/>
                      <a:pt x="1089203" y="204333"/>
                      <a:pt x="1095871" y="204333"/>
                    </a:cubicBezTo>
                    <a:cubicBezTo>
                      <a:pt x="1106348" y="211953"/>
                      <a:pt x="1099681" y="223383"/>
                      <a:pt x="1099681" y="232908"/>
                    </a:cubicBezTo>
                    <a:cubicBezTo>
                      <a:pt x="1112063" y="235765"/>
                      <a:pt x="1123493" y="229098"/>
                      <a:pt x="1133971" y="231003"/>
                    </a:cubicBezTo>
                    <a:cubicBezTo>
                      <a:pt x="1140638" y="231003"/>
                      <a:pt x="1146353" y="233860"/>
                      <a:pt x="1151116" y="238623"/>
                    </a:cubicBezTo>
                    <a:cubicBezTo>
                      <a:pt x="1162546" y="262435"/>
                      <a:pt x="1192073" y="265293"/>
                      <a:pt x="1205408" y="287200"/>
                    </a:cubicBezTo>
                    <a:cubicBezTo>
                      <a:pt x="1219696" y="305298"/>
                      <a:pt x="1210171" y="320538"/>
                      <a:pt x="1198741" y="334825"/>
                    </a:cubicBezTo>
                    <a:cubicBezTo>
                      <a:pt x="1205408" y="359590"/>
                      <a:pt x="1234936" y="358638"/>
                      <a:pt x="1248271" y="377688"/>
                    </a:cubicBezTo>
                    <a:cubicBezTo>
                      <a:pt x="1257796" y="391023"/>
                      <a:pt x="1257796" y="393880"/>
                      <a:pt x="1246366" y="402453"/>
                    </a:cubicBezTo>
                    <a:cubicBezTo>
                      <a:pt x="1226363" y="415788"/>
                      <a:pt x="1207313" y="445315"/>
                      <a:pt x="1187311" y="402453"/>
                    </a:cubicBezTo>
                    <a:cubicBezTo>
                      <a:pt x="1184453" y="396738"/>
                      <a:pt x="1176833" y="390070"/>
                      <a:pt x="1171118" y="396738"/>
                    </a:cubicBezTo>
                    <a:cubicBezTo>
                      <a:pt x="1161593" y="407215"/>
                      <a:pt x="1163498" y="418645"/>
                      <a:pt x="1171118" y="431028"/>
                    </a:cubicBezTo>
                    <a:cubicBezTo>
                      <a:pt x="1186358" y="457698"/>
                      <a:pt x="1180643" y="471033"/>
                      <a:pt x="1151116" y="479605"/>
                    </a:cubicBezTo>
                    <a:cubicBezTo>
                      <a:pt x="1147306" y="475795"/>
                      <a:pt x="1141591" y="474843"/>
                      <a:pt x="1136828" y="476748"/>
                    </a:cubicBezTo>
                    <a:cubicBezTo>
                      <a:pt x="1132066" y="478653"/>
                      <a:pt x="1134923" y="483415"/>
                      <a:pt x="1136828" y="487225"/>
                    </a:cubicBezTo>
                    <a:cubicBezTo>
                      <a:pt x="1135876" y="500560"/>
                      <a:pt x="1128256" y="503418"/>
                      <a:pt x="1118731" y="497703"/>
                    </a:cubicBezTo>
                    <a:cubicBezTo>
                      <a:pt x="1098728" y="487225"/>
                      <a:pt x="1074916" y="482463"/>
                      <a:pt x="1066343" y="455793"/>
                    </a:cubicBezTo>
                    <a:cubicBezTo>
                      <a:pt x="1058723" y="432933"/>
                      <a:pt x="1039673" y="427218"/>
                      <a:pt x="1016813" y="433885"/>
                    </a:cubicBezTo>
                    <a:cubicBezTo>
                      <a:pt x="1008241" y="436743"/>
                      <a:pt x="999668" y="438648"/>
                      <a:pt x="996811" y="428170"/>
                    </a:cubicBezTo>
                    <a:cubicBezTo>
                      <a:pt x="993001" y="415788"/>
                      <a:pt x="1007288" y="411025"/>
                      <a:pt x="1013003" y="411978"/>
                    </a:cubicBezTo>
                    <a:cubicBezTo>
                      <a:pt x="1055866" y="420550"/>
                      <a:pt x="1078726" y="386260"/>
                      <a:pt x="1109206" y="369115"/>
                    </a:cubicBezTo>
                    <a:cubicBezTo>
                      <a:pt x="1117778" y="343398"/>
                      <a:pt x="1089203" y="330063"/>
                      <a:pt x="1089203" y="307203"/>
                    </a:cubicBezTo>
                    <a:cubicBezTo>
                      <a:pt x="1085393" y="301488"/>
                      <a:pt x="1081583" y="296725"/>
                      <a:pt x="1077773" y="291010"/>
                    </a:cubicBezTo>
                    <a:cubicBezTo>
                      <a:pt x="1057771" y="307203"/>
                      <a:pt x="1036816" y="290058"/>
                      <a:pt x="1016813" y="292915"/>
                    </a:cubicBezTo>
                    <a:cubicBezTo>
                      <a:pt x="1012050" y="293391"/>
                      <a:pt x="1008717" y="294106"/>
                      <a:pt x="1007169" y="296011"/>
                    </a:cubicBezTo>
                    <a:lnTo>
                      <a:pt x="1007866" y="302667"/>
                    </a:lnTo>
                    <a:lnTo>
                      <a:pt x="1009193" y="303393"/>
                    </a:lnTo>
                    <a:cubicBezTo>
                      <a:pt x="1013003" y="324348"/>
                      <a:pt x="986333" y="363401"/>
                      <a:pt x="962521" y="370068"/>
                    </a:cubicBezTo>
                    <a:cubicBezTo>
                      <a:pt x="943471" y="375783"/>
                      <a:pt x="924421" y="377688"/>
                      <a:pt x="905371" y="371973"/>
                    </a:cubicBezTo>
                    <a:cubicBezTo>
                      <a:pt x="896798" y="389118"/>
                      <a:pt x="879653" y="396738"/>
                      <a:pt x="868223" y="410073"/>
                    </a:cubicBezTo>
                    <a:cubicBezTo>
                      <a:pt x="859651" y="419598"/>
                      <a:pt x="849173" y="424361"/>
                      <a:pt x="836791" y="426266"/>
                    </a:cubicBezTo>
                    <a:cubicBezTo>
                      <a:pt x="830123" y="425313"/>
                      <a:pt x="820598" y="421503"/>
                      <a:pt x="816788" y="424361"/>
                    </a:cubicBezTo>
                    <a:cubicBezTo>
                      <a:pt x="772973" y="455793"/>
                      <a:pt x="714871" y="464366"/>
                      <a:pt x="677723" y="507228"/>
                    </a:cubicBezTo>
                    <a:cubicBezTo>
                      <a:pt x="667246" y="519611"/>
                      <a:pt x="646291" y="531993"/>
                      <a:pt x="668198" y="553901"/>
                    </a:cubicBezTo>
                    <a:cubicBezTo>
                      <a:pt x="672961" y="558663"/>
                      <a:pt x="665341" y="574856"/>
                      <a:pt x="662483" y="586286"/>
                    </a:cubicBezTo>
                    <a:cubicBezTo>
                      <a:pt x="685343" y="585333"/>
                      <a:pt x="702488" y="596763"/>
                      <a:pt x="716776" y="612956"/>
                    </a:cubicBezTo>
                    <a:cubicBezTo>
                      <a:pt x="731063" y="630101"/>
                      <a:pt x="747256" y="644388"/>
                      <a:pt x="771068" y="645341"/>
                    </a:cubicBezTo>
                    <a:cubicBezTo>
                      <a:pt x="789166" y="646293"/>
                      <a:pt x="788213" y="653913"/>
                      <a:pt x="782498" y="667248"/>
                    </a:cubicBezTo>
                    <a:cubicBezTo>
                      <a:pt x="774878" y="685346"/>
                      <a:pt x="766306" y="702491"/>
                      <a:pt x="772973" y="726303"/>
                    </a:cubicBezTo>
                    <a:cubicBezTo>
                      <a:pt x="779641" y="752973"/>
                      <a:pt x="789166" y="747258"/>
                      <a:pt x="805358" y="736781"/>
                    </a:cubicBezTo>
                    <a:cubicBezTo>
                      <a:pt x="823456" y="725351"/>
                      <a:pt x="826313" y="706301"/>
                      <a:pt x="828218" y="689156"/>
                    </a:cubicBezTo>
                    <a:cubicBezTo>
                      <a:pt x="831076" y="669153"/>
                      <a:pt x="841553" y="660581"/>
                      <a:pt x="858698" y="652961"/>
                    </a:cubicBezTo>
                    <a:cubicBezTo>
                      <a:pt x="901561" y="638673"/>
                      <a:pt x="911086" y="619623"/>
                      <a:pt x="901561" y="573903"/>
                    </a:cubicBezTo>
                    <a:cubicBezTo>
                      <a:pt x="900608" y="569141"/>
                      <a:pt x="899656" y="563426"/>
                      <a:pt x="904418" y="561521"/>
                    </a:cubicBezTo>
                    <a:cubicBezTo>
                      <a:pt x="937756" y="550091"/>
                      <a:pt x="937756" y="514848"/>
                      <a:pt x="953948" y="491988"/>
                    </a:cubicBezTo>
                    <a:cubicBezTo>
                      <a:pt x="957758" y="486273"/>
                      <a:pt x="961568" y="480558"/>
                      <a:pt x="968236" y="478653"/>
                    </a:cubicBezTo>
                    <a:cubicBezTo>
                      <a:pt x="991096" y="471986"/>
                      <a:pt x="1037768" y="491036"/>
                      <a:pt x="1049198" y="512943"/>
                    </a:cubicBezTo>
                    <a:cubicBezTo>
                      <a:pt x="1061581" y="517706"/>
                      <a:pt x="1074916" y="522468"/>
                      <a:pt x="1063486" y="539613"/>
                    </a:cubicBezTo>
                    <a:cubicBezTo>
                      <a:pt x="1048246" y="555806"/>
                      <a:pt x="1052056" y="572951"/>
                      <a:pt x="1067296" y="583428"/>
                    </a:cubicBezTo>
                    <a:cubicBezTo>
                      <a:pt x="1084441" y="593906"/>
                      <a:pt x="1099681" y="578666"/>
                      <a:pt x="1112063" y="568188"/>
                    </a:cubicBezTo>
                    <a:cubicBezTo>
                      <a:pt x="1139686" y="545328"/>
                      <a:pt x="1138733" y="544376"/>
                      <a:pt x="1146353" y="580571"/>
                    </a:cubicBezTo>
                    <a:cubicBezTo>
                      <a:pt x="1149211" y="592953"/>
                      <a:pt x="1154926" y="606288"/>
                      <a:pt x="1151116" y="616766"/>
                    </a:cubicBezTo>
                    <a:cubicBezTo>
                      <a:pt x="1138733" y="656771"/>
                      <a:pt x="1163498" y="672011"/>
                      <a:pt x="1193026" y="684393"/>
                    </a:cubicBezTo>
                    <a:cubicBezTo>
                      <a:pt x="1193026" y="693918"/>
                      <a:pt x="1188501" y="696537"/>
                      <a:pt x="1182905" y="697847"/>
                    </a:cubicBezTo>
                    <a:lnTo>
                      <a:pt x="1179024" y="699159"/>
                    </a:lnTo>
                    <a:lnTo>
                      <a:pt x="1177845" y="699023"/>
                    </a:lnTo>
                    <a:cubicBezTo>
                      <a:pt x="1174214" y="699455"/>
                      <a:pt x="1170404" y="700824"/>
                      <a:pt x="1166356" y="703443"/>
                    </a:cubicBezTo>
                    <a:lnTo>
                      <a:pt x="1179024" y="699159"/>
                    </a:lnTo>
                    <a:lnTo>
                      <a:pt x="1188263" y="700229"/>
                    </a:lnTo>
                    <a:cubicBezTo>
                      <a:pt x="1194931" y="702491"/>
                      <a:pt x="1201122" y="707253"/>
                      <a:pt x="1207313" y="712016"/>
                    </a:cubicBezTo>
                    <a:cubicBezTo>
                      <a:pt x="1210647" y="727732"/>
                      <a:pt x="1209694" y="741781"/>
                      <a:pt x="1205051" y="754402"/>
                    </a:cubicBezTo>
                    <a:lnTo>
                      <a:pt x="1180854" y="787924"/>
                    </a:lnTo>
                    <a:lnTo>
                      <a:pt x="1187073" y="807504"/>
                    </a:lnTo>
                    <a:cubicBezTo>
                      <a:pt x="1190883" y="812504"/>
                      <a:pt x="1196836" y="815362"/>
                      <a:pt x="1206361" y="814886"/>
                    </a:cubicBezTo>
                    <a:cubicBezTo>
                      <a:pt x="1214934" y="814886"/>
                      <a:pt x="1223506" y="816791"/>
                      <a:pt x="1213981" y="828221"/>
                    </a:cubicBezTo>
                    <a:cubicBezTo>
                      <a:pt x="1208266" y="850128"/>
                      <a:pt x="1205409" y="874893"/>
                      <a:pt x="1172071" y="862511"/>
                    </a:cubicBezTo>
                    <a:cubicBezTo>
                      <a:pt x="1153021" y="859653"/>
                      <a:pt x="1123494" y="872036"/>
                      <a:pt x="1115874" y="854891"/>
                    </a:cubicBezTo>
                    <a:cubicBezTo>
                      <a:pt x="1109206" y="839651"/>
                      <a:pt x="1133971" y="821553"/>
                      <a:pt x="1148259" y="807266"/>
                    </a:cubicBezTo>
                    <a:cubicBezTo>
                      <a:pt x="1157784" y="799646"/>
                      <a:pt x="1159689" y="785358"/>
                      <a:pt x="1173024" y="780596"/>
                    </a:cubicBezTo>
                    <a:lnTo>
                      <a:pt x="1173125" y="780684"/>
                    </a:lnTo>
                    <a:lnTo>
                      <a:pt x="1174333" y="770475"/>
                    </a:lnTo>
                    <a:cubicBezTo>
                      <a:pt x="1173023" y="767975"/>
                      <a:pt x="1169689" y="766784"/>
                      <a:pt x="1163498" y="767261"/>
                    </a:cubicBezTo>
                    <a:cubicBezTo>
                      <a:pt x="1147306" y="769166"/>
                      <a:pt x="1137781" y="780596"/>
                      <a:pt x="1124446" y="787263"/>
                    </a:cubicBezTo>
                    <a:cubicBezTo>
                      <a:pt x="1097776" y="793931"/>
                      <a:pt x="1070153" y="791073"/>
                      <a:pt x="1043483" y="789168"/>
                    </a:cubicBezTo>
                    <a:cubicBezTo>
                      <a:pt x="1026338" y="788216"/>
                      <a:pt x="1010146" y="786311"/>
                      <a:pt x="993953" y="794883"/>
                    </a:cubicBezTo>
                    <a:cubicBezTo>
                      <a:pt x="987286" y="810123"/>
                      <a:pt x="971093" y="808218"/>
                      <a:pt x="959663" y="814886"/>
                    </a:cubicBezTo>
                    <a:cubicBezTo>
                      <a:pt x="951091" y="825363"/>
                      <a:pt x="939661" y="831078"/>
                      <a:pt x="929183" y="839651"/>
                    </a:cubicBezTo>
                    <a:lnTo>
                      <a:pt x="925100" y="843462"/>
                    </a:lnTo>
                    <a:lnTo>
                      <a:pt x="915848" y="851081"/>
                    </a:lnTo>
                    <a:cubicBezTo>
                      <a:pt x="915848" y="851081"/>
                      <a:pt x="912991" y="851081"/>
                      <a:pt x="912991" y="851081"/>
                    </a:cubicBezTo>
                    <a:cubicBezTo>
                      <a:pt x="912991" y="851081"/>
                      <a:pt x="914896" y="852986"/>
                      <a:pt x="914896" y="852986"/>
                    </a:cubicBezTo>
                    <a:lnTo>
                      <a:pt x="925100" y="843462"/>
                    </a:lnTo>
                    <a:lnTo>
                      <a:pt x="932041" y="837746"/>
                    </a:lnTo>
                    <a:cubicBezTo>
                      <a:pt x="942518" y="824411"/>
                      <a:pt x="959663" y="826316"/>
                      <a:pt x="972998" y="820601"/>
                    </a:cubicBezTo>
                    <a:cubicBezTo>
                      <a:pt x="979666" y="818696"/>
                      <a:pt x="986333" y="814886"/>
                      <a:pt x="992048" y="814886"/>
                    </a:cubicBezTo>
                    <a:cubicBezTo>
                      <a:pt x="1003478" y="813933"/>
                      <a:pt x="1017766" y="809171"/>
                      <a:pt x="1023481" y="819648"/>
                    </a:cubicBezTo>
                    <a:cubicBezTo>
                      <a:pt x="1032053" y="834888"/>
                      <a:pt x="1013003" y="835841"/>
                      <a:pt x="1005383" y="842508"/>
                    </a:cubicBezTo>
                    <a:cubicBezTo>
                      <a:pt x="1003478" y="844413"/>
                      <a:pt x="1005383" y="851081"/>
                      <a:pt x="1006336" y="854891"/>
                    </a:cubicBezTo>
                    <a:cubicBezTo>
                      <a:pt x="997763" y="866321"/>
                      <a:pt x="1011098" y="877751"/>
                      <a:pt x="1005383" y="889181"/>
                    </a:cubicBezTo>
                    <a:cubicBezTo>
                      <a:pt x="1001573" y="899658"/>
                      <a:pt x="992048" y="903468"/>
                      <a:pt x="984428" y="910136"/>
                    </a:cubicBezTo>
                    <a:cubicBezTo>
                      <a:pt x="974903" y="918708"/>
                      <a:pt x="961568" y="909183"/>
                      <a:pt x="952043" y="916803"/>
                    </a:cubicBezTo>
                    <a:cubicBezTo>
                      <a:pt x="937756" y="931091"/>
                      <a:pt x="916801" y="932043"/>
                      <a:pt x="899656" y="938711"/>
                    </a:cubicBezTo>
                    <a:cubicBezTo>
                      <a:pt x="876796" y="947283"/>
                      <a:pt x="858698" y="959666"/>
                      <a:pt x="855841" y="985383"/>
                    </a:cubicBezTo>
                    <a:cubicBezTo>
                      <a:pt x="853936" y="1001576"/>
                      <a:pt x="839648" y="1003481"/>
                      <a:pt x="831076" y="1003481"/>
                    </a:cubicBezTo>
                    <a:cubicBezTo>
                      <a:pt x="779641" y="1006338"/>
                      <a:pt x="763448" y="1048248"/>
                      <a:pt x="738683" y="1081586"/>
                    </a:cubicBezTo>
                    <a:cubicBezTo>
                      <a:pt x="708203" y="1076823"/>
                      <a:pt x="712013" y="1097778"/>
                      <a:pt x="711061" y="1115876"/>
                    </a:cubicBezTo>
                    <a:cubicBezTo>
                      <a:pt x="707251" y="1144451"/>
                      <a:pt x="692011" y="1163501"/>
                      <a:pt x="666293" y="1175883"/>
                    </a:cubicBezTo>
                    <a:cubicBezTo>
                      <a:pt x="636766" y="1191123"/>
                      <a:pt x="610096" y="1209221"/>
                      <a:pt x="585331" y="1230176"/>
                    </a:cubicBezTo>
                    <a:cubicBezTo>
                      <a:pt x="565328" y="1247320"/>
                      <a:pt x="557708" y="1270181"/>
                      <a:pt x="559613" y="1297803"/>
                    </a:cubicBezTo>
                    <a:cubicBezTo>
                      <a:pt x="561518" y="1327331"/>
                      <a:pt x="564376" y="1356858"/>
                      <a:pt x="557708" y="1386386"/>
                    </a:cubicBezTo>
                    <a:cubicBezTo>
                      <a:pt x="555803" y="1394958"/>
                      <a:pt x="551993" y="1406388"/>
                      <a:pt x="542468" y="1407341"/>
                    </a:cubicBezTo>
                    <a:cubicBezTo>
                      <a:pt x="530086" y="1409246"/>
                      <a:pt x="531038" y="1394958"/>
                      <a:pt x="528181" y="1387338"/>
                    </a:cubicBezTo>
                    <a:cubicBezTo>
                      <a:pt x="522466" y="1365431"/>
                      <a:pt x="516751" y="1344476"/>
                      <a:pt x="519608" y="1320663"/>
                    </a:cubicBezTo>
                    <a:cubicBezTo>
                      <a:pt x="521513" y="1300661"/>
                      <a:pt x="522466" y="1280658"/>
                      <a:pt x="488176" y="1283516"/>
                    </a:cubicBezTo>
                    <a:cubicBezTo>
                      <a:pt x="470078" y="1285421"/>
                      <a:pt x="452933" y="1262561"/>
                      <a:pt x="429121" y="1267323"/>
                    </a:cubicBezTo>
                    <a:cubicBezTo>
                      <a:pt x="422453" y="1268276"/>
                      <a:pt x="411023" y="1265418"/>
                      <a:pt x="409118" y="1268276"/>
                    </a:cubicBezTo>
                    <a:cubicBezTo>
                      <a:pt x="391973" y="1307328"/>
                      <a:pt x="364351" y="1288278"/>
                      <a:pt x="336728" y="1284468"/>
                    </a:cubicBezTo>
                    <a:cubicBezTo>
                      <a:pt x="279578" y="1275896"/>
                      <a:pt x="228143" y="1315901"/>
                      <a:pt x="215761" y="1373051"/>
                    </a:cubicBezTo>
                    <a:cubicBezTo>
                      <a:pt x="210998" y="1396863"/>
                      <a:pt x="193853" y="1415913"/>
                      <a:pt x="189091" y="1441631"/>
                    </a:cubicBezTo>
                    <a:cubicBezTo>
                      <a:pt x="182423" y="1476873"/>
                      <a:pt x="183376" y="1511163"/>
                      <a:pt x="196711" y="1544501"/>
                    </a:cubicBezTo>
                    <a:cubicBezTo>
                      <a:pt x="204331" y="1564503"/>
                      <a:pt x="219571" y="1574028"/>
                      <a:pt x="244336" y="1573076"/>
                    </a:cubicBezTo>
                    <a:cubicBezTo>
                      <a:pt x="284341" y="1571171"/>
                      <a:pt x="310058" y="1555931"/>
                      <a:pt x="320536" y="1514973"/>
                    </a:cubicBezTo>
                    <a:cubicBezTo>
                      <a:pt x="324346" y="1500686"/>
                      <a:pt x="374828" y="1487351"/>
                      <a:pt x="387211" y="1494971"/>
                    </a:cubicBezTo>
                    <a:cubicBezTo>
                      <a:pt x="396736" y="1500686"/>
                      <a:pt x="392926" y="1507353"/>
                      <a:pt x="389116" y="1515926"/>
                    </a:cubicBezTo>
                    <a:cubicBezTo>
                      <a:pt x="372923" y="1552121"/>
                      <a:pt x="358636" y="1589268"/>
                      <a:pt x="340538" y="1624511"/>
                    </a:cubicBezTo>
                    <a:cubicBezTo>
                      <a:pt x="329108" y="1646418"/>
                      <a:pt x="340538" y="1644513"/>
                      <a:pt x="354826" y="1644513"/>
                    </a:cubicBezTo>
                    <a:cubicBezTo>
                      <a:pt x="372923" y="1644513"/>
                      <a:pt x="391973" y="1642608"/>
                      <a:pt x="410071" y="1645466"/>
                    </a:cubicBezTo>
                    <a:cubicBezTo>
                      <a:pt x="432931" y="1649276"/>
                      <a:pt x="449123" y="1658801"/>
                      <a:pt x="439598" y="1687376"/>
                    </a:cubicBezTo>
                    <a:cubicBezTo>
                      <a:pt x="433883" y="1705473"/>
                      <a:pt x="432931" y="1725476"/>
                      <a:pt x="426263" y="1743573"/>
                    </a:cubicBezTo>
                    <a:cubicBezTo>
                      <a:pt x="414833" y="1774053"/>
                      <a:pt x="432931" y="1793103"/>
                      <a:pt x="450076" y="1813106"/>
                    </a:cubicBezTo>
                    <a:cubicBezTo>
                      <a:pt x="466268" y="1832156"/>
                      <a:pt x="483413" y="1819773"/>
                      <a:pt x="499606" y="1812153"/>
                    </a:cubicBezTo>
                    <a:cubicBezTo>
                      <a:pt x="512941" y="1806438"/>
                      <a:pt x="528181" y="1806438"/>
                      <a:pt x="536753" y="1818821"/>
                    </a:cubicBezTo>
                    <a:cubicBezTo>
                      <a:pt x="554851" y="1843586"/>
                      <a:pt x="571996" y="1829298"/>
                      <a:pt x="577711" y="1813106"/>
                    </a:cubicBezTo>
                    <a:cubicBezTo>
                      <a:pt x="591998" y="1771196"/>
                      <a:pt x="630098" y="1768338"/>
                      <a:pt x="661531" y="1754051"/>
                    </a:cubicBezTo>
                    <a:cubicBezTo>
                      <a:pt x="671056" y="1754051"/>
                      <a:pt x="673913" y="1755956"/>
                      <a:pt x="672008" y="1763576"/>
                    </a:cubicBezTo>
                    <a:cubicBezTo>
                      <a:pt x="676771" y="1783578"/>
                      <a:pt x="689153" y="1777863"/>
                      <a:pt x="695821" y="1768338"/>
                    </a:cubicBezTo>
                    <a:cubicBezTo>
                      <a:pt x="713918" y="1745478"/>
                      <a:pt x="729158" y="1761671"/>
                      <a:pt x="741541" y="1772148"/>
                    </a:cubicBezTo>
                    <a:cubicBezTo>
                      <a:pt x="769163" y="1795008"/>
                      <a:pt x="799643" y="1798818"/>
                      <a:pt x="832028" y="1788341"/>
                    </a:cubicBezTo>
                    <a:cubicBezTo>
                      <a:pt x="845363" y="1783578"/>
                      <a:pt x="854888" y="1779768"/>
                      <a:pt x="865366" y="1796913"/>
                    </a:cubicBezTo>
                    <a:cubicBezTo>
                      <a:pt x="875843" y="1814058"/>
                      <a:pt x="896798" y="1823583"/>
                      <a:pt x="910133" y="1838823"/>
                    </a:cubicBezTo>
                    <a:cubicBezTo>
                      <a:pt x="947281" y="1881686"/>
                      <a:pt x="990143" y="1906451"/>
                      <a:pt x="1047293" y="1918833"/>
                    </a:cubicBezTo>
                    <a:cubicBezTo>
                      <a:pt x="1093966" y="1928358"/>
                      <a:pt x="1124446" y="1995986"/>
                      <a:pt x="1116826" y="2036943"/>
                    </a:cubicBezTo>
                    <a:cubicBezTo>
                      <a:pt x="1113968" y="2044563"/>
                      <a:pt x="1111111" y="2051231"/>
                      <a:pt x="1106348" y="2056946"/>
                    </a:cubicBezTo>
                    <a:cubicBezTo>
                      <a:pt x="1092061" y="2071233"/>
                      <a:pt x="1112063" y="2086473"/>
                      <a:pt x="1104443" y="2099808"/>
                    </a:cubicBezTo>
                    <a:cubicBezTo>
                      <a:pt x="1110158" y="2107428"/>
                      <a:pt x="1117778" y="2102666"/>
                      <a:pt x="1124446" y="2102666"/>
                    </a:cubicBezTo>
                    <a:cubicBezTo>
                      <a:pt x="1147306" y="2095046"/>
                      <a:pt x="1161593" y="2062661"/>
                      <a:pt x="1193026" y="2077901"/>
                    </a:cubicBezTo>
                    <a:cubicBezTo>
                      <a:pt x="1225411" y="2087426"/>
                      <a:pt x="1244461" y="2125526"/>
                      <a:pt x="1280656" y="2123621"/>
                    </a:cubicBezTo>
                    <a:cubicBezTo>
                      <a:pt x="1325423" y="2121716"/>
                      <a:pt x="1360666" y="2136956"/>
                      <a:pt x="1387336" y="2172198"/>
                    </a:cubicBezTo>
                    <a:cubicBezTo>
                      <a:pt x="1398766" y="2187438"/>
                      <a:pt x="1427341" y="2172198"/>
                      <a:pt x="1434008" y="2199821"/>
                    </a:cubicBezTo>
                    <a:cubicBezTo>
                      <a:pt x="1440676" y="2228396"/>
                      <a:pt x="1444486" y="2256018"/>
                      <a:pt x="1430198" y="2282688"/>
                    </a:cubicBezTo>
                    <a:cubicBezTo>
                      <a:pt x="1413053" y="2315073"/>
                      <a:pt x="1388288" y="2341743"/>
                      <a:pt x="1370191" y="2373176"/>
                    </a:cubicBezTo>
                    <a:cubicBezTo>
                      <a:pt x="1359713" y="2391273"/>
                      <a:pt x="1356856" y="2406513"/>
                      <a:pt x="1358761" y="2423658"/>
                    </a:cubicBezTo>
                    <a:cubicBezTo>
                      <a:pt x="1366381" y="2486523"/>
                      <a:pt x="1352093" y="2544626"/>
                      <a:pt x="1327328" y="2600823"/>
                    </a:cubicBezTo>
                    <a:cubicBezTo>
                      <a:pt x="1321613" y="2612253"/>
                      <a:pt x="1313041" y="2629398"/>
                      <a:pt x="1293991" y="2626541"/>
                    </a:cubicBezTo>
                    <a:cubicBezTo>
                      <a:pt x="1261606" y="2622731"/>
                      <a:pt x="1241603" y="2647496"/>
                      <a:pt x="1218743" y="2661783"/>
                    </a:cubicBezTo>
                    <a:cubicBezTo>
                      <a:pt x="1203503" y="2671308"/>
                      <a:pt x="1187311" y="2690358"/>
                      <a:pt x="1193026" y="2710361"/>
                    </a:cubicBezTo>
                    <a:cubicBezTo>
                      <a:pt x="1205408" y="2757033"/>
                      <a:pt x="1178738" y="2793228"/>
                      <a:pt x="1164451" y="2832281"/>
                    </a:cubicBezTo>
                    <a:cubicBezTo>
                      <a:pt x="1154926" y="2859903"/>
                      <a:pt x="1136828" y="2884668"/>
                      <a:pt x="1122541" y="2910386"/>
                    </a:cubicBezTo>
                    <a:cubicBezTo>
                      <a:pt x="1116826" y="2920863"/>
                      <a:pt x="1109206" y="2929436"/>
                      <a:pt x="1095871" y="2929436"/>
                    </a:cubicBezTo>
                    <a:cubicBezTo>
                      <a:pt x="1085393" y="2920863"/>
                      <a:pt x="1072058" y="2930388"/>
                      <a:pt x="1061581" y="2922768"/>
                    </a:cubicBezTo>
                    <a:cubicBezTo>
                      <a:pt x="1053961" y="2919911"/>
                      <a:pt x="1044436" y="2911338"/>
                      <a:pt x="1047293" y="2929436"/>
                    </a:cubicBezTo>
                    <a:cubicBezTo>
                      <a:pt x="1052056" y="2938961"/>
                      <a:pt x="1062533" y="2944676"/>
                      <a:pt x="1061581" y="2956106"/>
                    </a:cubicBezTo>
                    <a:cubicBezTo>
                      <a:pt x="1055866" y="2964678"/>
                      <a:pt x="1048246" y="2962773"/>
                      <a:pt x="1040626" y="2959916"/>
                    </a:cubicBezTo>
                    <a:cubicBezTo>
                      <a:pt x="952043" y="2929436"/>
                      <a:pt x="865366" y="2895146"/>
                      <a:pt x="783451" y="2850378"/>
                    </a:cubicBezTo>
                    <a:cubicBezTo>
                      <a:pt x="762496" y="2838948"/>
                      <a:pt x="762496" y="2820851"/>
                      <a:pt x="752971" y="2805611"/>
                    </a:cubicBezTo>
                    <a:cubicBezTo>
                      <a:pt x="730111" y="2799896"/>
                      <a:pt x="738683" y="2779893"/>
                      <a:pt x="737731" y="2765606"/>
                    </a:cubicBezTo>
                    <a:cubicBezTo>
                      <a:pt x="736778" y="2697978"/>
                      <a:pt x="732968" y="2631303"/>
                      <a:pt x="721538" y="2564628"/>
                    </a:cubicBezTo>
                    <a:cubicBezTo>
                      <a:pt x="715823" y="2532243"/>
                      <a:pt x="700583" y="2503668"/>
                      <a:pt x="670103" y="2492238"/>
                    </a:cubicBezTo>
                    <a:cubicBezTo>
                      <a:pt x="596761" y="2464616"/>
                      <a:pt x="568186" y="2400798"/>
                      <a:pt x="539611" y="2337933"/>
                    </a:cubicBezTo>
                    <a:cubicBezTo>
                      <a:pt x="520561" y="2296976"/>
                      <a:pt x="502463" y="2256971"/>
                      <a:pt x="473888" y="2221728"/>
                    </a:cubicBezTo>
                    <a:cubicBezTo>
                      <a:pt x="456743" y="2200773"/>
                      <a:pt x="450076" y="2174103"/>
                      <a:pt x="468173" y="2148386"/>
                    </a:cubicBezTo>
                    <a:cubicBezTo>
                      <a:pt x="473888" y="2140766"/>
                      <a:pt x="477698" y="2133146"/>
                      <a:pt x="471983" y="2122668"/>
                    </a:cubicBezTo>
                    <a:cubicBezTo>
                      <a:pt x="452933" y="2083616"/>
                      <a:pt x="471983" y="2052183"/>
                      <a:pt x="493891" y="2021703"/>
                    </a:cubicBezTo>
                    <a:cubicBezTo>
                      <a:pt x="518656" y="1987413"/>
                      <a:pt x="546278" y="1955028"/>
                      <a:pt x="538658" y="1907403"/>
                    </a:cubicBezTo>
                    <a:cubicBezTo>
                      <a:pt x="535801" y="1889306"/>
                      <a:pt x="531991" y="1871208"/>
                      <a:pt x="524371" y="1854063"/>
                    </a:cubicBezTo>
                    <a:cubicBezTo>
                      <a:pt x="517703" y="1837871"/>
                      <a:pt x="507226" y="1834061"/>
                      <a:pt x="499606" y="1853111"/>
                    </a:cubicBezTo>
                    <a:cubicBezTo>
                      <a:pt x="489128" y="1876923"/>
                      <a:pt x="475793" y="1875018"/>
                      <a:pt x="459601" y="1860731"/>
                    </a:cubicBezTo>
                    <a:cubicBezTo>
                      <a:pt x="443408" y="1847396"/>
                      <a:pt x="425311" y="1838823"/>
                      <a:pt x="408166" y="1827393"/>
                    </a:cubicBezTo>
                    <a:cubicBezTo>
                      <a:pt x="375781" y="1806438"/>
                      <a:pt x="371971" y="1771196"/>
                      <a:pt x="354826" y="1742621"/>
                    </a:cubicBezTo>
                    <a:cubicBezTo>
                      <a:pt x="346253" y="1729286"/>
                      <a:pt x="337681" y="1720713"/>
                      <a:pt x="322441" y="1715951"/>
                    </a:cubicBezTo>
                    <a:cubicBezTo>
                      <a:pt x="289103" y="1705473"/>
                      <a:pt x="255766" y="1691186"/>
                      <a:pt x="234811" y="1658801"/>
                    </a:cubicBezTo>
                    <a:cubicBezTo>
                      <a:pt x="228143" y="1649276"/>
                      <a:pt x="218618" y="1639751"/>
                      <a:pt x="206236" y="1644513"/>
                    </a:cubicBezTo>
                    <a:cubicBezTo>
                      <a:pt x="170993" y="1656896"/>
                      <a:pt x="143371" y="1639751"/>
                      <a:pt x="116701" y="1622606"/>
                    </a:cubicBezTo>
                    <a:cubicBezTo>
                      <a:pt x="85268" y="1603556"/>
                      <a:pt x="54788" y="1583553"/>
                      <a:pt x="28118" y="1557836"/>
                    </a:cubicBezTo>
                    <a:cubicBezTo>
                      <a:pt x="11926" y="1541643"/>
                      <a:pt x="1448" y="1523546"/>
                      <a:pt x="12878" y="1499733"/>
                    </a:cubicBezTo>
                    <a:cubicBezTo>
                      <a:pt x="20498" y="1482588"/>
                      <a:pt x="16688" y="1463538"/>
                      <a:pt x="10021" y="1446393"/>
                    </a:cubicBezTo>
                    <a:cubicBezTo>
                      <a:pt x="6211" y="1434963"/>
                      <a:pt x="-1409" y="1423533"/>
                      <a:pt x="5258" y="1410198"/>
                    </a:cubicBezTo>
                    <a:cubicBezTo>
                      <a:pt x="-12839" y="1304471"/>
                      <a:pt x="19546" y="1205411"/>
                      <a:pt x="45263" y="1105398"/>
                    </a:cubicBezTo>
                    <a:cubicBezTo>
                      <a:pt x="94793" y="912993"/>
                      <a:pt x="185281" y="739638"/>
                      <a:pt x="304343" y="581523"/>
                    </a:cubicBezTo>
                    <a:cubicBezTo>
                      <a:pt x="374828" y="487226"/>
                      <a:pt x="458648" y="405311"/>
                      <a:pt x="548183" y="329111"/>
                    </a:cubicBezTo>
                    <a:cubicBezTo>
                      <a:pt x="568186" y="311966"/>
                      <a:pt x="591046" y="303393"/>
                      <a:pt x="617716" y="317681"/>
                    </a:cubicBezTo>
                    <a:cubicBezTo>
                      <a:pt x="628193" y="324348"/>
                      <a:pt x="628193" y="314823"/>
                      <a:pt x="631051" y="309108"/>
                    </a:cubicBezTo>
                    <a:cubicBezTo>
                      <a:pt x="652006" y="308156"/>
                      <a:pt x="669151" y="289106"/>
                      <a:pt x="692011" y="299583"/>
                    </a:cubicBezTo>
                    <a:cubicBezTo>
                      <a:pt x="712013" y="311966"/>
                      <a:pt x="732968" y="317681"/>
                      <a:pt x="756781" y="316728"/>
                    </a:cubicBezTo>
                    <a:cubicBezTo>
                      <a:pt x="764401" y="317681"/>
                      <a:pt x="772973" y="320538"/>
                      <a:pt x="780593" y="315776"/>
                    </a:cubicBezTo>
                    <a:cubicBezTo>
                      <a:pt x="786308" y="312918"/>
                      <a:pt x="792023" y="311966"/>
                      <a:pt x="797738" y="314823"/>
                    </a:cubicBezTo>
                    <a:cubicBezTo>
                      <a:pt x="808216" y="327206"/>
                      <a:pt x="819646" y="321491"/>
                      <a:pt x="831076" y="316728"/>
                    </a:cubicBezTo>
                    <a:cubicBezTo>
                      <a:pt x="837743" y="304346"/>
                      <a:pt x="858698" y="297678"/>
                      <a:pt x="841553" y="277676"/>
                    </a:cubicBezTo>
                    <a:cubicBezTo>
                      <a:pt x="834886" y="270056"/>
                      <a:pt x="846316" y="263388"/>
                      <a:pt x="852031" y="259578"/>
                    </a:cubicBezTo>
                    <a:cubicBezTo>
                      <a:pt x="857269" y="255768"/>
                      <a:pt x="862508" y="252434"/>
                      <a:pt x="867152" y="248624"/>
                    </a:cubicBezTo>
                    <a:lnTo>
                      <a:pt x="876026" y="238011"/>
                    </a:lnTo>
                    <a:lnTo>
                      <a:pt x="858921" y="241392"/>
                    </a:lnTo>
                    <a:cubicBezTo>
                      <a:pt x="840303" y="244874"/>
                      <a:pt x="823694" y="244338"/>
                      <a:pt x="821551" y="210048"/>
                    </a:cubicBezTo>
                    <a:cubicBezTo>
                      <a:pt x="833933" y="208143"/>
                      <a:pt x="848221" y="208143"/>
                      <a:pt x="857746" y="190998"/>
                    </a:cubicBezTo>
                    <a:cubicBezTo>
                      <a:pt x="861079" y="184807"/>
                      <a:pt x="867032" y="183378"/>
                      <a:pt x="873343" y="184331"/>
                    </a:cubicBezTo>
                    <a:close/>
                    <a:moveTo>
                      <a:pt x="798215" y="181949"/>
                    </a:moveTo>
                    <a:cubicBezTo>
                      <a:pt x="801310" y="182187"/>
                      <a:pt x="803930" y="183378"/>
                      <a:pt x="805359" y="187188"/>
                    </a:cubicBezTo>
                    <a:cubicBezTo>
                      <a:pt x="808216" y="194808"/>
                      <a:pt x="800596" y="194808"/>
                      <a:pt x="795834" y="196713"/>
                    </a:cubicBezTo>
                    <a:cubicBezTo>
                      <a:pt x="790119" y="193856"/>
                      <a:pt x="788214" y="189093"/>
                      <a:pt x="788214" y="182426"/>
                    </a:cubicBezTo>
                    <a:cubicBezTo>
                      <a:pt x="791547" y="182426"/>
                      <a:pt x="795119" y="181711"/>
                      <a:pt x="798215" y="181949"/>
                    </a:cubicBezTo>
                    <a:close/>
                    <a:moveTo>
                      <a:pt x="938708" y="121466"/>
                    </a:moveTo>
                    <a:cubicBezTo>
                      <a:pt x="943471" y="128133"/>
                      <a:pt x="953948" y="130038"/>
                      <a:pt x="952043" y="141468"/>
                    </a:cubicBezTo>
                    <a:lnTo>
                      <a:pt x="951037" y="142501"/>
                    </a:lnTo>
                    <a:lnTo>
                      <a:pt x="953949" y="140516"/>
                    </a:lnTo>
                    <a:cubicBezTo>
                      <a:pt x="952996" y="143373"/>
                      <a:pt x="952996" y="146231"/>
                      <a:pt x="952996" y="148136"/>
                    </a:cubicBezTo>
                    <a:cubicBezTo>
                      <a:pt x="952996" y="154803"/>
                      <a:pt x="952996" y="161471"/>
                      <a:pt x="952996" y="169091"/>
                    </a:cubicBezTo>
                    <a:cubicBezTo>
                      <a:pt x="949662" y="166709"/>
                      <a:pt x="947281" y="162899"/>
                      <a:pt x="944424" y="159804"/>
                    </a:cubicBezTo>
                    <a:lnTo>
                      <a:pt x="933131" y="154863"/>
                    </a:lnTo>
                    <a:lnTo>
                      <a:pt x="931088" y="155756"/>
                    </a:lnTo>
                    <a:cubicBezTo>
                      <a:pt x="931088" y="155756"/>
                      <a:pt x="930136" y="155756"/>
                      <a:pt x="930136" y="155756"/>
                    </a:cubicBezTo>
                    <a:cubicBezTo>
                      <a:pt x="925373" y="152898"/>
                      <a:pt x="906323" y="162423"/>
                      <a:pt x="918706" y="144326"/>
                    </a:cubicBezTo>
                    <a:cubicBezTo>
                      <a:pt x="923468" y="137658"/>
                      <a:pt x="931088" y="131943"/>
                      <a:pt x="931088" y="122418"/>
                    </a:cubicBezTo>
                    <a:cubicBezTo>
                      <a:pt x="934898" y="118608"/>
                      <a:pt x="936803" y="118608"/>
                      <a:pt x="938708" y="121466"/>
                    </a:cubicBezTo>
                    <a:close/>
                    <a:moveTo>
                      <a:pt x="925373" y="107178"/>
                    </a:moveTo>
                    <a:cubicBezTo>
                      <a:pt x="930136" y="111940"/>
                      <a:pt x="934898" y="116703"/>
                      <a:pt x="938708" y="121465"/>
                    </a:cubicBezTo>
                    <a:lnTo>
                      <a:pt x="935851" y="121465"/>
                    </a:lnTo>
                    <a:cubicBezTo>
                      <a:pt x="935851" y="121465"/>
                      <a:pt x="932993" y="121465"/>
                      <a:pt x="932993" y="121465"/>
                    </a:cubicBezTo>
                    <a:cubicBezTo>
                      <a:pt x="923468" y="125275"/>
                      <a:pt x="912991" y="131943"/>
                      <a:pt x="901561" y="123370"/>
                    </a:cubicBezTo>
                    <a:cubicBezTo>
                      <a:pt x="904418" y="109083"/>
                      <a:pt x="915848" y="109083"/>
                      <a:pt x="925373" y="107178"/>
                    </a:cubicBezTo>
                    <a:close/>
                    <a:moveTo>
                      <a:pt x="1021576" y="71936"/>
                    </a:moveTo>
                    <a:cubicBezTo>
                      <a:pt x="1037768" y="75746"/>
                      <a:pt x="1038721" y="87176"/>
                      <a:pt x="1031101" y="97653"/>
                    </a:cubicBezTo>
                    <a:cubicBezTo>
                      <a:pt x="1019671" y="115751"/>
                      <a:pt x="1011098" y="95748"/>
                      <a:pt x="1000621" y="92891"/>
                    </a:cubicBezTo>
                    <a:cubicBezTo>
                      <a:pt x="1002526" y="88128"/>
                      <a:pt x="1005383" y="83366"/>
                      <a:pt x="1007288" y="79556"/>
                    </a:cubicBezTo>
                    <a:cubicBezTo>
                      <a:pt x="1012051" y="76698"/>
                      <a:pt x="1016813" y="74793"/>
                      <a:pt x="1021576" y="71936"/>
                    </a:cubicBezTo>
                    <a:close/>
                    <a:moveTo>
                      <a:pt x="1113849" y="40265"/>
                    </a:moveTo>
                    <a:cubicBezTo>
                      <a:pt x="1128732" y="39074"/>
                      <a:pt x="1143972" y="42885"/>
                      <a:pt x="1159689" y="51933"/>
                    </a:cubicBezTo>
                    <a:cubicBezTo>
                      <a:pt x="1175881" y="68126"/>
                      <a:pt x="1166356" y="76698"/>
                      <a:pt x="1151116" y="84318"/>
                    </a:cubicBezTo>
                    <a:cubicBezTo>
                      <a:pt x="1137781" y="90986"/>
                      <a:pt x="1123494" y="86223"/>
                      <a:pt x="1111111" y="92891"/>
                    </a:cubicBezTo>
                    <a:cubicBezTo>
                      <a:pt x="1083489" y="98606"/>
                      <a:pt x="1067296" y="90033"/>
                      <a:pt x="1070153" y="58601"/>
                    </a:cubicBezTo>
                    <a:cubicBezTo>
                      <a:pt x="1084441" y="47647"/>
                      <a:pt x="1098967" y="41456"/>
                      <a:pt x="1113849" y="40265"/>
                    </a:cubicBezTo>
                    <a:close/>
                    <a:moveTo>
                      <a:pt x="1400760" y="96"/>
                    </a:moveTo>
                    <a:cubicBezTo>
                      <a:pt x="1426031" y="498"/>
                      <a:pt x="1451392" y="2164"/>
                      <a:pt x="1476871" y="5260"/>
                    </a:cubicBezTo>
                    <a:cubicBezTo>
                      <a:pt x="1521639" y="13833"/>
                      <a:pt x="1566406" y="14785"/>
                      <a:pt x="1611174" y="9070"/>
                    </a:cubicBezTo>
                    <a:cubicBezTo>
                      <a:pt x="1614984" y="7165"/>
                      <a:pt x="1619746" y="9070"/>
                      <a:pt x="1619746" y="17643"/>
                    </a:cubicBezTo>
                    <a:cubicBezTo>
                      <a:pt x="1631176" y="13833"/>
                      <a:pt x="1639748" y="20500"/>
                      <a:pt x="1646416" y="28120"/>
                    </a:cubicBezTo>
                    <a:cubicBezTo>
                      <a:pt x="1652131" y="36693"/>
                      <a:pt x="1659751" y="35740"/>
                      <a:pt x="1667371" y="31930"/>
                    </a:cubicBezTo>
                    <a:cubicBezTo>
                      <a:pt x="1693088" y="18119"/>
                      <a:pt x="1717377" y="11690"/>
                      <a:pt x="1742261" y="11690"/>
                    </a:cubicBezTo>
                    <a:cubicBezTo>
                      <a:pt x="1767145" y="11690"/>
                      <a:pt x="1792624" y="18119"/>
                      <a:pt x="1820723" y="30025"/>
                    </a:cubicBezTo>
                    <a:cubicBezTo>
                      <a:pt x="1845488" y="40503"/>
                      <a:pt x="1874063" y="40503"/>
                      <a:pt x="1901686" y="45265"/>
                    </a:cubicBezTo>
                    <a:cubicBezTo>
                      <a:pt x="1905496" y="54790"/>
                      <a:pt x="1888351" y="56695"/>
                      <a:pt x="1894066" y="69078"/>
                    </a:cubicBezTo>
                    <a:cubicBezTo>
                      <a:pt x="1913116" y="57648"/>
                      <a:pt x="1934071" y="52885"/>
                      <a:pt x="1955978" y="55743"/>
                    </a:cubicBezTo>
                    <a:cubicBezTo>
                      <a:pt x="1961693" y="62410"/>
                      <a:pt x="1959788" y="69078"/>
                      <a:pt x="1954073" y="71935"/>
                    </a:cubicBezTo>
                    <a:cubicBezTo>
                      <a:pt x="1939786" y="78603"/>
                      <a:pt x="1939786" y="91938"/>
                      <a:pt x="1935976" y="103368"/>
                    </a:cubicBezTo>
                    <a:cubicBezTo>
                      <a:pt x="1904543" y="124323"/>
                      <a:pt x="1914068" y="142420"/>
                      <a:pt x="1949311" y="161470"/>
                    </a:cubicBezTo>
                    <a:cubicBezTo>
                      <a:pt x="1923593" y="162423"/>
                      <a:pt x="1905496" y="153850"/>
                      <a:pt x="1894066" y="171948"/>
                    </a:cubicBezTo>
                    <a:cubicBezTo>
                      <a:pt x="1899781" y="177663"/>
                      <a:pt x="1909306" y="175758"/>
                      <a:pt x="1913116" y="183378"/>
                    </a:cubicBezTo>
                    <a:cubicBezTo>
                      <a:pt x="1917878" y="187188"/>
                      <a:pt x="1922641" y="195760"/>
                      <a:pt x="1907401" y="196713"/>
                    </a:cubicBezTo>
                    <a:cubicBezTo>
                      <a:pt x="1907401" y="221478"/>
                      <a:pt x="1903591" y="242433"/>
                      <a:pt x="1873111" y="245290"/>
                    </a:cubicBezTo>
                    <a:cubicBezTo>
                      <a:pt x="1842631" y="244338"/>
                      <a:pt x="1879778" y="263388"/>
                      <a:pt x="1866443" y="267198"/>
                    </a:cubicBezTo>
                    <a:cubicBezTo>
                      <a:pt x="1860728" y="271008"/>
                      <a:pt x="1855013" y="271960"/>
                      <a:pt x="1851203" y="270055"/>
                    </a:cubicBezTo>
                    <a:cubicBezTo>
                      <a:pt x="1860728" y="280533"/>
                      <a:pt x="1876921" y="291963"/>
                      <a:pt x="1866443" y="313870"/>
                    </a:cubicBezTo>
                    <a:cubicBezTo>
                      <a:pt x="1859776" y="319585"/>
                      <a:pt x="1852156" y="321490"/>
                      <a:pt x="1843583" y="319585"/>
                    </a:cubicBezTo>
                    <a:cubicBezTo>
                      <a:pt x="1833106" y="315775"/>
                      <a:pt x="1827391" y="307203"/>
                      <a:pt x="1819771" y="300535"/>
                    </a:cubicBezTo>
                    <a:cubicBezTo>
                      <a:pt x="1811198" y="310060"/>
                      <a:pt x="1800721" y="314823"/>
                      <a:pt x="1788338" y="313870"/>
                    </a:cubicBezTo>
                    <a:cubicBezTo>
                      <a:pt x="1791196" y="322443"/>
                      <a:pt x="1796911" y="313870"/>
                      <a:pt x="1800721" y="315775"/>
                    </a:cubicBezTo>
                    <a:cubicBezTo>
                      <a:pt x="1808341" y="314823"/>
                      <a:pt x="1815961" y="312918"/>
                      <a:pt x="1823581" y="314823"/>
                    </a:cubicBezTo>
                    <a:cubicBezTo>
                      <a:pt x="1826438" y="315775"/>
                      <a:pt x="1830248" y="316728"/>
                      <a:pt x="1833106" y="317680"/>
                    </a:cubicBezTo>
                    <a:cubicBezTo>
                      <a:pt x="1838821" y="322443"/>
                      <a:pt x="1842631" y="327205"/>
                      <a:pt x="1838821" y="334825"/>
                    </a:cubicBezTo>
                    <a:cubicBezTo>
                      <a:pt x="1800721" y="354828"/>
                      <a:pt x="1760716" y="371020"/>
                      <a:pt x="1715948" y="370068"/>
                    </a:cubicBezTo>
                    <a:cubicBezTo>
                      <a:pt x="1707376" y="370068"/>
                      <a:pt x="1695946" y="372925"/>
                      <a:pt x="1691183" y="379593"/>
                    </a:cubicBezTo>
                    <a:cubicBezTo>
                      <a:pt x="1662608" y="411025"/>
                      <a:pt x="1627366" y="425313"/>
                      <a:pt x="1586408" y="430075"/>
                    </a:cubicBezTo>
                    <a:cubicBezTo>
                      <a:pt x="1564501" y="432933"/>
                      <a:pt x="1554976" y="450078"/>
                      <a:pt x="1542593" y="468175"/>
                    </a:cubicBezTo>
                    <a:cubicBezTo>
                      <a:pt x="1522591" y="497703"/>
                      <a:pt x="1501636" y="527230"/>
                      <a:pt x="1480681" y="555805"/>
                    </a:cubicBezTo>
                    <a:cubicBezTo>
                      <a:pt x="1475918" y="562473"/>
                      <a:pt x="1469251" y="562473"/>
                      <a:pt x="1462583" y="562473"/>
                    </a:cubicBezTo>
                    <a:cubicBezTo>
                      <a:pt x="1419721" y="558663"/>
                      <a:pt x="1380668" y="507228"/>
                      <a:pt x="1385431" y="462460"/>
                    </a:cubicBezTo>
                    <a:cubicBezTo>
                      <a:pt x="1388288" y="441505"/>
                      <a:pt x="1374001" y="421503"/>
                      <a:pt x="1379716" y="398643"/>
                    </a:cubicBezTo>
                    <a:cubicBezTo>
                      <a:pt x="1387336" y="363400"/>
                      <a:pt x="1418768" y="354828"/>
                      <a:pt x="1441628" y="335778"/>
                    </a:cubicBezTo>
                    <a:cubicBezTo>
                      <a:pt x="1443533" y="331015"/>
                      <a:pt x="1445438" y="325300"/>
                      <a:pt x="1449248" y="321490"/>
                    </a:cubicBezTo>
                    <a:cubicBezTo>
                      <a:pt x="1454011" y="314823"/>
                      <a:pt x="1454963" y="306250"/>
                      <a:pt x="1461631" y="300535"/>
                    </a:cubicBezTo>
                    <a:cubicBezTo>
                      <a:pt x="1451153" y="280533"/>
                      <a:pt x="1439723" y="265293"/>
                      <a:pt x="1412101" y="280533"/>
                    </a:cubicBezTo>
                    <a:cubicBezTo>
                      <a:pt x="1425436" y="259578"/>
                      <a:pt x="1438771" y="241480"/>
                      <a:pt x="1434961" y="215763"/>
                    </a:cubicBezTo>
                    <a:cubicBezTo>
                      <a:pt x="1430198" y="178615"/>
                      <a:pt x="1409243" y="158613"/>
                      <a:pt x="1371143" y="160518"/>
                    </a:cubicBezTo>
                    <a:cubicBezTo>
                      <a:pt x="1357808" y="161470"/>
                      <a:pt x="1343521" y="159565"/>
                      <a:pt x="1331138" y="162423"/>
                    </a:cubicBezTo>
                    <a:cubicBezTo>
                      <a:pt x="1317803" y="165280"/>
                      <a:pt x="1310183" y="161470"/>
                      <a:pt x="1303516" y="150040"/>
                    </a:cubicBezTo>
                    <a:cubicBezTo>
                      <a:pt x="1296848" y="136705"/>
                      <a:pt x="1300658" y="131943"/>
                      <a:pt x="1313993" y="130038"/>
                    </a:cubicBezTo>
                    <a:cubicBezTo>
                      <a:pt x="1321613" y="129085"/>
                      <a:pt x="1316851" y="124323"/>
                      <a:pt x="1313041" y="121465"/>
                    </a:cubicBezTo>
                    <a:cubicBezTo>
                      <a:pt x="1283513" y="99558"/>
                      <a:pt x="1311136" y="99558"/>
                      <a:pt x="1323518" y="96700"/>
                    </a:cubicBezTo>
                    <a:cubicBezTo>
                      <a:pt x="1344473" y="92890"/>
                      <a:pt x="1365428" y="88128"/>
                      <a:pt x="1387336" y="88128"/>
                    </a:cubicBezTo>
                    <a:cubicBezTo>
                      <a:pt x="1399718" y="88128"/>
                      <a:pt x="1414006" y="81460"/>
                      <a:pt x="1394003" y="68125"/>
                    </a:cubicBezTo>
                    <a:cubicBezTo>
                      <a:pt x="1402576" y="42408"/>
                      <a:pt x="1427341" y="49075"/>
                      <a:pt x="1445438" y="41455"/>
                    </a:cubicBezTo>
                    <a:lnTo>
                      <a:pt x="1471104" y="35589"/>
                    </a:lnTo>
                    <a:lnTo>
                      <a:pt x="1469608" y="35026"/>
                    </a:lnTo>
                    <a:cubicBezTo>
                      <a:pt x="1465441" y="34550"/>
                      <a:pt x="1461155" y="34788"/>
                      <a:pt x="1456869" y="34788"/>
                    </a:cubicBezTo>
                    <a:cubicBezTo>
                      <a:pt x="1424484" y="38598"/>
                      <a:pt x="1396861" y="56695"/>
                      <a:pt x="1365429" y="60505"/>
                    </a:cubicBezTo>
                    <a:cubicBezTo>
                      <a:pt x="1307326" y="66220"/>
                      <a:pt x="1264464" y="112893"/>
                      <a:pt x="1208266" y="122418"/>
                    </a:cubicBezTo>
                    <a:cubicBezTo>
                      <a:pt x="1196836" y="130038"/>
                      <a:pt x="1186359" y="129085"/>
                      <a:pt x="1175881" y="122418"/>
                    </a:cubicBezTo>
                    <a:cubicBezTo>
                      <a:pt x="1178739" y="129085"/>
                      <a:pt x="1197789" y="127180"/>
                      <a:pt x="1187311" y="142420"/>
                    </a:cubicBezTo>
                    <a:cubicBezTo>
                      <a:pt x="1185406" y="144325"/>
                      <a:pt x="1182549" y="146230"/>
                      <a:pt x="1180644" y="149088"/>
                    </a:cubicBezTo>
                    <a:cubicBezTo>
                      <a:pt x="1173262" y="152183"/>
                      <a:pt x="1165939" y="153434"/>
                      <a:pt x="1158647" y="153642"/>
                    </a:cubicBezTo>
                    <a:lnTo>
                      <a:pt x="1143520" y="152466"/>
                    </a:lnTo>
                    <a:lnTo>
                      <a:pt x="1148259" y="153731"/>
                    </a:lnTo>
                    <a:cubicBezTo>
                      <a:pt x="1153498" y="157422"/>
                      <a:pt x="1155879" y="163851"/>
                      <a:pt x="1152069" y="175758"/>
                    </a:cubicBezTo>
                    <a:cubicBezTo>
                      <a:pt x="1112064" y="198618"/>
                      <a:pt x="1069201" y="175758"/>
                      <a:pt x="1029196" y="182425"/>
                    </a:cubicBezTo>
                    <a:cubicBezTo>
                      <a:pt x="1020624" y="171948"/>
                      <a:pt x="980619" y="182425"/>
                      <a:pt x="1006336" y="148135"/>
                    </a:cubicBezTo>
                    <a:cubicBezTo>
                      <a:pt x="1011099" y="141468"/>
                      <a:pt x="1003479" y="136705"/>
                      <a:pt x="995859" y="134800"/>
                    </a:cubicBezTo>
                    <a:cubicBezTo>
                      <a:pt x="984429" y="131943"/>
                      <a:pt x="981571" y="125275"/>
                      <a:pt x="987286" y="114798"/>
                    </a:cubicBezTo>
                    <a:cubicBezTo>
                      <a:pt x="1010146" y="115750"/>
                      <a:pt x="1027291" y="130990"/>
                      <a:pt x="1049199" y="134800"/>
                    </a:cubicBezTo>
                    <a:cubicBezTo>
                      <a:pt x="1053009" y="140515"/>
                      <a:pt x="1055866" y="147183"/>
                      <a:pt x="1064439" y="149088"/>
                    </a:cubicBezTo>
                    <a:cubicBezTo>
                      <a:pt x="1074916" y="150993"/>
                      <a:pt x="1085394" y="150278"/>
                      <a:pt x="1095871" y="149326"/>
                    </a:cubicBezTo>
                    <a:lnTo>
                      <a:pt x="1106484" y="148924"/>
                    </a:lnTo>
                    <a:lnTo>
                      <a:pt x="1093014" y="149088"/>
                    </a:lnTo>
                    <a:cubicBezTo>
                      <a:pt x="1081584" y="144325"/>
                      <a:pt x="1067296" y="146230"/>
                      <a:pt x="1062534" y="131943"/>
                    </a:cubicBezTo>
                    <a:cubicBezTo>
                      <a:pt x="1083489" y="115750"/>
                      <a:pt x="1102539" y="93843"/>
                      <a:pt x="1133971" y="110988"/>
                    </a:cubicBezTo>
                    <a:cubicBezTo>
                      <a:pt x="1150164" y="112893"/>
                      <a:pt x="1147306" y="91938"/>
                      <a:pt x="1158736" y="88128"/>
                    </a:cubicBezTo>
                    <a:cubicBezTo>
                      <a:pt x="1164451" y="84318"/>
                      <a:pt x="1172071" y="81460"/>
                      <a:pt x="1173024" y="73840"/>
                    </a:cubicBezTo>
                    <a:cubicBezTo>
                      <a:pt x="1176834" y="44313"/>
                      <a:pt x="1193979" y="46218"/>
                      <a:pt x="1214934" y="54790"/>
                    </a:cubicBezTo>
                    <a:cubicBezTo>
                      <a:pt x="1234936" y="51933"/>
                      <a:pt x="1254939" y="44313"/>
                      <a:pt x="1275894" y="44313"/>
                    </a:cubicBezTo>
                    <a:cubicBezTo>
                      <a:pt x="1253986" y="44313"/>
                      <a:pt x="1233031" y="51933"/>
                      <a:pt x="1211124" y="51933"/>
                    </a:cubicBezTo>
                    <a:cubicBezTo>
                      <a:pt x="1199694" y="46218"/>
                      <a:pt x="1184454" y="50028"/>
                      <a:pt x="1174929" y="39550"/>
                    </a:cubicBezTo>
                    <a:cubicBezTo>
                      <a:pt x="1174929" y="34788"/>
                      <a:pt x="1174929" y="30978"/>
                      <a:pt x="1174929" y="26215"/>
                    </a:cubicBezTo>
                    <a:cubicBezTo>
                      <a:pt x="1249938" y="9070"/>
                      <a:pt x="1324947" y="-1110"/>
                      <a:pt x="1400760" y="96"/>
                    </a:cubicBezTo>
                    <a:close/>
                  </a:path>
                </a:pathLst>
              </a:custGeom>
              <a:solidFill>
                <a:schemeClr val="accent2">
                  <a:lumMod val="40000"/>
                  <a:lumOff val="60000"/>
                </a:schemeClr>
              </a:solidFill>
              <a:ln w="9525" cap="flat">
                <a:noFill/>
                <a:prstDash val="solid"/>
                <a:miter/>
              </a:ln>
            </p:spPr>
            <p:txBody>
              <a:bodyPr rtlCol="0" anchor="ctr"/>
              <a:lstStyle/>
              <a:p>
                <a:endParaRPr lang="en-US" dirty="0"/>
              </a:p>
            </p:txBody>
          </p:sp>
        </p:grpSp>
        <p:grpSp>
          <p:nvGrpSpPr>
            <p:cNvPr id="5" name="Groupe 4">
              <a:extLst>
                <a:ext uri="{FF2B5EF4-FFF2-40B4-BE49-F238E27FC236}">
                  <a16:creationId xmlns:a16="http://schemas.microsoft.com/office/drawing/2014/main" id="{6FA0DD7D-4771-024C-BDB5-0CCA8AD943C1}"/>
                </a:ext>
              </a:extLst>
            </p:cNvPr>
            <p:cNvGrpSpPr/>
            <p:nvPr/>
          </p:nvGrpSpPr>
          <p:grpSpPr>
            <a:xfrm>
              <a:off x="1322356" y="2976166"/>
              <a:ext cx="137642" cy="256919"/>
              <a:chOff x="3143954" y="2298131"/>
              <a:chExt cx="268819" cy="513756"/>
            </a:xfrm>
            <a:solidFill>
              <a:schemeClr val="accent2"/>
            </a:solidFill>
          </p:grpSpPr>
          <p:sp>
            <p:nvSpPr>
              <p:cNvPr id="110" name="Freeform: Shape 40">
                <a:extLst>
                  <a:ext uri="{FF2B5EF4-FFF2-40B4-BE49-F238E27FC236}">
                    <a16:creationId xmlns:a16="http://schemas.microsoft.com/office/drawing/2014/main" id="{2A39AFC3-675F-D700-DFC6-62D76B4DA6B0}"/>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11" name="Rounded Rectangle 7">
                <a:extLst>
                  <a:ext uri="{FF2B5EF4-FFF2-40B4-BE49-F238E27FC236}">
                    <a16:creationId xmlns:a16="http://schemas.microsoft.com/office/drawing/2014/main" id="{AB1DC817-5554-6666-D893-683A8D5D0141}"/>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6" name="Groupe 5">
              <a:extLst>
                <a:ext uri="{FF2B5EF4-FFF2-40B4-BE49-F238E27FC236}">
                  <a16:creationId xmlns:a16="http://schemas.microsoft.com/office/drawing/2014/main" id="{5D2CD644-199D-3A2A-D071-FD72597B388B}"/>
                </a:ext>
              </a:extLst>
            </p:cNvPr>
            <p:cNvGrpSpPr/>
            <p:nvPr/>
          </p:nvGrpSpPr>
          <p:grpSpPr>
            <a:xfrm>
              <a:off x="1946003" y="3305835"/>
              <a:ext cx="137642" cy="256919"/>
              <a:chOff x="3143954" y="2298131"/>
              <a:chExt cx="268819" cy="513756"/>
            </a:xfrm>
            <a:solidFill>
              <a:schemeClr val="accent2"/>
            </a:solidFill>
          </p:grpSpPr>
          <p:sp>
            <p:nvSpPr>
              <p:cNvPr id="108" name="Freeform: Shape 40">
                <a:extLst>
                  <a:ext uri="{FF2B5EF4-FFF2-40B4-BE49-F238E27FC236}">
                    <a16:creationId xmlns:a16="http://schemas.microsoft.com/office/drawing/2014/main" id="{0033F5DE-6A0D-675D-1200-3B686896338F}"/>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09" name="Rounded Rectangle 7">
                <a:extLst>
                  <a:ext uri="{FF2B5EF4-FFF2-40B4-BE49-F238E27FC236}">
                    <a16:creationId xmlns:a16="http://schemas.microsoft.com/office/drawing/2014/main" id="{563DA978-2A80-33D4-9CCB-8C81F5C1FBC0}"/>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7" name="Groupe 6">
              <a:extLst>
                <a:ext uri="{FF2B5EF4-FFF2-40B4-BE49-F238E27FC236}">
                  <a16:creationId xmlns:a16="http://schemas.microsoft.com/office/drawing/2014/main" id="{9DB3FAD8-6B0C-31C7-4D3B-F0AE8D5389E2}"/>
                </a:ext>
              </a:extLst>
            </p:cNvPr>
            <p:cNvGrpSpPr/>
            <p:nvPr/>
          </p:nvGrpSpPr>
          <p:grpSpPr>
            <a:xfrm>
              <a:off x="1763112" y="3688822"/>
              <a:ext cx="137642" cy="256919"/>
              <a:chOff x="3143954" y="2298131"/>
              <a:chExt cx="268819" cy="513756"/>
            </a:xfrm>
            <a:solidFill>
              <a:schemeClr val="accent2"/>
            </a:solidFill>
          </p:grpSpPr>
          <p:sp>
            <p:nvSpPr>
              <p:cNvPr id="106" name="Freeform: Shape 40">
                <a:extLst>
                  <a:ext uri="{FF2B5EF4-FFF2-40B4-BE49-F238E27FC236}">
                    <a16:creationId xmlns:a16="http://schemas.microsoft.com/office/drawing/2014/main" id="{3F8E5D26-3B3E-FD3B-FA29-08FD06DB702C}"/>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07" name="Rounded Rectangle 7">
                <a:extLst>
                  <a:ext uri="{FF2B5EF4-FFF2-40B4-BE49-F238E27FC236}">
                    <a16:creationId xmlns:a16="http://schemas.microsoft.com/office/drawing/2014/main" id="{E052F27E-B32F-CE3D-BF37-DCC5CAB2A05A}"/>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8" name="Groupe 7">
              <a:extLst>
                <a:ext uri="{FF2B5EF4-FFF2-40B4-BE49-F238E27FC236}">
                  <a16:creationId xmlns:a16="http://schemas.microsoft.com/office/drawing/2014/main" id="{D40F8DDD-811B-C517-4AF2-7F5487958BB4}"/>
                </a:ext>
              </a:extLst>
            </p:cNvPr>
            <p:cNvGrpSpPr/>
            <p:nvPr/>
          </p:nvGrpSpPr>
          <p:grpSpPr>
            <a:xfrm>
              <a:off x="2015127" y="3943097"/>
              <a:ext cx="137642" cy="256919"/>
              <a:chOff x="3143954" y="2298131"/>
              <a:chExt cx="268819" cy="513756"/>
            </a:xfrm>
            <a:solidFill>
              <a:schemeClr val="accent2"/>
            </a:solidFill>
          </p:grpSpPr>
          <p:sp>
            <p:nvSpPr>
              <p:cNvPr id="104" name="Freeform: Shape 40">
                <a:extLst>
                  <a:ext uri="{FF2B5EF4-FFF2-40B4-BE49-F238E27FC236}">
                    <a16:creationId xmlns:a16="http://schemas.microsoft.com/office/drawing/2014/main" id="{18AA5BCD-9DDF-9889-ABBE-86AAAE884EDB}"/>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05" name="Rounded Rectangle 7">
                <a:extLst>
                  <a:ext uri="{FF2B5EF4-FFF2-40B4-BE49-F238E27FC236}">
                    <a16:creationId xmlns:a16="http://schemas.microsoft.com/office/drawing/2014/main" id="{85BEAA43-CF66-E213-DF90-23E8FA79C311}"/>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5" name="Groupe 94">
              <a:extLst>
                <a:ext uri="{FF2B5EF4-FFF2-40B4-BE49-F238E27FC236}">
                  <a16:creationId xmlns:a16="http://schemas.microsoft.com/office/drawing/2014/main" id="{17172539-98FB-0F06-6B24-58180D01BB94}"/>
                </a:ext>
              </a:extLst>
            </p:cNvPr>
            <p:cNvGrpSpPr/>
            <p:nvPr/>
          </p:nvGrpSpPr>
          <p:grpSpPr>
            <a:xfrm>
              <a:off x="583142" y="3362393"/>
              <a:ext cx="137642" cy="256919"/>
              <a:chOff x="3143954" y="2298131"/>
              <a:chExt cx="268819" cy="513756"/>
            </a:xfrm>
            <a:solidFill>
              <a:schemeClr val="accent2"/>
            </a:solidFill>
          </p:grpSpPr>
          <p:sp>
            <p:nvSpPr>
              <p:cNvPr id="102" name="Freeform: Shape 40">
                <a:extLst>
                  <a:ext uri="{FF2B5EF4-FFF2-40B4-BE49-F238E27FC236}">
                    <a16:creationId xmlns:a16="http://schemas.microsoft.com/office/drawing/2014/main" id="{9238ED46-13C7-236A-F6B9-CED2D6CA9458}"/>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03" name="Rounded Rectangle 7">
                <a:extLst>
                  <a:ext uri="{FF2B5EF4-FFF2-40B4-BE49-F238E27FC236}">
                    <a16:creationId xmlns:a16="http://schemas.microsoft.com/office/drawing/2014/main" id="{66A7C99F-64C1-02DC-C6CF-FDFCE5E38726}"/>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6" name="Groupe 95">
              <a:extLst>
                <a:ext uri="{FF2B5EF4-FFF2-40B4-BE49-F238E27FC236}">
                  <a16:creationId xmlns:a16="http://schemas.microsoft.com/office/drawing/2014/main" id="{55B1DE8A-2DAF-6624-1273-B917D1B42A41}"/>
                </a:ext>
              </a:extLst>
            </p:cNvPr>
            <p:cNvGrpSpPr/>
            <p:nvPr/>
          </p:nvGrpSpPr>
          <p:grpSpPr>
            <a:xfrm>
              <a:off x="739286" y="4070796"/>
              <a:ext cx="137642" cy="256919"/>
              <a:chOff x="3143954" y="2298131"/>
              <a:chExt cx="268819" cy="513756"/>
            </a:xfrm>
            <a:solidFill>
              <a:schemeClr val="accent2"/>
            </a:solidFill>
          </p:grpSpPr>
          <p:sp>
            <p:nvSpPr>
              <p:cNvPr id="100" name="Freeform: Shape 40">
                <a:extLst>
                  <a:ext uri="{FF2B5EF4-FFF2-40B4-BE49-F238E27FC236}">
                    <a16:creationId xmlns:a16="http://schemas.microsoft.com/office/drawing/2014/main" id="{1D22D221-F70F-1646-C895-60CE5724E9FC}"/>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01" name="Rounded Rectangle 7">
                <a:extLst>
                  <a:ext uri="{FF2B5EF4-FFF2-40B4-BE49-F238E27FC236}">
                    <a16:creationId xmlns:a16="http://schemas.microsoft.com/office/drawing/2014/main" id="{68E826ED-EE7A-5D93-D9E7-FB7288ED4042}"/>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7" name="Groupe 96">
              <a:extLst>
                <a:ext uri="{FF2B5EF4-FFF2-40B4-BE49-F238E27FC236}">
                  <a16:creationId xmlns:a16="http://schemas.microsoft.com/office/drawing/2014/main" id="{5A682B6F-E817-5EFE-CE02-E18DD6633276}"/>
                </a:ext>
              </a:extLst>
            </p:cNvPr>
            <p:cNvGrpSpPr/>
            <p:nvPr/>
          </p:nvGrpSpPr>
          <p:grpSpPr>
            <a:xfrm>
              <a:off x="993961" y="4407159"/>
              <a:ext cx="137642" cy="256919"/>
              <a:chOff x="3143954" y="2298131"/>
              <a:chExt cx="268819" cy="513756"/>
            </a:xfrm>
            <a:solidFill>
              <a:schemeClr val="accent2"/>
            </a:solidFill>
          </p:grpSpPr>
          <p:sp>
            <p:nvSpPr>
              <p:cNvPr id="98" name="Freeform: Shape 40">
                <a:extLst>
                  <a:ext uri="{FF2B5EF4-FFF2-40B4-BE49-F238E27FC236}">
                    <a16:creationId xmlns:a16="http://schemas.microsoft.com/office/drawing/2014/main" id="{129DCB0E-983E-81FE-69F6-492A3B9B1415}"/>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99" name="Rounded Rectangle 7">
                <a:extLst>
                  <a:ext uri="{FF2B5EF4-FFF2-40B4-BE49-F238E27FC236}">
                    <a16:creationId xmlns:a16="http://schemas.microsoft.com/office/drawing/2014/main" id="{FFE0B63C-0F4A-3B89-2746-9C75CBFF4234}"/>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grpSp>
        <p:nvGrpSpPr>
          <p:cNvPr id="139" name="Groupe 138">
            <a:extLst>
              <a:ext uri="{FF2B5EF4-FFF2-40B4-BE49-F238E27FC236}">
                <a16:creationId xmlns:a16="http://schemas.microsoft.com/office/drawing/2014/main" id="{4CB6248F-708A-3941-AEE8-CAC75C3B254B}"/>
              </a:ext>
            </a:extLst>
          </p:cNvPr>
          <p:cNvGrpSpPr/>
          <p:nvPr userDrawn="1"/>
        </p:nvGrpSpPr>
        <p:grpSpPr>
          <a:xfrm>
            <a:off x="6946509" y="-85517"/>
            <a:ext cx="2409723" cy="2360828"/>
            <a:chOff x="70340" y="2603504"/>
            <a:chExt cx="2612971" cy="2590389"/>
          </a:xfrm>
        </p:grpSpPr>
        <p:grpSp>
          <p:nvGrpSpPr>
            <p:cNvPr id="140" name="Group 6">
              <a:extLst>
                <a:ext uri="{FF2B5EF4-FFF2-40B4-BE49-F238E27FC236}">
                  <a16:creationId xmlns:a16="http://schemas.microsoft.com/office/drawing/2014/main" id="{5BC7DE68-8A18-43FF-3AA9-A828E745E515}"/>
                </a:ext>
              </a:extLst>
            </p:cNvPr>
            <p:cNvGrpSpPr/>
            <p:nvPr/>
          </p:nvGrpSpPr>
          <p:grpSpPr>
            <a:xfrm>
              <a:off x="70340" y="2603504"/>
              <a:ext cx="2612971" cy="2590389"/>
              <a:chOff x="369152" y="1617134"/>
              <a:chExt cx="3546035" cy="3586857"/>
            </a:xfrm>
          </p:grpSpPr>
          <p:grpSp>
            <p:nvGrpSpPr>
              <p:cNvPr id="165" name="Group 7">
                <a:extLst>
                  <a:ext uri="{FF2B5EF4-FFF2-40B4-BE49-F238E27FC236}">
                    <a16:creationId xmlns:a16="http://schemas.microsoft.com/office/drawing/2014/main" id="{39A072AF-B253-9CE4-4560-085303530ABC}"/>
                  </a:ext>
                </a:extLst>
              </p:cNvPr>
              <p:cNvGrpSpPr/>
              <p:nvPr/>
            </p:nvGrpSpPr>
            <p:grpSpPr>
              <a:xfrm>
                <a:off x="926950" y="1617134"/>
                <a:ext cx="2049224" cy="852218"/>
                <a:chOff x="926950" y="1617134"/>
                <a:chExt cx="2049224" cy="852218"/>
              </a:xfrm>
            </p:grpSpPr>
            <p:sp>
              <p:nvSpPr>
                <p:cNvPr id="185" name="Rectangle 14">
                  <a:extLst>
                    <a:ext uri="{FF2B5EF4-FFF2-40B4-BE49-F238E27FC236}">
                      <a16:creationId xmlns:a16="http://schemas.microsoft.com/office/drawing/2014/main" id="{168CDCA1-115C-6386-960C-8E83DEAD8583}"/>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6" name="Right Triangle 13">
                  <a:extLst>
                    <a:ext uri="{FF2B5EF4-FFF2-40B4-BE49-F238E27FC236}">
                      <a16:creationId xmlns:a16="http://schemas.microsoft.com/office/drawing/2014/main" id="{B0E57CC5-FA8D-E2D8-8A2D-66939018BD35}"/>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87" name="Rectangle 24">
                  <a:extLst>
                    <a:ext uri="{FF2B5EF4-FFF2-40B4-BE49-F238E27FC236}">
                      <a16:creationId xmlns:a16="http://schemas.microsoft.com/office/drawing/2014/main" id="{C5A4D467-0863-E289-1BB8-594C95D4F298}"/>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8" name="Rectangle 41">
                  <a:extLst>
                    <a:ext uri="{FF2B5EF4-FFF2-40B4-BE49-F238E27FC236}">
                      <a16:creationId xmlns:a16="http://schemas.microsoft.com/office/drawing/2014/main" id="{10F0CBA6-C472-B801-653E-3B89731F489E}"/>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9" name="Isosceles Triangle 3">
                  <a:extLst>
                    <a:ext uri="{FF2B5EF4-FFF2-40B4-BE49-F238E27FC236}">
                      <a16:creationId xmlns:a16="http://schemas.microsoft.com/office/drawing/2014/main" id="{C04273E9-E143-2EFC-5CAE-06B16189C8EE}"/>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66" name="Group 8">
                <a:extLst>
                  <a:ext uri="{FF2B5EF4-FFF2-40B4-BE49-F238E27FC236}">
                    <a16:creationId xmlns:a16="http://schemas.microsoft.com/office/drawing/2014/main" id="{2B07B03C-93EF-6067-B235-9132F12C596D}"/>
                  </a:ext>
                </a:extLst>
              </p:cNvPr>
              <p:cNvGrpSpPr/>
              <p:nvPr/>
            </p:nvGrpSpPr>
            <p:grpSpPr>
              <a:xfrm rot="4990866">
                <a:off x="2464466" y="2788531"/>
                <a:ext cx="2049224" cy="852218"/>
                <a:chOff x="926950" y="1617134"/>
                <a:chExt cx="2049224" cy="852218"/>
              </a:xfrm>
            </p:grpSpPr>
            <p:sp>
              <p:nvSpPr>
                <p:cNvPr id="180" name="Rectangle 14">
                  <a:extLst>
                    <a:ext uri="{FF2B5EF4-FFF2-40B4-BE49-F238E27FC236}">
                      <a16:creationId xmlns:a16="http://schemas.microsoft.com/office/drawing/2014/main" id="{5C44CD0F-F7C7-E516-5DF5-C40B7C0A2BE2}"/>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1" name="Right Triangle 13">
                  <a:extLst>
                    <a:ext uri="{FF2B5EF4-FFF2-40B4-BE49-F238E27FC236}">
                      <a16:creationId xmlns:a16="http://schemas.microsoft.com/office/drawing/2014/main" id="{9E8A49D3-49A9-FECE-1028-4C68CA32EE97}"/>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2" name="Rectangle 24">
                  <a:extLst>
                    <a:ext uri="{FF2B5EF4-FFF2-40B4-BE49-F238E27FC236}">
                      <a16:creationId xmlns:a16="http://schemas.microsoft.com/office/drawing/2014/main" id="{EA9C3739-B328-C2B0-A64C-C9AF15A56583}"/>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3" name="Rectangle 41">
                  <a:extLst>
                    <a:ext uri="{FF2B5EF4-FFF2-40B4-BE49-F238E27FC236}">
                      <a16:creationId xmlns:a16="http://schemas.microsoft.com/office/drawing/2014/main" id="{338A789D-6649-982D-F197-4A0B77E1BE4F}"/>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84" name="Isosceles Triangle 3">
                  <a:extLst>
                    <a:ext uri="{FF2B5EF4-FFF2-40B4-BE49-F238E27FC236}">
                      <a16:creationId xmlns:a16="http://schemas.microsoft.com/office/drawing/2014/main" id="{B649946D-922D-E70B-1D5B-4CE84447C2E0}"/>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67" name="Group 9">
                <a:extLst>
                  <a:ext uri="{FF2B5EF4-FFF2-40B4-BE49-F238E27FC236}">
                    <a16:creationId xmlns:a16="http://schemas.microsoft.com/office/drawing/2014/main" id="{B9231E22-E47B-5B4A-3403-4E609F8082BB}"/>
                  </a:ext>
                </a:extLst>
              </p:cNvPr>
              <p:cNvGrpSpPr/>
              <p:nvPr/>
            </p:nvGrpSpPr>
            <p:grpSpPr>
              <a:xfrm rot="10066674">
                <a:off x="1444650" y="4351773"/>
                <a:ext cx="2063339" cy="852218"/>
                <a:chOff x="926950" y="1617134"/>
                <a:chExt cx="2063339" cy="852218"/>
              </a:xfrm>
            </p:grpSpPr>
            <p:sp>
              <p:nvSpPr>
                <p:cNvPr id="175" name="Rectangle 14">
                  <a:extLst>
                    <a:ext uri="{FF2B5EF4-FFF2-40B4-BE49-F238E27FC236}">
                      <a16:creationId xmlns:a16="http://schemas.microsoft.com/office/drawing/2014/main" id="{1D9F0275-26B5-63F7-AF72-2FE3F7EECF90}"/>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6" name="Right Triangle 13">
                  <a:extLst>
                    <a:ext uri="{FF2B5EF4-FFF2-40B4-BE49-F238E27FC236}">
                      <a16:creationId xmlns:a16="http://schemas.microsoft.com/office/drawing/2014/main" id="{7566C359-5C82-F297-4952-14EBC7A71D1C}"/>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7" name="Rectangle 24">
                  <a:extLst>
                    <a:ext uri="{FF2B5EF4-FFF2-40B4-BE49-F238E27FC236}">
                      <a16:creationId xmlns:a16="http://schemas.microsoft.com/office/drawing/2014/main" id="{1B26E2D4-882B-6247-5BB8-93C7D9D6BDA3}"/>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8" name="Rectangle 41">
                  <a:extLst>
                    <a:ext uri="{FF2B5EF4-FFF2-40B4-BE49-F238E27FC236}">
                      <a16:creationId xmlns:a16="http://schemas.microsoft.com/office/drawing/2014/main" id="{70CE65F9-7E4C-2427-F952-C5FED0A5AC0E}"/>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9" name="Isosceles Triangle 3">
                  <a:extLst>
                    <a:ext uri="{FF2B5EF4-FFF2-40B4-BE49-F238E27FC236}">
                      <a16:creationId xmlns:a16="http://schemas.microsoft.com/office/drawing/2014/main" id="{E35ACB2B-1704-968B-145C-0EB261AA24D9}"/>
                    </a:ext>
                  </a:extLst>
                </p:cNvPr>
                <p:cNvSpPr>
                  <a:spLocks noChangeAspect="1"/>
                </p:cNvSpPr>
                <p:nvPr/>
              </p:nvSpPr>
              <p:spPr>
                <a:xfrm rot="2229245">
                  <a:off x="2630628" y="1965414"/>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68" name="Group 10">
                <a:extLst>
                  <a:ext uri="{FF2B5EF4-FFF2-40B4-BE49-F238E27FC236}">
                    <a16:creationId xmlns:a16="http://schemas.microsoft.com/office/drawing/2014/main" id="{039B6FA3-7EDB-671A-94A7-DBB94CE38E99}"/>
                  </a:ext>
                </a:extLst>
              </p:cNvPr>
              <p:cNvGrpSpPr/>
              <p:nvPr/>
            </p:nvGrpSpPr>
            <p:grpSpPr>
              <a:xfrm rot="15054074">
                <a:off x="-267551" y="3562253"/>
                <a:ext cx="2125623" cy="852218"/>
                <a:chOff x="926950" y="1617134"/>
                <a:chExt cx="2125623" cy="852218"/>
              </a:xfrm>
            </p:grpSpPr>
            <p:sp>
              <p:nvSpPr>
                <p:cNvPr id="170" name="Rectangle 14">
                  <a:extLst>
                    <a:ext uri="{FF2B5EF4-FFF2-40B4-BE49-F238E27FC236}">
                      <a16:creationId xmlns:a16="http://schemas.microsoft.com/office/drawing/2014/main" id="{A0E1F880-16FF-8368-C9DA-82268AED4D60}"/>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1" name="Right Triangle 13">
                  <a:extLst>
                    <a:ext uri="{FF2B5EF4-FFF2-40B4-BE49-F238E27FC236}">
                      <a16:creationId xmlns:a16="http://schemas.microsoft.com/office/drawing/2014/main" id="{85861883-0572-032A-C7D9-88347EC46B30}"/>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2" name="Rectangle 24">
                  <a:extLst>
                    <a:ext uri="{FF2B5EF4-FFF2-40B4-BE49-F238E27FC236}">
                      <a16:creationId xmlns:a16="http://schemas.microsoft.com/office/drawing/2014/main" id="{0703CF9D-33E2-CA2B-422B-747C6B8F5C56}"/>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3" name="Rectangle 41">
                  <a:extLst>
                    <a:ext uri="{FF2B5EF4-FFF2-40B4-BE49-F238E27FC236}">
                      <a16:creationId xmlns:a16="http://schemas.microsoft.com/office/drawing/2014/main" id="{F8E6A736-5BD6-CCEE-4596-FEA3613168BA}"/>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74" name="Isosceles Triangle 3">
                  <a:extLst>
                    <a:ext uri="{FF2B5EF4-FFF2-40B4-BE49-F238E27FC236}">
                      <a16:creationId xmlns:a16="http://schemas.microsoft.com/office/drawing/2014/main" id="{63459A77-A5AF-8A12-8F46-31498D5568CA}"/>
                    </a:ext>
                  </a:extLst>
                </p:cNvPr>
                <p:cNvSpPr>
                  <a:spLocks noChangeAspect="1"/>
                </p:cNvSpPr>
                <p:nvPr/>
              </p:nvSpPr>
              <p:spPr>
                <a:xfrm rot="2229245">
                  <a:off x="2692912" y="1965188"/>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sp>
            <p:nvSpPr>
              <p:cNvPr id="169" name="Rectangle 14">
                <a:extLst>
                  <a:ext uri="{FF2B5EF4-FFF2-40B4-BE49-F238E27FC236}">
                    <a16:creationId xmlns:a16="http://schemas.microsoft.com/office/drawing/2014/main" id="{243471D1-E675-75BF-5E92-16B4742AB602}"/>
                  </a:ext>
                </a:extLst>
              </p:cNvPr>
              <p:cNvSpPr/>
              <p:nvPr/>
            </p:nvSpPr>
            <p:spPr>
              <a:xfrm rot="18143891">
                <a:off x="423487" y="2403381"/>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141" name="Group 32">
              <a:extLst>
                <a:ext uri="{FF2B5EF4-FFF2-40B4-BE49-F238E27FC236}">
                  <a16:creationId xmlns:a16="http://schemas.microsoft.com/office/drawing/2014/main" id="{987D3889-745C-B6B5-5BB5-897296B555AD}"/>
                </a:ext>
              </a:extLst>
            </p:cNvPr>
            <p:cNvGrpSpPr/>
            <p:nvPr/>
          </p:nvGrpSpPr>
          <p:grpSpPr>
            <a:xfrm>
              <a:off x="345820" y="2938555"/>
              <a:ext cx="2003306" cy="1966055"/>
              <a:chOff x="1510528" y="1366070"/>
              <a:chExt cx="3431329" cy="3431329"/>
            </a:xfrm>
            <a:effectLst>
              <a:outerShdw blurRad="50800" dist="38100" dir="2700000" algn="tl" rotWithShape="0">
                <a:prstClr val="black">
                  <a:alpha val="40000"/>
                </a:prstClr>
              </a:outerShdw>
            </a:effectLst>
          </p:grpSpPr>
          <p:sp>
            <p:nvSpPr>
              <p:cNvPr id="163" name="Freeform: Shape 33">
                <a:extLst>
                  <a:ext uri="{FF2B5EF4-FFF2-40B4-BE49-F238E27FC236}">
                    <a16:creationId xmlns:a16="http://schemas.microsoft.com/office/drawing/2014/main" id="{C01FC4C8-1E61-6BD7-6D50-0C19280FA84C}"/>
                  </a:ext>
                </a:extLst>
              </p:cNvPr>
              <p:cNvSpPr/>
              <p:nvPr/>
            </p:nvSpPr>
            <p:spPr>
              <a:xfrm>
                <a:off x="1510528" y="1366070"/>
                <a:ext cx="3431329" cy="3431329"/>
              </a:xfrm>
              <a:custGeom>
                <a:avLst/>
                <a:gdLst>
                  <a:gd name="connsiteX0" fmla="*/ 3057049 w 3057525"/>
                  <a:gd name="connsiteY0" fmla="*/ 1532096 h 3057525"/>
                  <a:gd name="connsiteX1" fmla="*/ 1532096 w 3057525"/>
                  <a:gd name="connsiteY1" fmla="*/ 3057049 h 3057525"/>
                  <a:gd name="connsiteX2" fmla="*/ 7144 w 3057525"/>
                  <a:gd name="connsiteY2" fmla="*/ 1532096 h 3057525"/>
                  <a:gd name="connsiteX3" fmla="*/ 1532096 w 3057525"/>
                  <a:gd name="connsiteY3" fmla="*/ 7144 h 3057525"/>
                  <a:gd name="connsiteX4" fmla="*/ 3057049 w 3057525"/>
                  <a:gd name="connsiteY4" fmla="*/ 1532096 h 3057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7525" h="3057525">
                    <a:moveTo>
                      <a:pt x="3057049" y="1532096"/>
                    </a:moveTo>
                    <a:cubicBezTo>
                      <a:pt x="3057049" y="2374304"/>
                      <a:pt x="2374304" y="3057049"/>
                      <a:pt x="1532096" y="3057049"/>
                    </a:cubicBezTo>
                    <a:cubicBezTo>
                      <a:pt x="689888" y="3057049"/>
                      <a:pt x="7144" y="2374304"/>
                      <a:pt x="7144" y="1532096"/>
                    </a:cubicBezTo>
                    <a:cubicBezTo>
                      <a:pt x="7144" y="689888"/>
                      <a:pt x="689888" y="7144"/>
                      <a:pt x="1532096" y="7144"/>
                    </a:cubicBezTo>
                    <a:cubicBezTo>
                      <a:pt x="2374304" y="7144"/>
                      <a:pt x="3057049" y="689888"/>
                      <a:pt x="3057049" y="1532096"/>
                    </a:cubicBezTo>
                    <a:close/>
                  </a:path>
                </a:pathLst>
              </a:custGeom>
              <a:solidFill>
                <a:schemeClr val="tx2">
                  <a:lumMod val="20000"/>
                  <a:lumOff val="80000"/>
                </a:schemeClr>
              </a:solidFill>
              <a:ln w="9525" cap="flat">
                <a:noFill/>
                <a:prstDash val="solid"/>
                <a:miter/>
              </a:ln>
              <a:effectLst>
                <a:outerShdw blurRad="63500" sx="102000" sy="102000" algn="ctr" rotWithShape="0">
                  <a:prstClr val="black">
                    <a:alpha val="40000"/>
                  </a:prstClr>
                </a:outerShdw>
              </a:effectLst>
            </p:spPr>
            <p:txBody>
              <a:bodyPr rtlCol="0" anchor="ctr"/>
              <a:lstStyle/>
              <a:p>
                <a:endParaRPr lang="en-US" dirty="0"/>
              </a:p>
            </p:txBody>
          </p:sp>
          <p:sp>
            <p:nvSpPr>
              <p:cNvPr id="164" name="Freeform: Shape 34">
                <a:extLst>
                  <a:ext uri="{FF2B5EF4-FFF2-40B4-BE49-F238E27FC236}">
                    <a16:creationId xmlns:a16="http://schemas.microsoft.com/office/drawing/2014/main" id="{D025687A-48E9-ABAF-68C2-A0A6ACA58FD8}"/>
                  </a:ext>
                </a:extLst>
              </p:cNvPr>
              <p:cNvSpPr>
                <a:spLocks noChangeAspect="1"/>
              </p:cNvSpPr>
              <p:nvPr/>
            </p:nvSpPr>
            <p:spPr>
              <a:xfrm>
                <a:off x="1529854" y="1388027"/>
                <a:ext cx="3411797" cy="3337560"/>
              </a:xfrm>
              <a:custGeom>
                <a:avLst/>
                <a:gdLst>
                  <a:gd name="connsiteX0" fmla="*/ 2863236 w 3028217"/>
                  <a:gd name="connsiteY0" fmla="*/ 2049564 h 2962327"/>
                  <a:gd name="connsiteX1" fmla="*/ 2844662 w 3028217"/>
                  <a:gd name="connsiteY1" fmla="*/ 2065518 h 2962327"/>
                  <a:gd name="connsiteX2" fmla="*/ 2847519 w 3028217"/>
                  <a:gd name="connsiteY2" fmla="*/ 2116953 h 2962327"/>
                  <a:gd name="connsiteX3" fmla="*/ 2887525 w 3028217"/>
                  <a:gd name="connsiteY3" fmla="*/ 2084568 h 2962327"/>
                  <a:gd name="connsiteX4" fmla="*/ 2890382 w 3028217"/>
                  <a:gd name="connsiteY4" fmla="*/ 2078853 h 2962327"/>
                  <a:gd name="connsiteX5" fmla="*/ 2890382 w 3028217"/>
                  <a:gd name="connsiteY5" fmla="*/ 2057898 h 2962327"/>
                  <a:gd name="connsiteX6" fmla="*/ 2863236 w 3028217"/>
                  <a:gd name="connsiteY6" fmla="*/ 2049564 h 2962327"/>
                  <a:gd name="connsiteX7" fmla="*/ 2453184 w 3028217"/>
                  <a:gd name="connsiteY7" fmla="*/ 1703568 h 2962327"/>
                  <a:gd name="connsiteX8" fmla="*/ 2444611 w 3028217"/>
                  <a:gd name="connsiteY8" fmla="*/ 1714046 h 2962327"/>
                  <a:gd name="connsiteX9" fmla="*/ 2467471 w 3028217"/>
                  <a:gd name="connsiteY9" fmla="*/ 1740716 h 2962327"/>
                  <a:gd name="connsiteX10" fmla="*/ 2482711 w 3028217"/>
                  <a:gd name="connsiteY10" fmla="*/ 1728333 h 2962327"/>
                  <a:gd name="connsiteX11" fmla="*/ 2453184 w 3028217"/>
                  <a:gd name="connsiteY11" fmla="*/ 1703568 h 2962327"/>
                  <a:gd name="connsiteX12" fmla="*/ 802501 w 3028217"/>
                  <a:gd name="connsiteY12" fmla="*/ 1583553 h 2962327"/>
                  <a:gd name="connsiteX13" fmla="*/ 812026 w 3028217"/>
                  <a:gd name="connsiteY13" fmla="*/ 1589268 h 2962327"/>
                  <a:gd name="connsiteX14" fmla="*/ 802501 w 3028217"/>
                  <a:gd name="connsiteY14" fmla="*/ 1599745 h 2962327"/>
                  <a:gd name="connsiteX15" fmla="*/ 792024 w 3028217"/>
                  <a:gd name="connsiteY15" fmla="*/ 1594030 h 2962327"/>
                  <a:gd name="connsiteX16" fmla="*/ 802501 w 3028217"/>
                  <a:gd name="connsiteY16" fmla="*/ 1583553 h 2962327"/>
                  <a:gd name="connsiteX17" fmla="*/ 573901 w 3028217"/>
                  <a:gd name="connsiteY17" fmla="*/ 1577838 h 2962327"/>
                  <a:gd name="connsiteX18" fmla="*/ 592951 w 3028217"/>
                  <a:gd name="connsiteY18" fmla="*/ 1589268 h 2962327"/>
                  <a:gd name="connsiteX19" fmla="*/ 584379 w 3028217"/>
                  <a:gd name="connsiteY19" fmla="*/ 1596888 h 2962327"/>
                  <a:gd name="connsiteX20" fmla="*/ 565329 w 3028217"/>
                  <a:gd name="connsiteY20" fmla="*/ 1587363 h 2962327"/>
                  <a:gd name="connsiteX21" fmla="*/ 573901 w 3028217"/>
                  <a:gd name="connsiteY21" fmla="*/ 1577838 h 2962327"/>
                  <a:gd name="connsiteX22" fmla="*/ 698678 w 3028217"/>
                  <a:gd name="connsiteY22" fmla="*/ 1550216 h 2962327"/>
                  <a:gd name="connsiteX23" fmla="*/ 763448 w 3028217"/>
                  <a:gd name="connsiteY23" fmla="*/ 1592126 h 2962327"/>
                  <a:gd name="connsiteX24" fmla="*/ 678676 w 3028217"/>
                  <a:gd name="connsiteY24" fmla="*/ 1592126 h 2962327"/>
                  <a:gd name="connsiteX25" fmla="*/ 698678 w 3028217"/>
                  <a:gd name="connsiteY25" fmla="*/ 1550216 h 2962327"/>
                  <a:gd name="connsiteX26" fmla="*/ 492939 w 3028217"/>
                  <a:gd name="connsiteY26" fmla="*/ 1460681 h 2962327"/>
                  <a:gd name="connsiteX27" fmla="*/ 562471 w 3028217"/>
                  <a:gd name="connsiteY27" fmla="*/ 1479731 h 2962327"/>
                  <a:gd name="connsiteX28" fmla="*/ 646291 w 3028217"/>
                  <a:gd name="connsiteY28" fmla="*/ 1537833 h 2962327"/>
                  <a:gd name="connsiteX29" fmla="*/ 577711 w 3028217"/>
                  <a:gd name="connsiteY29" fmla="*/ 1525451 h 2962327"/>
                  <a:gd name="connsiteX30" fmla="*/ 527229 w 3028217"/>
                  <a:gd name="connsiteY30" fmla="*/ 1487351 h 2962327"/>
                  <a:gd name="connsiteX31" fmla="*/ 525032 w 3028217"/>
                  <a:gd name="connsiteY31" fmla="*/ 1486533 h 2962327"/>
                  <a:gd name="connsiteX32" fmla="*/ 527229 w 3028217"/>
                  <a:gd name="connsiteY32" fmla="*/ 1488303 h 2962327"/>
                  <a:gd name="connsiteX33" fmla="*/ 451029 w 3028217"/>
                  <a:gd name="connsiteY33" fmla="*/ 1494971 h 2962327"/>
                  <a:gd name="connsiteX34" fmla="*/ 492939 w 3028217"/>
                  <a:gd name="connsiteY34" fmla="*/ 1460681 h 2962327"/>
                  <a:gd name="connsiteX35" fmla="*/ 592475 w 3028217"/>
                  <a:gd name="connsiteY35" fmla="*/ 1413889 h 2962327"/>
                  <a:gd name="connsiteX36" fmla="*/ 596761 w 3028217"/>
                  <a:gd name="connsiteY36" fmla="*/ 1414961 h 2962327"/>
                  <a:gd name="connsiteX37" fmla="*/ 595809 w 3028217"/>
                  <a:gd name="connsiteY37" fmla="*/ 1447346 h 2962327"/>
                  <a:gd name="connsiteX38" fmla="*/ 588189 w 3028217"/>
                  <a:gd name="connsiteY38" fmla="*/ 1414961 h 2962327"/>
                  <a:gd name="connsiteX39" fmla="*/ 592475 w 3028217"/>
                  <a:gd name="connsiteY39" fmla="*/ 1413889 h 2962327"/>
                  <a:gd name="connsiteX40" fmla="*/ 2633206 w 3028217"/>
                  <a:gd name="connsiteY40" fmla="*/ 1174931 h 2962327"/>
                  <a:gd name="connsiteX41" fmla="*/ 2673211 w 3028217"/>
                  <a:gd name="connsiteY41" fmla="*/ 1180646 h 2962327"/>
                  <a:gd name="connsiteX42" fmla="*/ 2633206 w 3028217"/>
                  <a:gd name="connsiteY42" fmla="*/ 1174931 h 2962327"/>
                  <a:gd name="connsiteX43" fmla="*/ 2477948 w 3028217"/>
                  <a:gd name="connsiteY43" fmla="*/ 1095873 h 2962327"/>
                  <a:gd name="connsiteX44" fmla="*/ 2484616 w 3028217"/>
                  <a:gd name="connsiteY44" fmla="*/ 1110160 h 2962327"/>
                  <a:gd name="connsiteX45" fmla="*/ 2464613 w 3028217"/>
                  <a:gd name="connsiteY45" fmla="*/ 1135878 h 2962327"/>
                  <a:gd name="connsiteX46" fmla="*/ 2444611 w 3028217"/>
                  <a:gd name="connsiteY46" fmla="*/ 1144450 h 2962327"/>
                  <a:gd name="connsiteX47" fmla="*/ 2415083 w 3028217"/>
                  <a:gd name="connsiteY47" fmla="*/ 1119685 h 2962327"/>
                  <a:gd name="connsiteX48" fmla="*/ 2446516 w 3028217"/>
                  <a:gd name="connsiteY48" fmla="*/ 1114923 h 2962327"/>
                  <a:gd name="connsiteX49" fmla="*/ 2477948 w 3028217"/>
                  <a:gd name="connsiteY49" fmla="*/ 1095873 h 2962327"/>
                  <a:gd name="connsiteX50" fmla="*/ 2344599 w 3028217"/>
                  <a:gd name="connsiteY50" fmla="*/ 1039676 h 2962327"/>
                  <a:gd name="connsiteX51" fmla="*/ 2355076 w 3028217"/>
                  <a:gd name="connsiteY51" fmla="*/ 1066346 h 2962327"/>
                  <a:gd name="connsiteX52" fmla="*/ 2341741 w 3028217"/>
                  <a:gd name="connsiteY52" fmla="*/ 1092063 h 2962327"/>
                  <a:gd name="connsiteX53" fmla="*/ 2328406 w 3028217"/>
                  <a:gd name="connsiteY53" fmla="*/ 1065393 h 2962327"/>
                  <a:gd name="connsiteX54" fmla="*/ 2344599 w 3028217"/>
                  <a:gd name="connsiteY54" fmla="*/ 1039676 h 2962327"/>
                  <a:gd name="connsiteX55" fmla="*/ 699631 w 3028217"/>
                  <a:gd name="connsiteY55" fmla="*/ 966334 h 2962327"/>
                  <a:gd name="connsiteX56" fmla="*/ 616764 w 3028217"/>
                  <a:gd name="connsiteY56" fmla="*/ 992051 h 2962327"/>
                  <a:gd name="connsiteX57" fmla="*/ 699631 w 3028217"/>
                  <a:gd name="connsiteY57" fmla="*/ 966334 h 2962327"/>
                  <a:gd name="connsiteX58" fmla="*/ 2786559 w 3028217"/>
                  <a:gd name="connsiteY58" fmla="*/ 938711 h 2962327"/>
                  <a:gd name="connsiteX59" fmla="*/ 2814181 w 3028217"/>
                  <a:gd name="connsiteY59" fmla="*/ 938711 h 2962327"/>
                  <a:gd name="connsiteX60" fmla="*/ 2814181 w 3028217"/>
                  <a:gd name="connsiteY60" fmla="*/ 945378 h 2962327"/>
                  <a:gd name="connsiteX61" fmla="*/ 2786559 w 3028217"/>
                  <a:gd name="connsiteY61" fmla="*/ 938711 h 2962327"/>
                  <a:gd name="connsiteX62" fmla="*/ 737731 w 3028217"/>
                  <a:gd name="connsiteY62" fmla="*/ 935019 h 2962327"/>
                  <a:gd name="connsiteX63" fmla="*/ 702489 w 3028217"/>
                  <a:gd name="connsiteY63" fmla="*/ 951093 h 2962327"/>
                  <a:gd name="connsiteX64" fmla="*/ 770116 w 3028217"/>
                  <a:gd name="connsiteY64" fmla="*/ 936805 h 2962327"/>
                  <a:gd name="connsiteX65" fmla="*/ 737731 w 3028217"/>
                  <a:gd name="connsiteY65" fmla="*/ 935019 h 2962327"/>
                  <a:gd name="connsiteX66" fmla="*/ 619383 w 3028217"/>
                  <a:gd name="connsiteY66" fmla="*/ 880251 h 2962327"/>
                  <a:gd name="connsiteX67" fmla="*/ 608191 w 3028217"/>
                  <a:gd name="connsiteY67" fmla="*/ 882513 h 2962327"/>
                  <a:gd name="connsiteX68" fmla="*/ 541516 w 3028217"/>
                  <a:gd name="connsiteY68" fmla="*/ 968238 h 2962327"/>
                  <a:gd name="connsiteX69" fmla="*/ 558661 w 3028217"/>
                  <a:gd name="connsiteY69" fmla="*/ 975858 h 2962327"/>
                  <a:gd name="connsiteX70" fmla="*/ 578664 w 3028217"/>
                  <a:gd name="connsiteY70" fmla="*/ 949188 h 2962327"/>
                  <a:gd name="connsiteX71" fmla="*/ 623431 w 3028217"/>
                  <a:gd name="connsiteY71" fmla="*/ 890133 h 2962327"/>
                  <a:gd name="connsiteX72" fmla="*/ 619383 w 3028217"/>
                  <a:gd name="connsiteY72" fmla="*/ 880251 h 2962327"/>
                  <a:gd name="connsiteX73" fmla="*/ 659626 w 3028217"/>
                  <a:gd name="connsiteY73" fmla="*/ 872036 h 2962327"/>
                  <a:gd name="connsiteX74" fmla="*/ 647244 w 3028217"/>
                  <a:gd name="connsiteY74" fmla="*/ 879656 h 2962327"/>
                  <a:gd name="connsiteX75" fmla="*/ 657721 w 3028217"/>
                  <a:gd name="connsiteY75" fmla="*/ 950141 h 2962327"/>
                  <a:gd name="connsiteX76" fmla="*/ 683439 w 3028217"/>
                  <a:gd name="connsiteY76" fmla="*/ 913946 h 2962327"/>
                  <a:gd name="connsiteX77" fmla="*/ 711061 w 3028217"/>
                  <a:gd name="connsiteY77" fmla="*/ 910136 h 2962327"/>
                  <a:gd name="connsiteX78" fmla="*/ 709156 w 3028217"/>
                  <a:gd name="connsiteY78" fmla="*/ 891086 h 2962327"/>
                  <a:gd name="connsiteX79" fmla="*/ 659626 w 3028217"/>
                  <a:gd name="connsiteY79" fmla="*/ 872036 h 2962327"/>
                  <a:gd name="connsiteX80" fmla="*/ 620410 w 3028217"/>
                  <a:gd name="connsiteY80" fmla="*/ 803828 h 2962327"/>
                  <a:gd name="connsiteX81" fmla="*/ 603429 w 3028217"/>
                  <a:gd name="connsiteY81" fmla="*/ 807266 h 2962327"/>
                  <a:gd name="connsiteX82" fmla="*/ 532944 w 3028217"/>
                  <a:gd name="connsiteY82" fmla="*/ 841556 h 2962327"/>
                  <a:gd name="connsiteX83" fmla="*/ 541516 w 3028217"/>
                  <a:gd name="connsiteY83" fmla="*/ 855843 h 2962327"/>
                  <a:gd name="connsiteX84" fmla="*/ 602476 w 3028217"/>
                  <a:gd name="connsiteY84" fmla="*/ 859653 h 2962327"/>
                  <a:gd name="connsiteX85" fmla="*/ 652959 w 3028217"/>
                  <a:gd name="connsiteY85" fmla="*/ 835841 h 2962327"/>
                  <a:gd name="connsiteX86" fmla="*/ 620410 w 3028217"/>
                  <a:gd name="connsiteY86" fmla="*/ 803828 h 2962327"/>
                  <a:gd name="connsiteX87" fmla="*/ 2051228 w 3028217"/>
                  <a:gd name="connsiteY87" fmla="*/ 690108 h 2962327"/>
                  <a:gd name="connsiteX88" fmla="*/ 2074088 w 3028217"/>
                  <a:gd name="connsiteY88" fmla="*/ 722493 h 2962327"/>
                  <a:gd name="connsiteX89" fmla="*/ 2021701 w 3028217"/>
                  <a:gd name="connsiteY89" fmla="*/ 782500 h 2962327"/>
                  <a:gd name="connsiteX90" fmla="*/ 2000746 w 3028217"/>
                  <a:gd name="connsiteY90" fmla="*/ 772023 h 2962327"/>
                  <a:gd name="connsiteX91" fmla="*/ 2036941 w 3028217"/>
                  <a:gd name="connsiteY91" fmla="*/ 698680 h 2962327"/>
                  <a:gd name="connsiteX92" fmla="*/ 2051228 w 3028217"/>
                  <a:gd name="connsiteY92" fmla="*/ 690108 h 2962327"/>
                  <a:gd name="connsiteX93" fmla="*/ 2111236 w 3028217"/>
                  <a:gd name="connsiteY93" fmla="*/ 608669 h 2962327"/>
                  <a:gd name="connsiteX94" fmla="*/ 2113141 w 3028217"/>
                  <a:gd name="connsiteY94" fmla="*/ 623433 h 2962327"/>
                  <a:gd name="connsiteX95" fmla="*/ 2111236 w 3028217"/>
                  <a:gd name="connsiteY95" fmla="*/ 626290 h 2962327"/>
                  <a:gd name="connsiteX96" fmla="*/ 2159814 w 3028217"/>
                  <a:gd name="connsiteY96" fmla="*/ 711063 h 2962327"/>
                  <a:gd name="connsiteX97" fmla="*/ 2199819 w 3028217"/>
                  <a:gd name="connsiteY97" fmla="*/ 758688 h 2962327"/>
                  <a:gd name="connsiteX98" fmla="*/ 2176959 w 3028217"/>
                  <a:gd name="connsiteY98" fmla="*/ 800598 h 2962327"/>
                  <a:gd name="connsiteX99" fmla="*/ 2092186 w 3028217"/>
                  <a:gd name="connsiteY99" fmla="*/ 814885 h 2962327"/>
                  <a:gd name="connsiteX100" fmla="*/ 2092186 w 3028217"/>
                  <a:gd name="connsiteY100" fmla="*/ 777738 h 2962327"/>
                  <a:gd name="connsiteX101" fmla="*/ 2111236 w 3028217"/>
                  <a:gd name="connsiteY101" fmla="*/ 740590 h 2962327"/>
                  <a:gd name="connsiteX102" fmla="*/ 2110284 w 3028217"/>
                  <a:gd name="connsiteY102" fmla="*/ 710110 h 2962327"/>
                  <a:gd name="connsiteX103" fmla="*/ 2076946 w 3028217"/>
                  <a:gd name="connsiteY103" fmla="*/ 669153 h 2962327"/>
                  <a:gd name="connsiteX104" fmla="*/ 2097901 w 3028217"/>
                  <a:gd name="connsiteY104" fmla="*/ 611050 h 2962327"/>
                  <a:gd name="connsiteX105" fmla="*/ 2111236 w 3028217"/>
                  <a:gd name="connsiteY105" fmla="*/ 608669 h 2962327"/>
                  <a:gd name="connsiteX106" fmla="*/ 927279 w 3028217"/>
                  <a:gd name="connsiteY106" fmla="*/ 479605 h 2962327"/>
                  <a:gd name="connsiteX107" fmla="*/ 933946 w 3028217"/>
                  <a:gd name="connsiteY107" fmla="*/ 486273 h 2962327"/>
                  <a:gd name="connsiteX108" fmla="*/ 929184 w 3028217"/>
                  <a:gd name="connsiteY108" fmla="*/ 493893 h 2962327"/>
                  <a:gd name="connsiteX109" fmla="*/ 919659 w 3028217"/>
                  <a:gd name="connsiteY109" fmla="*/ 488178 h 2962327"/>
                  <a:gd name="connsiteX110" fmla="*/ 927279 w 3028217"/>
                  <a:gd name="connsiteY110" fmla="*/ 479605 h 2962327"/>
                  <a:gd name="connsiteX111" fmla="*/ 1938089 w 3028217"/>
                  <a:gd name="connsiteY111" fmla="*/ 417931 h 2962327"/>
                  <a:gd name="connsiteX112" fmla="*/ 1959789 w 3028217"/>
                  <a:gd name="connsiteY112" fmla="*/ 441505 h 2962327"/>
                  <a:gd name="connsiteX113" fmla="*/ 1940739 w 3028217"/>
                  <a:gd name="connsiteY113" fmla="*/ 466270 h 2962327"/>
                  <a:gd name="connsiteX114" fmla="*/ 1842631 w 3028217"/>
                  <a:gd name="connsiteY114" fmla="*/ 480558 h 2962327"/>
                  <a:gd name="connsiteX115" fmla="*/ 1832154 w 3028217"/>
                  <a:gd name="connsiteY115" fmla="*/ 458650 h 2962327"/>
                  <a:gd name="connsiteX116" fmla="*/ 1833106 w 3028217"/>
                  <a:gd name="connsiteY116" fmla="*/ 431980 h 2962327"/>
                  <a:gd name="connsiteX117" fmla="*/ 1845489 w 3028217"/>
                  <a:gd name="connsiteY117" fmla="*/ 423408 h 2962327"/>
                  <a:gd name="connsiteX118" fmla="*/ 1857871 w 3028217"/>
                  <a:gd name="connsiteY118" fmla="*/ 432933 h 2962327"/>
                  <a:gd name="connsiteX119" fmla="*/ 1926451 w 3028217"/>
                  <a:gd name="connsiteY119" fmla="*/ 418645 h 2962327"/>
                  <a:gd name="connsiteX120" fmla="*/ 1938089 w 3028217"/>
                  <a:gd name="connsiteY120" fmla="*/ 417931 h 2962327"/>
                  <a:gd name="connsiteX121" fmla="*/ 904419 w 3028217"/>
                  <a:gd name="connsiteY121" fmla="*/ 389118 h 2962327"/>
                  <a:gd name="connsiteX122" fmla="*/ 938709 w 3028217"/>
                  <a:gd name="connsiteY122" fmla="*/ 433886 h 2962327"/>
                  <a:gd name="connsiteX123" fmla="*/ 942519 w 3028217"/>
                  <a:gd name="connsiteY123" fmla="*/ 446268 h 2962327"/>
                  <a:gd name="connsiteX124" fmla="*/ 931089 w 3028217"/>
                  <a:gd name="connsiteY124" fmla="*/ 449125 h 2962327"/>
                  <a:gd name="connsiteX125" fmla="*/ 878701 w 3028217"/>
                  <a:gd name="connsiteY125" fmla="*/ 449125 h 2962327"/>
                  <a:gd name="connsiteX126" fmla="*/ 856794 w 3028217"/>
                  <a:gd name="connsiteY126" fmla="*/ 443411 h 2962327"/>
                  <a:gd name="connsiteX127" fmla="*/ 867271 w 3028217"/>
                  <a:gd name="connsiteY127" fmla="*/ 412930 h 2962327"/>
                  <a:gd name="connsiteX128" fmla="*/ 904419 w 3028217"/>
                  <a:gd name="connsiteY128" fmla="*/ 389118 h 2962327"/>
                  <a:gd name="connsiteX129" fmla="*/ 1062534 w 3028217"/>
                  <a:gd name="connsiteY129" fmla="*/ 340541 h 2962327"/>
                  <a:gd name="connsiteX130" fmla="*/ 1083489 w 3028217"/>
                  <a:gd name="connsiteY130" fmla="*/ 353876 h 2962327"/>
                  <a:gd name="connsiteX131" fmla="*/ 1053961 w 3028217"/>
                  <a:gd name="connsiteY131" fmla="*/ 360543 h 2962327"/>
                  <a:gd name="connsiteX132" fmla="*/ 1062534 w 3028217"/>
                  <a:gd name="connsiteY132" fmla="*/ 340541 h 2962327"/>
                  <a:gd name="connsiteX133" fmla="*/ 2471113 w 3028217"/>
                  <a:gd name="connsiteY133" fmla="*/ 336025 h 2962327"/>
                  <a:gd name="connsiteX134" fmla="*/ 2521763 w 3028217"/>
                  <a:gd name="connsiteY134" fmla="*/ 370068 h 2962327"/>
                  <a:gd name="connsiteX135" fmla="*/ 2848471 w 3028217"/>
                  <a:gd name="connsiteY135" fmla="*/ 785358 h 2962327"/>
                  <a:gd name="connsiteX136" fmla="*/ 2920861 w 3028217"/>
                  <a:gd name="connsiteY136" fmla="*/ 940616 h 2962327"/>
                  <a:gd name="connsiteX137" fmla="*/ 2926576 w 3028217"/>
                  <a:gd name="connsiteY137" fmla="*/ 977763 h 2962327"/>
                  <a:gd name="connsiteX138" fmla="*/ 2847518 w 3028217"/>
                  <a:gd name="connsiteY138" fmla="*/ 938711 h 2962327"/>
                  <a:gd name="connsiteX139" fmla="*/ 2864663 w 3028217"/>
                  <a:gd name="connsiteY139" fmla="*/ 890133 h 2962327"/>
                  <a:gd name="connsiteX140" fmla="*/ 2810371 w 3028217"/>
                  <a:gd name="connsiteY140" fmla="*/ 908231 h 2962327"/>
                  <a:gd name="connsiteX141" fmla="*/ 2757031 w 3028217"/>
                  <a:gd name="connsiteY141" fmla="*/ 904421 h 2962327"/>
                  <a:gd name="connsiteX142" fmla="*/ 2728456 w 3028217"/>
                  <a:gd name="connsiteY142" fmla="*/ 916803 h 2962327"/>
                  <a:gd name="connsiteX143" fmla="*/ 2707501 w 3028217"/>
                  <a:gd name="connsiteY143" fmla="*/ 971096 h 2962327"/>
                  <a:gd name="connsiteX144" fmla="*/ 2706548 w 3028217"/>
                  <a:gd name="connsiteY144" fmla="*/ 1011101 h 2962327"/>
                  <a:gd name="connsiteX145" fmla="*/ 2712263 w 3028217"/>
                  <a:gd name="connsiteY145" fmla="*/ 1044438 h 2962327"/>
                  <a:gd name="connsiteX146" fmla="*/ 2750438 w 3028217"/>
                  <a:gd name="connsiteY146" fmla="*/ 1026892 h 2962327"/>
                  <a:gd name="connsiteX147" fmla="*/ 2757317 w 3028217"/>
                  <a:gd name="connsiteY147" fmla="*/ 1029909 h 2962327"/>
                  <a:gd name="connsiteX148" fmla="*/ 2760842 w 3028217"/>
                  <a:gd name="connsiteY148" fmla="*/ 1028246 h 2962327"/>
                  <a:gd name="connsiteX149" fmla="*/ 2785607 w 3028217"/>
                  <a:gd name="connsiteY149" fmla="*/ 1010148 h 2962327"/>
                  <a:gd name="connsiteX150" fmla="*/ 2804538 w 3028217"/>
                  <a:gd name="connsiteY150" fmla="*/ 1006457 h 2962327"/>
                  <a:gd name="connsiteX151" fmla="*/ 2822755 w 3028217"/>
                  <a:gd name="connsiteY151" fmla="*/ 1009196 h 2962327"/>
                  <a:gd name="connsiteX152" fmla="*/ 2938959 w 3028217"/>
                  <a:gd name="connsiteY152" fmla="*/ 1031103 h 2962327"/>
                  <a:gd name="connsiteX153" fmla="*/ 2959915 w 3028217"/>
                  <a:gd name="connsiteY153" fmla="*/ 1058726 h 2962327"/>
                  <a:gd name="connsiteX154" fmla="*/ 3021827 w 3028217"/>
                  <a:gd name="connsiteY154" fmla="*/ 1368288 h 2962327"/>
                  <a:gd name="connsiteX155" fmla="*/ 3027542 w 3028217"/>
                  <a:gd name="connsiteY155" fmla="*/ 1562598 h 2962327"/>
                  <a:gd name="connsiteX156" fmla="*/ 3020874 w 3028217"/>
                  <a:gd name="connsiteY156" fmla="*/ 1594983 h 2962327"/>
                  <a:gd name="connsiteX157" fmla="*/ 2958009 w 3028217"/>
                  <a:gd name="connsiteY157" fmla="*/ 1512116 h 2962327"/>
                  <a:gd name="connsiteX158" fmla="*/ 2918005 w 3028217"/>
                  <a:gd name="connsiteY158" fmla="*/ 1446393 h 2962327"/>
                  <a:gd name="connsiteX159" fmla="*/ 2860855 w 3028217"/>
                  <a:gd name="connsiteY159" fmla="*/ 1371146 h 2962327"/>
                  <a:gd name="connsiteX160" fmla="*/ 2831327 w 3028217"/>
                  <a:gd name="connsiteY160" fmla="*/ 1343523 h 2962327"/>
                  <a:gd name="connsiteX161" fmla="*/ 2856092 w 3028217"/>
                  <a:gd name="connsiteY161" fmla="*/ 1380671 h 2962327"/>
                  <a:gd name="connsiteX162" fmla="*/ 2930387 w 3028217"/>
                  <a:gd name="connsiteY162" fmla="*/ 1514021 h 2962327"/>
                  <a:gd name="connsiteX163" fmla="*/ 2939912 w 3028217"/>
                  <a:gd name="connsiteY163" fmla="*/ 1546406 h 2962327"/>
                  <a:gd name="connsiteX164" fmla="*/ 2962772 w 3028217"/>
                  <a:gd name="connsiteY164" fmla="*/ 1597841 h 2962327"/>
                  <a:gd name="connsiteX165" fmla="*/ 2999919 w 3028217"/>
                  <a:gd name="connsiteY165" fmla="*/ 1683566 h 2962327"/>
                  <a:gd name="connsiteX166" fmla="*/ 3012302 w 3028217"/>
                  <a:gd name="connsiteY166" fmla="*/ 1740716 h 2962327"/>
                  <a:gd name="connsiteX167" fmla="*/ 2886572 w 3028217"/>
                  <a:gd name="connsiteY167" fmla="*/ 2158864 h 2962327"/>
                  <a:gd name="connsiteX168" fmla="*/ 2841805 w 3028217"/>
                  <a:gd name="connsiteY168" fmla="*/ 2246493 h 2962327"/>
                  <a:gd name="connsiteX169" fmla="*/ 2821802 w 3028217"/>
                  <a:gd name="connsiteY169" fmla="*/ 2266496 h 2962327"/>
                  <a:gd name="connsiteX170" fmla="*/ 2808467 w 3028217"/>
                  <a:gd name="connsiteY170" fmla="*/ 2240778 h 2962327"/>
                  <a:gd name="connsiteX171" fmla="*/ 2785607 w 3028217"/>
                  <a:gd name="connsiteY171" fmla="*/ 2172198 h 2962327"/>
                  <a:gd name="connsiteX172" fmla="*/ 2805609 w 3028217"/>
                  <a:gd name="connsiteY172" fmla="*/ 2234111 h 2962327"/>
                  <a:gd name="connsiteX173" fmla="*/ 2821802 w 3028217"/>
                  <a:gd name="connsiteY173" fmla="*/ 2273164 h 2962327"/>
                  <a:gd name="connsiteX174" fmla="*/ 2708455 w 3028217"/>
                  <a:gd name="connsiteY174" fmla="*/ 2451281 h 2962327"/>
                  <a:gd name="connsiteX175" fmla="*/ 2551292 w 3028217"/>
                  <a:gd name="connsiteY175" fmla="*/ 2622731 h 2962327"/>
                  <a:gd name="connsiteX176" fmla="*/ 2476997 w 3028217"/>
                  <a:gd name="connsiteY176" fmla="*/ 2687501 h 2962327"/>
                  <a:gd name="connsiteX177" fmla="*/ 2463662 w 3028217"/>
                  <a:gd name="connsiteY177" fmla="*/ 2655116 h 2962327"/>
                  <a:gd name="connsiteX178" fmla="*/ 2425562 w 3028217"/>
                  <a:gd name="connsiteY178" fmla="*/ 2533196 h 2962327"/>
                  <a:gd name="connsiteX179" fmla="*/ 2439849 w 3028217"/>
                  <a:gd name="connsiteY179" fmla="*/ 2375081 h 2962327"/>
                  <a:gd name="connsiteX180" fmla="*/ 2449374 w 3028217"/>
                  <a:gd name="connsiteY180" fmla="*/ 2301739 h 2962327"/>
                  <a:gd name="connsiteX181" fmla="*/ 2430324 w 3028217"/>
                  <a:gd name="connsiteY181" fmla="*/ 2210298 h 2962327"/>
                  <a:gd name="connsiteX182" fmla="*/ 2396987 w 3028217"/>
                  <a:gd name="connsiteY182" fmla="*/ 2144576 h 2962327"/>
                  <a:gd name="connsiteX183" fmla="*/ 2370317 w 3028217"/>
                  <a:gd name="connsiteY183" fmla="*/ 2012178 h 2962327"/>
                  <a:gd name="connsiteX184" fmla="*/ 2374127 w 3028217"/>
                  <a:gd name="connsiteY184" fmla="*/ 1992176 h 2962327"/>
                  <a:gd name="connsiteX185" fmla="*/ 2319834 w 3028217"/>
                  <a:gd name="connsiteY185" fmla="*/ 1944551 h 2962327"/>
                  <a:gd name="connsiteX186" fmla="*/ 2282687 w 3028217"/>
                  <a:gd name="connsiteY186" fmla="*/ 1931216 h 2962327"/>
                  <a:gd name="connsiteX187" fmla="*/ 2200772 w 3028217"/>
                  <a:gd name="connsiteY187" fmla="*/ 1905498 h 2962327"/>
                  <a:gd name="connsiteX188" fmla="*/ 2157909 w 3028217"/>
                  <a:gd name="connsiteY188" fmla="*/ 1926453 h 2962327"/>
                  <a:gd name="connsiteX189" fmla="*/ 2106474 w 3028217"/>
                  <a:gd name="connsiteY189" fmla="*/ 1931216 h 2962327"/>
                  <a:gd name="connsiteX190" fmla="*/ 2040752 w 3028217"/>
                  <a:gd name="connsiteY190" fmla="*/ 1937883 h 2962327"/>
                  <a:gd name="connsiteX191" fmla="*/ 1974077 w 3028217"/>
                  <a:gd name="connsiteY191" fmla="*/ 1924548 h 2962327"/>
                  <a:gd name="connsiteX192" fmla="*/ 1919784 w 3028217"/>
                  <a:gd name="connsiteY192" fmla="*/ 1877876 h 2962327"/>
                  <a:gd name="connsiteX193" fmla="*/ 1896924 w 3028217"/>
                  <a:gd name="connsiteY193" fmla="*/ 1849301 h 2962327"/>
                  <a:gd name="connsiteX194" fmla="*/ 1839774 w 3028217"/>
                  <a:gd name="connsiteY194" fmla="*/ 1762623 h 2962327"/>
                  <a:gd name="connsiteX195" fmla="*/ 1822629 w 3028217"/>
                  <a:gd name="connsiteY195" fmla="*/ 1676898 h 2962327"/>
                  <a:gd name="connsiteX196" fmla="*/ 1829297 w 3028217"/>
                  <a:gd name="connsiteY196" fmla="*/ 1537833 h 2962327"/>
                  <a:gd name="connsiteX197" fmla="*/ 1828344 w 3028217"/>
                  <a:gd name="connsiteY197" fmla="*/ 1514973 h 2962327"/>
                  <a:gd name="connsiteX198" fmla="*/ 1909307 w 3028217"/>
                  <a:gd name="connsiteY198" fmla="*/ 1373051 h 2962327"/>
                  <a:gd name="connsiteX199" fmla="*/ 1929309 w 3028217"/>
                  <a:gd name="connsiteY199" fmla="*/ 1361621 h 2962327"/>
                  <a:gd name="connsiteX200" fmla="*/ 1977887 w 3028217"/>
                  <a:gd name="connsiteY200" fmla="*/ 1293041 h 2962327"/>
                  <a:gd name="connsiteX201" fmla="*/ 2019797 w 3028217"/>
                  <a:gd name="connsiteY201" fmla="*/ 1227318 h 2962327"/>
                  <a:gd name="connsiteX202" fmla="*/ 2051229 w 3028217"/>
                  <a:gd name="connsiteY202" fmla="*/ 1178741 h 2962327"/>
                  <a:gd name="connsiteX203" fmla="*/ 2083614 w 3028217"/>
                  <a:gd name="connsiteY203" fmla="*/ 1172073 h 2962327"/>
                  <a:gd name="connsiteX204" fmla="*/ 2161719 w 3028217"/>
                  <a:gd name="connsiteY204" fmla="*/ 1162548 h 2962327"/>
                  <a:gd name="connsiteX205" fmla="*/ 2266494 w 3028217"/>
                  <a:gd name="connsiteY205" fmla="*/ 1136831 h 2962327"/>
                  <a:gd name="connsiteX206" fmla="*/ 2331264 w 3028217"/>
                  <a:gd name="connsiteY206" fmla="*/ 1133021 h 2962327"/>
                  <a:gd name="connsiteX207" fmla="*/ 2387462 w 3028217"/>
                  <a:gd name="connsiteY207" fmla="*/ 1197791 h 2962327"/>
                  <a:gd name="connsiteX208" fmla="*/ 2400797 w 3028217"/>
                  <a:gd name="connsiteY208" fmla="*/ 1229223 h 2962327"/>
                  <a:gd name="connsiteX209" fmla="*/ 2517002 w 3028217"/>
                  <a:gd name="connsiteY209" fmla="*/ 1283516 h 2962327"/>
                  <a:gd name="connsiteX210" fmla="*/ 2556055 w 3028217"/>
                  <a:gd name="connsiteY210" fmla="*/ 1266371 h 2962327"/>
                  <a:gd name="connsiteX211" fmla="*/ 2617967 w 3028217"/>
                  <a:gd name="connsiteY211" fmla="*/ 1241606 h 2962327"/>
                  <a:gd name="connsiteX212" fmla="*/ 2701787 w 3028217"/>
                  <a:gd name="connsiteY212" fmla="*/ 1271133 h 2962327"/>
                  <a:gd name="connsiteX213" fmla="*/ 2823707 w 3028217"/>
                  <a:gd name="connsiteY213" fmla="*/ 1270181 h 2962327"/>
                  <a:gd name="connsiteX214" fmla="*/ 2842757 w 3028217"/>
                  <a:gd name="connsiteY214" fmla="*/ 1253988 h 2962327"/>
                  <a:gd name="connsiteX215" fmla="*/ 2857997 w 3028217"/>
                  <a:gd name="connsiteY215" fmla="*/ 1191123 h 2962327"/>
                  <a:gd name="connsiteX216" fmla="*/ 2824659 w 3028217"/>
                  <a:gd name="connsiteY216" fmla="*/ 1163501 h 2962327"/>
                  <a:gd name="connsiteX217" fmla="*/ 2781797 w 3028217"/>
                  <a:gd name="connsiteY217" fmla="*/ 1153023 h 2962327"/>
                  <a:gd name="connsiteX218" fmla="*/ 2778142 w 3028217"/>
                  <a:gd name="connsiteY218" fmla="*/ 1149005 h 2962327"/>
                  <a:gd name="connsiteX219" fmla="*/ 2758579 w 3028217"/>
                  <a:gd name="connsiteY219" fmla="*/ 1157637 h 2962327"/>
                  <a:gd name="connsiteX220" fmla="*/ 2684641 w 3028217"/>
                  <a:gd name="connsiteY220" fmla="*/ 1122543 h 2962327"/>
                  <a:gd name="connsiteX221" fmla="*/ 2664638 w 3028217"/>
                  <a:gd name="connsiteY221" fmla="*/ 1083491 h 2962327"/>
                  <a:gd name="connsiteX222" fmla="*/ 2646541 w 3028217"/>
                  <a:gd name="connsiteY222" fmla="*/ 1054916 h 2962327"/>
                  <a:gd name="connsiteX223" fmla="*/ 2610346 w 3028217"/>
                  <a:gd name="connsiteY223" fmla="*/ 1080633 h 2962327"/>
                  <a:gd name="connsiteX224" fmla="*/ 2609202 w 3028217"/>
                  <a:gd name="connsiteY224" fmla="*/ 1082346 h 2962327"/>
                  <a:gd name="connsiteX225" fmla="*/ 2613204 w 3028217"/>
                  <a:gd name="connsiteY225" fmla="*/ 1086348 h 2962327"/>
                  <a:gd name="connsiteX226" fmla="*/ 2632254 w 3028217"/>
                  <a:gd name="connsiteY226" fmla="*/ 1108255 h 2962327"/>
                  <a:gd name="connsiteX227" fmla="*/ 2609394 w 3028217"/>
                  <a:gd name="connsiteY227" fmla="*/ 1145403 h 2962327"/>
                  <a:gd name="connsiteX228" fmla="*/ 2584629 w 3028217"/>
                  <a:gd name="connsiteY228" fmla="*/ 1132068 h 2962327"/>
                  <a:gd name="connsiteX229" fmla="*/ 2566055 w 3028217"/>
                  <a:gd name="connsiteY229" fmla="*/ 1095397 h 2962327"/>
                  <a:gd name="connsiteX230" fmla="*/ 2558490 w 3028217"/>
                  <a:gd name="connsiteY230" fmla="*/ 1083461 h 2962327"/>
                  <a:gd name="connsiteX231" fmla="*/ 2545576 w 3028217"/>
                  <a:gd name="connsiteY231" fmla="*/ 1071108 h 2962327"/>
                  <a:gd name="connsiteX232" fmla="*/ 2536051 w 3028217"/>
                  <a:gd name="connsiteY232" fmla="*/ 1061583 h 2962327"/>
                  <a:gd name="connsiteX233" fmla="*/ 2429371 w 3028217"/>
                  <a:gd name="connsiteY233" fmla="*/ 952046 h 2962327"/>
                  <a:gd name="connsiteX234" fmla="*/ 2417941 w 3028217"/>
                  <a:gd name="connsiteY234" fmla="*/ 944426 h 2962327"/>
                  <a:gd name="connsiteX235" fmla="*/ 2407463 w 3028217"/>
                  <a:gd name="connsiteY235" fmla="*/ 947283 h 2962327"/>
                  <a:gd name="connsiteX236" fmla="*/ 2469376 w 3028217"/>
                  <a:gd name="connsiteY236" fmla="*/ 1014911 h 2962327"/>
                  <a:gd name="connsiteX237" fmla="*/ 2509381 w 3028217"/>
                  <a:gd name="connsiteY237" fmla="*/ 1044438 h 2962327"/>
                  <a:gd name="connsiteX238" fmla="*/ 2504618 w 3028217"/>
                  <a:gd name="connsiteY238" fmla="*/ 1057773 h 2962327"/>
                  <a:gd name="connsiteX239" fmla="*/ 2488426 w 3028217"/>
                  <a:gd name="connsiteY239" fmla="*/ 1077776 h 2962327"/>
                  <a:gd name="connsiteX240" fmla="*/ 2476996 w 3028217"/>
                  <a:gd name="connsiteY240" fmla="*/ 1084443 h 2962327"/>
                  <a:gd name="connsiteX241" fmla="*/ 2356028 w 3028217"/>
                  <a:gd name="connsiteY241" fmla="*/ 985383 h 2962327"/>
                  <a:gd name="connsiteX242" fmla="*/ 2317928 w 3028217"/>
                  <a:gd name="connsiteY242" fmla="*/ 978716 h 2962327"/>
                  <a:gd name="connsiteX243" fmla="*/ 2295068 w 3028217"/>
                  <a:gd name="connsiteY243" fmla="*/ 993003 h 2962327"/>
                  <a:gd name="connsiteX244" fmla="*/ 2196008 w 3028217"/>
                  <a:gd name="connsiteY244" fmla="*/ 1057773 h 2962327"/>
                  <a:gd name="connsiteX245" fmla="*/ 2181721 w 3028217"/>
                  <a:gd name="connsiteY245" fmla="*/ 1087301 h 2962327"/>
                  <a:gd name="connsiteX246" fmla="*/ 2105521 w 3028217"/>
                  <a:gd name="connsiteY246" fmla="*/ 1157786 h 2962327"/>
                  <a:gd name="connsiteX247" fmla="*/ 2053133 w 3028217"/>
                  <a:gd name="connsiteY247" fmla="*/ 1155881 h 2962327"/>
                  <a:gd name="connsiteX248" fmla="*/ 2036941 w 3028217"/>
                  <a:gd name="connsiteY248" fmla="*/ 1136831 h 2962327"/>
                  <a:gd name="connsiteX249" fmla="*/ 2008366 w 3028217"/>
                  <a:gd name="connsiteY249" fmla="*/ 1131116 h 2962327"/>
                  <a:gd name="connsiteX250" fmla="*/ 2001698 w 3028217"/>
                  <a:gd name="connsiteY250" fmla="*/ 1074918 h 2962327"/>
                  <a:gd name="connsiteX251" fmla="*/ 2008366 w 3028217"/>
                  <a:gd name="connsiteY251" fmla="*/ 1001576 h 2962327"/>
                  <a:gd name="connsiteX252" fmla="*/ 2035988 w 3028217"/>
                  <a:gd name="connsiteY252" fmla="*/ 977763 h 2962327"/>
                  <a:gd name="connsiteX253" fmla="*/ 2107426 w 3028217"/>
                  <a:gd name="connsiteY253" fmla="*/ 983478 h 2962327"/>
                  <a:gd name="connsiteX254" fmla="*/ 2148383 w 3028217"/>
                  <a:gd name="connsiteY254" fmla="*/ 975858 h 2962327"/>
                  <a:gd name="connsiteX255" fmla="*/ 2150288 w 3028217"/>
                  <a:gd name="connsiteY255" fmla="*/ 913946 h 2962327"/>
                  <a:gd name="connsiteX256" fmla="*/ 2112188 w 3028217"/>
                  <a:gd name="connsiteY256" fmla="*/ 876798 h 2962327"/>
                  <a:gd name="connsiteX257" fmla="*/ 2096948 w 3028217"/>
                  <a:gd name="connsiteY257" fmla="*/ 862511 h 2962327"/>
                  <a:gd name="connsiteX258" fmla="*/ 2118856 w 3028217"/>
                  <a:gd name="connsiteY258" fmla="*/ 849176 h 2962327"/>
                  <a:gd name="connsiteX259" fmla="*/ 2206486 w 3028217"/>
                  <a:gd name="connsiteY259" fmla="*/ 810123 h 2962327"/>
                  <a:gd name="connsiteX260" fmla="*/ 2308403 w 3028217"/>
                  <a:gd name="connsiteY260" fmla="*/ 731066 h 2962327"/>
                  <a:gd name="connsiteX261" fmla="*/ 2321738 w 3028217"/>
                  <a:gd name="connsiteY261" fmla="*/ 708206 h 2962327"/>
                  <a:gd name="connsiteX262" fmla="*/ 2311261 w 3028217"/>
                  <a:gd name="connsiteY262" fmla="*/ 679631 h 2962327"/>
                  <a:gd name="connsiteX263" fmla="*/ 2320786 w 3028217"/>
                  <a:gd name="connsiteY263" fmla="*/ 643436 h 2962327"/>
                  <a:gd name="connsiteX264" fmla="*/ 2338883 w 3028217"/>
                  <a:gd name="connsiteY264" fmla="*/ 638673 h 2962327"/>
                  <a:gd name="connsiteX265" fmla="*/ 2343646 w 3028217"/>
                  <a:gd name="connsiteY265" fmla="*/ 675821 h 2962327"/>
                  <a:gd name="connsiteX266" fmla="*/ 2348408 w 3028217"/>
                  <a:gd name="connsiteY266" fmla="*/ 699633 h 2962327"/>
                  <a:gd name="connsiteX267" fmla="*/ 2376031 w 3028217"/>
                  <a:gd name="connsiteY267" fmla="*/ 706301 h 2962327"/>
                  <a:gd name="connsiteX268" fmla="*/ 2385556 w 3028217"/>
                  <a:gd name="connsiteY268" fmla="*/ 704396 h 2962327"/>
                  <a:gd name="connsiteX269" fmla="*/ 2454136 w 3028217"/>
                  <a:gd name="connsiteY269" fmla="*/ 698681 h 2962327"/>
                  <a:gd name="connsiteX270" fmla="*/ 2476996 w 3028217"/>
                  <a:gd name="connsiteY270" fmla="*/ 692013 h 2962327"/>
                  <a:gd name="connsiteX271" fmla="*/ 2517953 w 3028217"/>
                  <a:gd name="connsiteY271" fmla="*/ 648198 h 2962327"/>
                  <a:gd name="connsiteX272" fmla="*/ 2563673 w 3028217"/>
                  <a:gd name="connsiteY272" fmla="*/ 626291 h 2962327"/>
                  <a:gd name="connsiteX273" fmla="*/ 2554148 w 3028217"/>
                  <a:gd name="connsiteY273" fmla="*/ 585333 h 2962327"/>
                  <a:gd name="connsiteX274" fmla="*/ 2572928 w 3028217"/>
                  <a:gd name="connsiteY274" fmla="*/ 573708 h 2962327"/>
                  <a:gd name="connsiteX275" fmla="*/ 2586098 w 3028217"/>
                  <a:gd name="connsiteY275" fmla="*/ 571735 h 2962327"/>
                  <a:gd name="connsiteX276" fmla="*/ 2586726 w 3028217"/>
                  <a:gd name="connsiteY276" fmla="*/ 571671 h 2962327"/>
                  <a:gd name="connsiteX277" fmla="*/ 2624633 w 3028217"/>
                  <a:gd name="connsiteY277" fmla="*/ 568188 h 2962327"/>
                  <a:gd name="connsiteX278" fmla="*/ 2630348 w 3028217"/>
                  <a:gd name="connsiteY278" fmla="*/ 563426 h 2962327"/>
                  <a:gd name="connsiteX279" fmla="*/ 2633206 w 3028217"/>
                  <a:gd name="connsiteY279" fmla="*/ 563426 h 2962327"/>
                  <a:gd name="connsiteX280" fmla="*/ 2626538 w 3028217"/>
                  <a:gd name="connsiteY280" fmla="*/ 563426 h 2962327"/>
                  <a:gd name="connsiteX281" fmla="*/ 2593082 w 3028217"/>
                  <a:gd name="connsiteY281" fmla="*/ 570689 h 2962327"/>
                  <a:gd name="connsiteX282" fmla="*/ 2586098 w 3028217"/>
                  <a:gd name="connsiteY282" fmla="*/ 571735 h 2962327"/>
                  <a:gd name="connsiteX283" fmla="*/ 2574151 w 3028217"/>
                  <a:gd name="connsiteY283" fmla="*/ 572951 h 2962327"/>
                  <a:gd name="connsiteX284" fmla="*/ 2572928 w 3028217"/>
                  <a:gd name="connsiteY284" fmla="*/ 573708 h 2962327"/>
                  <a:gd name="connsiteX285" fmla="*/ 2558911 w 3028217"/>
                  <a:gd name="connsiteY285" fmla="*/ 575808 h 2962327"/>
                  <a:gd name="connsiteX286" fmla="*/ 2506523 w 3028217"/>
                  <a:gd name="connsiteY286" fmla="*/ 541518 h 2962327"/>
                  <a:gd name="connsiteX287" fmla="*/ 2512238 w 3028217"/>
                  <a:gd name="connsiteY287" fmla="*/ 480558 h 2962327"/>
                  <a:gd name="connsiteX288" fmla="*/ 2533193 w 3028217"/>
                  <a:gd name="connsiteY288" fmla="*/ 458651 h 2962327"/>
                  <a:gd name="connsiteX289" fmla="*/ 2534146 w 3028217"/>
                  <a:gd name="connsiteY289" fmla="*/ 440553 h 2962327"/>
                  <a:gd name="connsiteX290" fmla="*/ 2513191 w 3028217"/>
                  <a:gd name="connsiteY290" fmla="*/ 445316 h 2962327"/>
                  <a:gd name="connsiteX291" fmla="*/ 2464613 w 3028217"/>
                  <a:gd name="connsiteY291" fmla="*/ 509133 h 2962327"/>
                  <a:gd name="connsiteX292" fmla="*/ 2467471 w 3028217"/>
                  <a:gd name="connsiteY292" fmla="*/ 551996 h 2962327"/>
                  <a:gd name="connsiteX293" fmla="*/ 2468423 w 3028217"/>
                  <a:gd name="connsiteY293" fmla="*/ 597716 h 2962327"/>
                  <a:gd name="connsiteX294" fmla="*/ 2453183 w 3028217"/>
                  <a:gd name="connsiteY294" fmla="*/ 638673 h 2962327"/>
                  <a:gd name="connsiteX295" fmla="*/ 2423656 w 3028217"/>
                  <a:gd name="connsiteY295" fmla="*/ 676773 h 2962327"/>
                  <a:gd name="connsiteX296" fmla="*/ 2389366 w 3028217"/>
                  <a:gd name="connsiteY296" fmla="*/ 683441 h 2962327"/>
                  <a:gd name="connsiteX297" fmla="*/ 2383651 w 3028217"/>
                  <a:gd name="connsiteY297" fmla="*/ 659628 h 2962327"/>
                  <a:gd name="connsiteX298" fmla="*/ 2367458 w 3028217"/>
                  <a:gd name="connsiteY298" fmla="*/ 627243 h 2962327"/>
                  <a:gd name="connsiteX299" fmla="*/ 2308403 w 3028217"/>
                  <a:gd name="connsiteY299" fmla="*/ 612003 h 2962327"/>
                  <a:gd name="connsiteX300" fmla="*/ 2270303 w 3028217"/>
                  <a:gd name="connsiteY300" fmla="*/ 571046 h 2962327"/>
                  <a:gd name="connsiteX301" fmla="*/ 2260778 w 3028217"/>
                  <a:gd name="connsiteY301" fmla="*/ 543423 h 2962327"/>
                  <a:gd name="connsiteX302" fmla="*/ 2259826 w 3028217"/>
                  <a:gd name="connsiteY302" fmla="*/ 522468 h 2962327"/>
                  <a:gd name="connsiteX303" fmla="*/ 2390318 w 3028217"/>
                  <a:gd name="connsiteY303" fmla="*/ 385308 h 2962327"/>
                  <a:gd name="connsiteX304" fmla="*/ 2416988 w 3028217"/>
                  <a:gd name="connsiteY304" fmla="*/ 357686 h 2962327"/>
                  <a:gd name="connsiteX305" fmla="*/ 2417941 w 3028217"/>
                  <a:gd name="connsiteY305" fmla="*/ 351971 h 2962327"/>
                  <a:gd name="connsiteX306" fmla="*/ 2424608 w 3028217"/>
                  <a:gd name="connsiteY306" fmla="*/ 353876 h 2962327"/>
                  <a:gd name="connsiteX307" fmla="*/ 2452245 w 3028217"/>
                  <a:gd name="connsiteY307" fmla="*/ 336582 h 2962327"/>
                  <a:gd name="connsiteX308" fmla="*/ 2471113 w 3028217"/>
                  <a:gd name="connsiteY308" fmla="*/ 336025 h 2962327"/>
                  <a:gd name="connsiteX309" fmla="*/ 761544 w 3028217"/>
                  <a:gd name="connsiteY309" fmla="*/ 194808 h 2962327"/>
                  <a:gd name="connsiteX310" fmla="*/ 773926 w 3028217"/>
                  <a:gd name="connsiteY310" fmla="*/ 216716 h 2962327"/>
                  <a:gd name="connsiteX311" fmla="*/ 773926 w 3028217"/>
                  <a:gd name="connsiteY311" fmla="*/ 278628 h 2962327"/>
                  <a:gd name="connsiteX312" fmla="*/ 687249 w 3028217"/>
                  <a:gd name="connsiteY312" fmla="*/ 293868 h 2962327"/>
                  <a:gd name="connsiteX313" fmla="*/ 671056 w 3028217"/>
                  <a:gd name="connsiteY313" fmla="*/ 292916 h 2962327"/>
                  <a:gd name="connsiteX314" fmla="*/ 640576 w 3028217"/>
                  <a:gd name="connsiteY314" fmla="*/ 298631 h 2962327"/>
                  <a:gd name="connsiteX315" fmla="*/ 603429 w 3028217"/>
                  <a:gd name="connsiteY315" fmla="*/ 291011 h 2962327"/>
                  <a:gd name="connsiteX316" fmla="*/ 715824 w 3028217"/>
                  <a:gd name="connsiteY316" fmla="*/ 211953 h 2962327"/>
                  <a:gd name="connsiteX317" fmla="*/ 727254 w 3028217"/>
                  <a:gd name="connsiteY317" fmla="*/ 215763 h 2962327"/>
                  <a:gd name="connsiteX318" fmla="*/ 761544 w 3028217"/>
                  <a:gd name="connsiteY318" fmla="*/ 194808 h 2962327"/>
                  <a:gd name="connsiteX319" fmla="*/ 873343 w 3028217"/>
                  <a:gd name="connsiteY319" fmla="*/ 184331 h 2962327"/>
                  <a:gd name="connsiteX320" fmla="*/ 891083 w 3028217"/>
                  <a:gd name="connsiteY320" fmla="*/ 191951 h 2962327"/>
                  <a:gd name="connsiteX321" fmla="*/ 888226 w 3028217"/>
                  <a:gd name="connsiteY321" fmla="*/ 217668 h 2962327"/>
                  <a:gd name="connsiteX322" fmla="*/ 879241 w 3028217"/>
                  <a:gd name="connsiteY322" fmla="*/ 234820 h 2962327"/>
                  <a:gd name="connsiteX323" fmla="*/ 895370 w 3028217"/>
                  <a:gd name="connsiteY323" fmla="*/ 235036 h 2962327"/>
                  <a:gd name="connsiteX324" fmla="*/ 899656 w 3028217"/>
                  <a:gd name="connsiteY324" fmla="*/ 266246 h 2962327"/>
                  <a:gd name="connsiteX325" fmla="*/ 892988 w 3028217"/>
                  <a:gd name="connsiteY325" fmla="*/ 303393 h 2962327"/>
                  <a:gd name="connsiteX326" fmla="*/ 905371 w 3028217"/>
                  <a:gd name="connsiteY326" fmla="*/ 303393 h 2962327"/>
                  <a:gd name="connsiteX327" fmla="*/ 915848 w 3028217"/>
                  <a:gd name="connsiteY327" fmla="*/ 337683 h 2962327"/>
                  <a:gd name="connsiteX328" fmla="*/ 946328 w 3028217"/>
                  <a:gd name="connsiteY328" fmla="*/ 324348 h 2962327"/>
                  <a:gd name="connsiteX329" fmla="*/ 973409 w 3028217"/>
                  <a:gd name="connsiteY329" fmla="*/ 303804 h 2962327"/>
                  <a:gd name="connsiteX330" fmla="*/ 975260 w 3028217"/>
                  <a:gd name="connsiteY330" fmla="*/ 292796 h 2962327"/>
                  <a:gd name="connsiteX331" fmla="*/ 965378 w 3028217"/>
                  <a:gd name="connsiteY331" fmla="*/ 281485 h 2962327"/>
                  <a:gd name="connsiteX332" fmla="*/ 962521 w 3028217"/>
                  <a:gd name="connsiteY332" fmla="*/ 233860 h 2962327"/>
                  <a:gd name="connsiteX333" fmla="*/ 1013956 w 3028217"/>
                  <a:gd name="connsiteY333" fmla="*/ 203380 h 2962327"/>
                  <a:gd name="connsiteX334" fmla="*/ 1028243 w 3028217"/>
                  <a:gd name="connsiteY334" fmla="*/ 200165 h 2962327"/>
                  <a:gd name="connsiteX335" fmla="*/ 1042531 w 3028217"/>
                  <a:gd name="connsiteY335" fmla="*/ 206238 h 2962327"/>
                  <a:gd name="connsiteX336" fmla="*/ 1016813 w 3028217"/>
                  <a:gd name="connsiteY336" fmla="*/ 234813 h 2962327"/>
                  <a:gd name="connsiteX337" fmla="*/ 1075868 w 3028217"/>
                  <a:gd name="connsiteY337" fmla="*/ 204333 h 2962327"/>
                  <a:gd name="connsiteX338" fmla="*/ 1095871 w 3028217"/>
                  <a:gd name="connsiteY338" fmla="*/ 204333 h 2962327"/>
                  <a:gd name="connsiteX339" fmla="*/ 1099681 w 3028217"/>
                  <a:gd name="connsiteY339" fmla="*/ 232908 h 2962327"/>
                  <a:gd name="connsiteX340" fmla="*/ 1133971 w 3028217"/>
                  <a:gd name="connsiteY340" fmla="*/ 231003 h 2962327"/>
                  <a:gd name="connsiteX341" fmla="*/ 1151116 w 3028217"/>
                  <a:gd name="connsiteY341" fmla="*/ 238623 h 2962327"/>
                  <a:gd name="connsiteX342" fmla="*/ 1205408 w 3028217"/>
                  <a:gd name="connsiteY342" fmla="*/ 287200 h 2962327"/>
                  <a:gd name="connsiteX343" fmla="*/ 1198741 w 3028217"/>
                  <a:gd name="connsiteY343" fmla="*/ 334825 h 2962327"/>
                  <a:gd name="connsiteX344" fmla="*/ 1248271 w 3028217"/>
                  <a:gd name="connsiteY344" fmla="*/ 377688 h 2962327"/>
                  <a:gd name="connsiteX345" fmla="*/ 1246366 w 3028217"/>
                  <a:gd name="connsiteY345" fmla="*/ 402453 h 2962327"/>
                  <a:gd name="connsiteX346" fmla="*/ 1187311 w 3028217"/>
                  <a:gd name="connsiteY346" fmla="*/ 402453 h 2962327"/>
                  <a:gd name="connsiteX347" fmla="*/ 1171118 w 3028217"/>
                  <a:gd name="connsiteY347" fmla="*/ 396738 h 2962327"/>
                  <a:gd name="connsiteX348" fmla="*/ 1171118 w 3028217"/>
                  <a:gd name="connsiteY348" fmla="*/ 431028 h 2962327"/>
                  <a:gd name="connsiteX349" fmla="*/ 1151116 w 3028217"/>
                  <a:gd name="connsiteY349" fmla="*/ 479605 h 2962327"/>
                  <a:gd name="connsiteX350" fmla="*/ 1136828 w 3028217"/>
                  <a:gd name="connsiteY350" fmla="*/ 476748 h 2962327"/>
                  <a:gd name="connsiteX351" fmla="*/ 1136828 w 3028217"/>
                  <a:gd name="connsiteY351" fmla="*/ 487225 h 2962327"/>
                  <a:gd name="connsiteX352" fmla="*/ 1118731 w 3028217"/>
                  <a:gd name="connsiteY352" fmla="*/ 497703 h 2962327"/>
                  <a:gd name="connsiteX353" fmla="*/ 1066343 w 3028217"/>
                  <a:gd name="connsiteY353" fmla="*/ 455793 h 2962327"/>
                  <a:gd name="connsiteX354" fmla="*/ 1016813 w 3028217"/>
                  <a:gd name="connsiteY354" fmla="*/ 433885 h 2962327"/>
                  <a:gd name="connsiteX355" fmla="*/ 996811 w 3028217"/>
                  <a:gd name="connsiteY355" fmla="*/ 428170 h 2962327"/>
                  <a:gd name="connsiteX356" fmla="*/ 1013003 w 3028217"/>
                  <a:gd name="connsiteY356" fmla="*/ 411978 h 2962327"/>
                  <a:gd name="connsiteX357" fmla="*/ 1109206 w 3028217"/>
                  <a:gd name="connsiteY357" fmla="*/ 369115 h 2962327"/>
                  <a:gd name="connsiteX358" fmla="*/ 1089203 w 3028217"/>
                  <a:gd name="connsiteY358" fmla="*/ 307203 h 2962327"/>
                  <a:gd name="connsiteX359" fmla="*/ 1077773 w 3028217"/>
                  <a:gd name="connsiteY359" fmla="*/ 291010 h 2962327"/>
                  <a:gd name="connsiteX360" fmla="*/ 1016813 w 3028217"/>
                  <a:gd name="connsiteY360" fmla="*/ 292915 h 2962327"/>
                  <a:gd name="connsiteX361" fmla="*/ 1007169 w 3028217"/>
                  <a:gd name="connsiteY361" fmla="*/ 296011 h 2962327"/>
                  <a:gd name="connsiteX362" fmla="*/ 1007866 w 3028217"/>
                  <a:gd name="connsiteY362" fmla="*/ 302667 h 2962327"/>
                  <a:gd name="connsiteX363" fmla="*/ 1009193 w 3028217"/>
                  <a:gd name="connsiteY363" fmla="*/ 303393 h 2962327"/>
                  <a:gd name="connsiteX364" fmla="*/ 962521 w 3028217"/>
                  <a:gd name="connsiteY364" fmla="*/ 370068 h 2962327"/>
                  <a:gd name="connsiteX365" fmla="*/ 905371 w 3028217"/>
                  <a:gd name="connsiteY365" fmla="*/ 371973 h 2962327"/>
                  <a:gd name="connsiteX366" fmla="*/ 868223 w 3028217"/>
                  <a:gd name="connsiteY366" fmla="*/ 410073 h 2962327"/>
                  <a:gd name="connsiteX367" fmla="*/ 836791 w 3028217"/>
                  <a:gd name="connsiteY367" fmla="*/ 426266 h 2962327"/>
                  <a:gd name="connsiteX368" fmla="*/ 816788 w 3028217"/>
                  <a:gd name="connsiteY368" fmla="*/ 424361 h 2962327"/>
                  <a:gd name="connsiteX369" fmla="*/ 677723 w 3028217"/>
                  <a:gd name="connsiteY369" fmla="*/ 507228 h 2962327"/>
                  <a:gd name="connsiteX370" fmla="*/ 668198 w 3028217"/>
                  <a:gd name="connsiteY370" fmla="*/ 553901 h 2962327"/>
                  <a:gd name="connsiteX371" fmla="*/ 662483 w 3028217"/>
                  <a:gd name="connsiteY371" fmla="*/ 586286 h 2962327"/>
                  <a:gd name="connsiteX372" fmla="*/ 716776 w 3028217"/>
                  <a:gd name="connsiteY372" fmla="*/ 612956 h 2962327"/>
                  <a:gd name="connsiteX373" fmla="*/ 771068 w 3028217"/>
                  <a:gd name="connsiteY373" fmla="*/ 645341 h 2962327"/>
                  <a:gd name="connsiteX374" fmla="*/ 782498 w 3028217"/>
                  <a:gd name="connsiteY374" fmla="*/ 667248 h 2962327"/>
                  <a:gd name="connsiteX375" fmla="*/ 772973 w 3028217"/>
                  <a:gd name="connsiteY375" fmla="*/ 726303 h 2962327"/>
                  <a:gd name="connsiteX376" fmla="*/ 805358 w 3028217"/>
                  <a:gd name="connsiteY376" fmla="*/ 736781 h 2962327"/>
                  <a:gd name="connsiteX377" fmla="*/ 828218 w 3028217"/>
                  <a:gd name="connsiteY377" fmla="*/ 689156 h 2962327"/>
                  <a:gd name="connsiteX378" fmla="*/ 858698 w 3028217"/>
                  <a:gd name="connsiteY378" fmla="*/ 652961 h 2962327"/>
                  <a:gd name="connsiteX379" fmla="*/ 901561 w 3028217"/>
                  <a:gd name="connsiteY379" fmla="*/ 573903 h 2962327"/>
                  <a:gd name="connsiteX380" fmla="*/ 904418 w 3028217"/>
                  <a:gd name="connsiteY380" fmla="*/ 561521 h 2962327"/>
                  <a:gd name="connsiteX381" fmla="*/ 953948 w 3028217"/>
                  <a:gd name="connsiteY381" fmla="*/ 491988 h 2962327"/>
                  <a:gd name="connsiteX382" fmla="*/ 968236 w 3028217"/>
                  <a:gd name="connsiteY382" fmla="*/ 478653 h 2962327"/>
                  <a:gd name="connsiteX383" fmla="*/ 1049198 w 3028217"/>
                  <a:gd name="connsiteY383" fmla="*/ 512943 h 2962327"/>
                  <a:gd name="connsiteX384" fmla="*/ 1063486 w 3028217"/>
                  <a:gd name="connsiteY384" fmla="*/ 539613 h 2962327"/>
                  <a:gd name="connsiteX385" fmla="*/ 1067296 w 3028217"/>
                  <a:gd name="connsiteY385" fmla="*/ 583428 h 2962327"/>
                  <a:gd name="connsiteX386" fmla="*/ 1112063 w 3028217"/>
                  <a:gd name="connsiteY386" fmla="*/ 568188 h 2962327"/>
                  <a:gd name="connsiteX387" fmla="*/ 1146353 w 3028217"/>
                  <a:gd name="connsiteY387" fmla="*/ 580571 h 2962327"/>
                  <a:gd name="connsiteX388" fmla="*/ 1151116 w 3028217"/>
                  <a:gd name="connsiteY388" fmla="*/ 616766 h 2962327"/>
                  <a:gd name="connsiteX389" fmla="*/ 1193026 w 3028217"/>
                  <a:gd name="connsiteY389" fmla="*/ 684393 h 2962327"/>
                  <a:gd name="connsiteX390" fmla="*/ 1182905 w 3028217"/>
                  <a:gd name="connsiteY390" fmla="*/ 697847 h 2962327"/>
                  <a:gd name="connsiteX391" fmla="*/ 1179024 w 3028217"/>
                  <a:gd name="connsiteY391" fmla="*/ 699159 h 2962327"/>
                  <a:gd name="connsiteX392" fmla="*/ 1177845 w 3028217"/>
                  <a:gd name="connsiteY392" fmla="*/ 699023 h 2962327"/>
                  <a:gd name="connsiteX393" fmla="*/ 1166356 w 3028217"/>
                  <a:gd name="connsiteY393" fmla="*/ 703443 h 2962327"/>
                  <a:gd name="connsiteX394" fmla="*/ 1179024 w 3028217"/>
                  <a:gd name="connsiteY394" fmla="*/ 699159 h 2962327"/>
                  <a:gd name="connsiteX395" fmla="*/ 1188263 w 3028217"/>
                  <a:gd name="connsiteY395" fmla="*/ 700229 h 2962327"/>
                  <a:gd name="connsiteX396" fmla="*/ 1207313 w 3028217"/>
                  <a:gd name="connsiteY396" fmla="*/ 712016 h 2962327"/>
                  <a:gd name="connsiteX397" fmla="*/ 1205051 w 3028217"/>
                  <a:gd name="connsiteY397" fmla="*/ 754402 h 2962327"/>
                  <a:gd name="connsiteX398" fmla="*/ 1180854 w 3028217"/>
                  <a:gd name="connsiteY398" fmla="*/ 787924 h 2962327"/>
                  <a:gd name="connsiteX399" fmla="*/ 1187073 w 3028217"/>
                  <a:gd name="connsiteY399" fmla="*/ 807504 h 2962327"/>
                  <a:gd name="connsiteX400" fmla="*/ 1206361 w 3028217"/>
                  <a:gd name="connsiteY400" fmla="*/ 814886 h 2962327"/>
                  <a:gd name="connsiteX401" fmla="*/ 1213981 w 3028217"/>
                  <a:gd name="connsiteY401" fmla="*/ 828221 h 2962327"/>
                  <a:gd name="connsiteX402" fmla="*/ 1172071 w 3028217"/>
                  <a:gd name="connsiteY402" fmla="*/ 862511 h 2962327"/>
                  <a:gd name="connsiteX403" fmla="*/ 1115874 w 3028217"/>
                  <a:gd name="connsiteY403" fmla="*/ 854891 h 2962327"/>
                  <a:gd name="connsiteX404" fmla="*/ 1148259 w 3028217"/>
                  <a:gd name="connsiteY404" fmla="*/ 807266 h 2962327"/>
                  <a:gd name="connsiteX405" fmla="*/ 1173024 w 3028217"/>
                  <a:gd name="connsiteY405" fmla="*/ 780596 h 2962327"/>
                  <a:gd name="connsiteX406" fmla="*/ 1173125 w 3028217"/>
                  <a:gd name="connsiteY406" fmla="*/ 780684 h 2962327"/>
                  <a:gd name="connsiteX407" fmla="*/ 1174333 w 3028217"/>
                  <a:gd name="connsiteY407" fmla="*/ 770475 h 2962327"/>
                  <a:gd name="connsiteX408" fmla="*/ 1163498 w 3028217"/>
                  <a:gd name="connsiteY408" fmla="*/ 767261 h 2962327"/>
                  <a:gd name="connsiteX409" fmla="*/ 1124446 w 3028217"/>
                  <a:gd name="connsiteY409" fmla="*/ 787263 h 2962327"/>
                  <a:gd name="connsiteX410" fmla="*/ 1043483 w 3028217"/>
                  <a:gd name="connsiteY410" fmla="*/ 789168 h 2962327"/>
                  <a:gd name="connsiteX411" fmla="*/ 993953 w 3028217"/>
                  <a:gd name="connsiteY411" fmla="*/ 794883 h 2962327"/>
                  <a:gd name="connsiteX412" fmla="*/ 959663 w 3028217"/>
                  <a:gd name="connsiteY412" fmla="*/ 814886 h 2962327"/>
                  <a:gd name="connsiteX413" fmla="*/ 929183 w 3028217"/>
                  <a:gd name="connsiteY413" fmla="*/ 839651 h 2962327"/>
                  <a:gd name="connsiteX414" fmla="*/ 925100 w 3028217"/>
                  <a:gd name="connsiteY414" fmla="*/ 843462 h 2962327"/>
                  <a:gd name="connsiteX415" fmla="*/ 915848 w 3028217"/>
                  <a:gd name="connsiteY415" fmla="*/ 851081 h 2962327"/>
                  <a:gd name="connsiteX416" fmla="*/ 912991 w 3028217"/>
                  <a:gd name="connsiteY416" fmla="*/ 851081 h 2962327"/>
                  <a:gd name="connsiteX417" fmla="*/ 914896 w 3028217"/>
                  <a:gd name="connsiteY417" fmla="*/ 852986 h 2962327"/>
                  <a:gd name="connsiteX418" fmla="*/ 925100 w 3028217"/>
                  <a:gd name="connsiteY418" fmla="*/ 843462 h 2962327"/>
                  <a:gd name="connsiteX419" fmla="*/ 932041 w 3028217"/>
                  <a:gd name="connsiteY419" fmla="*/ 837746 h 2962327"/>
                  <a:gd name="connsiteX420" fmla="*/ 972998 w 3028217"/>
                  <a:gd name="connsiteY420" fmla="*/ 820601 h 2962327"/>
                  <a:gd name="connsiteX421" fmla="*/ 992048 w 3028217"/>
                  <a:gd name="connsiteY421" fmla="*/ 814886 h 2962327"/>
                  <a:gd name="connsiteX422" fmla="*/ 1023481 w 3028217"/>
                  <a:gd name="connsiteY422" fmla="*/ 819648 h 2962327"/>
                  <a:gd name="connsiteX423" fmla="*/ 1005383 w 3028217"/>
                  <a:gd name="connsiteY423" fmla="*/ 842508 h 2962327"/>
                  <a:gd name="connsiteX424" fmla="*/ 1006336 w 3028217"/>
                  <a:gd name="connsiteY424" fmla="*/ 854891 h 2962327"/>
                  <a:gd name="connsiteX425" fmla="*/ 1005383 w 3028217"/>
                  <a:gd name="connsiteY425" fmla="*/ 889181 h 2962327"/>
                  <a:gd name="connsiteX426" fmla="*/ 984428 w 3028217"/>
                  <a:gd name="connsiteY426" fmla="*/ 910136 h 2962327"/>
                  <a:gd name="connsiteX427" fmla="*/ 952043 w 3028217"/>
                  <a:gd name="connsiteY427" fmla="*/ 916803 h 2962327"/>
                  <a:gd name="connsiteX428" fmla="*/ 899656 w 3028217"/>
                  <a:gd name="connsiteY428" fmla="*/ 938711 h 2962327"/>
                  <a:gd name="connsiteX429" fmla="*/ 855841 w 3028217"/>
                  <a:gd name="connsiteY429" fmla="*/ 985383 h 2962327"/>
                  <a:gd name="connsiteX430" fmla="*/ 831076 w 3028217"/>
                  <a:gd name="connsiteY430" fmla="*/ 1003481 h 2962327"/>
                  <a:gd name="connsiteX431" fmla="*/ 738683 w 3028217"/>
                  <a:gd name="connsiteY431" fmla="*/ 1081586 h 2962327"/>
                  <a:gd name="connsiteX432" fmla="*/ 711061 w 3028217"/>
                  <a:gd name="connsiteY432" fmla="*/ 1115876 h 2962327"/>
                  <a:gd name="connsiteX433" fmla="*/ 666293 w 3028217"/>
                  <a:gd name="connsiteY433" fmla="*/ 1175883 h 2962327"/>
                  <a:gd name="connsiteX434" fmla="*/ 585331 w 3028217"/>
                  <a:gd name="connsiteY434" fmla="*/ 1230176 h 2962327"/>
                  <a:gd name="connsiteX435" fmla="*/ 559613 w 3028217"/>
                  <a:gd name="connsiteY435" fmla="*/ 1297803 h 2962327"/>
                  <a:gd name="connsiteX436" fmla="*/ 557708 w 3028217"/>
                  <a:gd name="connsiteY436" fmla="*/ 1386386 h 2962327"/>
                  <a:gd name="connsiteX437" fmla="*/ 542468 w 3028217"/>
                  <a:gd name="connsiteY437" fmla="*/ 1407341 h 2962327"/>
                  <a:gd name="connsiteX438" fmla="*/ 528181 w 3028217"/>
                  <a:gd name="connsiteY438" fmla="*/ 1387338 h 2962327"/>
                  <a:gd name="connsiteX439" fmla="*/ 519608 w 3028217"/>
                  <a:gd name="connsiteY439" fmla="*/ 1320663 h 2962327"/>
                  <a:gd name="connsiteX440" fmla="*/ 488176 w 3028217"/>
                  <a:gd name="connsiteY440" fmla="*/ 1283516 h 2962327"/>
                  <a:gd name="connsiteX441" fmla="*/ 429121 w 3028217"/>
                  <a:gd name="connsiteY441" fmla="*/ 1267323 h 2962327"/>
                  <a:gd name="connsiteX442" fmla="*/ 409118 w 3028217"/>
                  <a:gd name="connsiteY442" fmla="*/ 1268276 h 2962327"/>
                  <a:gd name="connsiteX443" fmla="*/ 336728 w 3028217"/>
                  <a:gd name="connsiteY443" fmla="*/ 1284468 h 2962327"/>
                  <a:gd name="connsiteX444" fmla="*/ 215761 w 3028217"/>
                  <a:gd name="connsiteY444" fmla="*/ 1373051 h 2962327"/>
                  <a:gd name="connsiteX445" fmla="*/ 189091 w 3028217"/>
                  <a:gd name="connsiteY445" fmla="*/ 1441631 h 2962327"/>
                  <a:gd name="connsiteX446" fmla="*/ 196711 w 3028217"/>
                  <a:gd name="connsiteY446" fmla="*/ 1544501 h 2962327"/>
                  <a:gd name="connsiteX447" fmla="*/ 244336 w 3028217"/>
                  <a:gd name="connsiteY447" fmla="*/ 1573076 h 2962327"/>
                  <a:gd name="connsiteX448" fmla="*/ 320536 w 3028217"/>
                  <a:gd name="connsiteY448" fmla="*/ 1514973 h 2962327"/>
                  <a:gd name="connsiteX449" fmla="*/ 387211 w 3028217"/>
                  <a:gd name="connsiteY449" fmla="*/ 1494971 h 2962327"/>
                  <a:gd name="connsiteX450" fmla="*/ 389116 w 3028217"/>
                  <a:gd name="connsiteY450" fmla="*/ 1515926 h 2962327"/>
                  <a:gd name="connsiteX451" fmla="*/ 340538 w 3028217"/>
                  <a:gd name="connsiteY451" fmla="*/ 1624511 h 2962327"/>
                  <a:gd name="connsiteX452" fmla="*/ 354826 w 3028217"/>
                  <a:gd name="connsiteY452" fmla="*/ 1644513 h 2962327"/>
                  <a:gd name="connsiteX453" fmla="*/ 410071 w 3028217"/>
                  <a:gd name="connsiteY453" fmla="*/ 1645466 h 2962327"/>
                  <a:gd name="connsiteX454" fmla="*/ 439598 w 3028217"/>
                  <a:gd name="connsiteY454" fmla="*/ 1687376 h 2962327"/>
                  <a:gd name="connsiteX455" fmla="*/ 426263 w 3028217"/>
                  <a:gd name="connsiteY455" fmla="*/ 1743573 h 2962327"/>
                  <a:gd name="connsiteX456" fmla="*/ 450076 w 3028217"/>
                  <a:gd name="connsiteY456" fmla="*/ 1813106 h 2962327"/>
                  <a:gd name="connsiteX457" fmla="*/ 499606 w 3028217"/>
                  <a:gd name="connsiteY457" fmla="*/ 1812153 h 2962327"/>
                  <a:gd name="connsiteX458" fmla="*/ 536753 w 3028217"/>
                  <a:gd name="connsiteY458" fmla="*/ 1818821 h 2962327"/>
                  <a:gd name="connsiteX459" fmla="*/ 577711 w 3028217"/>
                  <a:gd name="connsiteY459" fmla="*/ 1813106 h 2962327"/>
                  <a:gd name="connsiteX460" fmla="*/ 661531 w 3028217"/>
                  <a:gd name="connsiteY460" fmla="*/ 1754051 h 2962327"/>
                  <a:gd name="connsiteX461" fmla="*/ 672008 w 3028217"/>
                  <a:gd name="connsiteY461" fmla="*/ 1763576 h 2962327"/>
                  <a:gd name="connsiteX462" fmla="*/ 695821 w 3028217"/>
                  <a:gd name="connsiteY462" fmla="*/ 1768338 h 2962327"/>
                  <a:gd name="connsiteX463" fmla="*/ 741541 w 3028217"/>
                  <a:gd name="connsiteY463" fmla="*/ 1772148 h 2962327"/>
                  <a:gd name="connsiteX464" fmla="*/ 832028 w 3028217"/>
                  <a:gd name="connsiteY464" fmla="*/ 1788341 h 2962327"/>
                  <a:gd name="connsiteX465" fmla="*/ 865366 w 3028217"/>
                  <a:gd name="connsiteY465" fmla="*/ 1796913 h 2962327"/>
                  <a:gd name="connsiteX466" fmla="*/ 910133 w 3028217"/>
                  <a:gd name="connsiteY466" fmla="*/ 1838823 h 2962327"/>
                  <a:gd name="connsiteX467" fmla="*/ 1047293 w 3028217"/>
                  <a:gd name="connsiteY467" fmla="*/ 1918833 h 2962327"/>
                  <a:gd name="connsiteX468" fmla="*/ 1116826 w 3028217"/>
                  <a:gd name="connsiteY468" fmla="*/ 2036943 h 2962327"/>
                  <a:gd name="connsiteX469" fmla="*/ 1106348 w 3028217"/>
                  <a:gd name="connsiteY469" fmla="*/ 2056946 h 2962327"/>
                  <a:gd name="connsiteX470" fmla="*/ 1104443 w 3028217"/>
                  <a:gd name="connsiteY470" fmla="*/ 2099808 h 2962327"/>
                  <a:gd name="connsiteX471" fmla="*/ 1124446 w 3028217"/>
                  <a:gd name="connsiteY471" fmla="*/ 2102666 h 2962327"/>
                  <a:gd name="connsiteX472" fmla="*/ 1193026 w 3028217"/>
                  <a:gd name="connsiteY472" fmla="*/ 2077901 h 2962327"/>
                  <a:gd name="connsiteX473" fmla="*/ 1280656 w 3028217"/>
                  <a:gd name="connsiteY473" fmla="*/ 2123621 h 2962327"/>
                  <a:gd name="connsiteX474" fmla="*/ 1387336 w 3028217"/>
                  <a:gd name="connsiteY474" fmla="*/ 2172198 h 2962327"/>
                  <a:gd name="connsiteX475" fmla="*/ 1434008 w 3028217"/>
                  <a:gd name="connsiteY475" fmla="*/ 2199821 h 2962327"/>
                  <a:gd name="connsiteX476" fmla="*/ 1430198 w 3028217"/>
                  <a:gd name="connsiteY476" fmla="*/ 2282688 h 2962327"/>
                  <a:gd name="connsiteX477" fmla="*/ 1370191 w 3028217"/>
                  <a:gd name="connsiteY477" fmla="*/ 2373176 h 2962327"/>
                  <a:gd name="connsiteX478" fmla="*/ 1358761 w 3028217"/>
                  <a:gd name="connsiteY478" fmla="*/ 2423658 h 2962327"/>
                  <a:gd name="connsiteX479" fmla="*/ 1327328 w 3028217"/>
                  <a:gd name="connsiteY479" fmla="*/ 2600823 h 2962327"/>
                  <a:gd name="connsiteX480" fmla="*/ 1293991 w 3028217"/>
                  <a:gd name="connsiteY480" fmla="*/ 2626541 h 2962327"/>
                  <a:gd name="connsiteX481" fmla="*/ 1218743 w 3028217"/>
                  <a:gd name="connsiteY481" fmla="*/ 2661783 h 2962327"/>
                  <a:gd name="connsiteX482" fmla="*/ 1193026 w 3028217"/>
                  <a:gd name="connsiteY482" fmla="*/ 2710361 h 2962327"/>
                  <a:gd name="connsiteX483" fmla="*/ 1164451 w 3028217"/>
                  <a:gd name="connsiteY483" fmla="*/ 2832281 h 2962327"/>
                  <a:gd name="connsiteX484" fmla="*/ 1122541 w 3028217"/>
                  <a:gd name="connsiteY484" fmla="*/ 2910386 h 2962327"/>
                  <a:gd name="connsiteX485" fmla="*/ 1095871 w 3028217"/>
                  <a:gd name="connsiteY485" fmla="*/ 2929436 h 2962327"/>
                  <a:gd name="connsiteX486" fmla="*/ 1061581 w 3028217"/>
                  <a:gd name="connsiteY486" fmla="*/ 2922768 h 2962327"/>
                  <a:gd name="connsiteX487" fmla="*/ 1047293 w 3028217"/>
                  <a:gd name="connsiteY487" fmla="*/ 2929436 h 2962327"/>
                  <a:gd name="connsiteX488" fmla="*/ 1061581 w 3028217"/>
                  <a:gd name="connsiteY488" fmla="*/ 2956106 h 2962327"/>
                  <a:gd name="connsiteX489" fmla="*/ 1040626 w 3028217"/>
                  <a:gd name="connsiteY489" fmla="*/ 2959916 h 2962327"/>
                  <a:gd name="connsiteX490" fmla="*/ 783451 w 3028217"/>
                  <a:gd name="connsiteY490" fmla="*/ 2850378 h 2962327"/>
                  <a:gd name="connsiteX491" fmla="*/ 752971 w 3028217"/>
                  <a:gd name="connsiteY491" fmla="*/ 2805611 h 2962327"/>
                  <a:gd name="connsiteX492" fmla="*/ 737731 w 3028217"/>
                  <a:gd name="connsiteY492" fmla="*/ 2765606 h 2962327"/>
                  <a:gd name="connsiteX493" fmla="*/ 721538 w 3028217"/>
                  <a:gd name="connsiteY493" fmla="*/ 2564628 h 2962327"/>
                  <a:gd name="connsiteX494" fmla="*/ 670103 w 3028217"/>
                  <a:gd name="connsiteY494" fmla="*/ 2492238 h 2962327"/>
                  <a:gd name="connsiteX495" fmla="*/ 539611 w 3028217"/>
                  <a:gd name="connsiteY495" fmla="*/ 2337933 h 2962327"/>
                  <a:gd name="connsiteX496" fmla="*/ 473888 w 3028217"/>
                  <a:gd name="connsiteY496" fmla="*/ 2221728 h 2962327"/>
                  <a:gd name="connsiteX497" fmla="*/ 468173 w 3028217"/>
                  <a:gd name="connsiteY497" fmla="*/ 2148386 h 2962327"/>
                  <a:gd name="connsiteX498" fmla="*/ 471983 w 3028217"/>
                  <a:gd name="connsiteY498" fmla="*/ 2122668 h 2962327"/>
                  <a:gd name="connsiteX499" fmla="*/ 493891 w 3028217"/>
                  <a:gd name="connsiteY499" fmla="*/ 2021703 h 2962327"/>
                  <a:gd name="connsiteX500" fmla="*/ 538658 w 3028217"/>
                  <a:gd name="connsiteY500" fmla="*/ 1907403 h 2962327"/>
                  <a:gd name="connsiteX501" fmla="*/ 524371 w 3028217"/>
                  <a:gd name="connsiteY501" fmla="*/ 1854063 h 2962327"/>
                  <a:gd name="connsiteX502" fmla="*/ 499606 w 3028217"/>
                  <a:gd name="connsiteY502" fmla="*/ 1853111 h 2962327"/>
                  <a:gd name="connsiteX503" fmla="*/ 459601 w 3028217"/>
                  <a:gd name="connsiteY503" fmla="*/ 1860731 h 2962327"/>
                  <a:gd name="connsiteX504" fmla="*/ 408166 w 3028217"/>
                  <a:gd name="connsiteY504" fmla="*/ 1827393 h 2962327"/>
                  <a:gd name="connsiteX505" fmla="*/ 354826 w 3028217"/>
                  <a:gd name="connsiteY505" fmla="*/ 1742621 h 2962327"/>
                  <a:gd name="connsiteX506" fmla="*/ 322441 w 3028217"/>
                  <a:gd name="connsiteY506" fmla="*/ 1715951 h 2962327"/>
                  <a:gd name="connsiteX507" fmla="*/ 234811 w 3028217"/>
                  <a:gd name="connsiteY507" fmla="*/ 1658801 h 2962327"/>
                  <a:gd name="connsiteX508" fmla="*/ 206236 w 3028217"/>
                  <a:gd name="connsiteY508" fmla="*/ 1644513 h 2962327"/>
                  <a:gd name="connsiteX509" fmla="*/ 116701 w 3028217"/>
                  <a:gd name="connsiteY509" fmla="*/ 1622606 h 2962327"/>
                  <a:gd name="connsiteX510" fmla="*/ 28118 w 3028217"/>
                  <a:gd name="connsiteY510" fmla="*/ 1557836 h 2962327"/>
                  <a:gd name="connsiteX511" fmla="*/ 12878 w 3028217"/>
                  <a:gd name="connsiteY511" fmla="*/ 1499733 h 2962327"/>
                  <a:gd name="connsiteX512" fmla="*/ 10021 w 3028217"/>
                  <a:gd name="connsiteY512" fmla="*/ 1446393 h 2962327"/>
                  <a:gd name="connsiteX513" fmla="*/ 5258 w 3028217"/>
                  <a:gd name="connsiteY513" fmla="*/ 1410198 h 2962327"/>
                  <a:gd name="connsiteX514" fmla="*/ 45263 w 3028217"/>
                  <a:gd name="connsiteY514" fmla="*/ 1105398 h 2962327"/>
                  <a:gd name="connsiteX515" fmla="*/ 304343 w 3028217"/>
                  <a:gd name="connsiteY515" fmla="*/ 581523 h 2962327"/>
                  <a:gd name="connsiteX516" fmla="*/ 548183 w 3028217"/>
                  <a:gd name="connsiteY516" fmla="*/ 329111 h 2962327"/>
                  <a:gd name="connsiteX517" fmla="*/ 617716 w 3028217"/>
                  <a:gd name="connsiteY517" fmla="*/ 317681 h 2962327"/>
                  <a:gd name="connsiteX518" fmla="*/ 631051 w 3028217"/>
                  <a:gd name="connsiteY518" fmla="*/ 309108 h 2962327"/>
                  <a:gd name="connsiteX519" fmla="*/ 692011 w 3028217"/>
                  <a:gd name="connsiteY519" fmla="*/ 299583 h 2962327"/>
                  <a:gd name="connsiteX520" fmla="*/ 756781 w 3028217"/>
                  <a:gd name="connsiteY520" fmla="*/ 316728 h 2962327"/>
                  <a:gd name="connsiteX521" fmla="*/ 780593 w 3028217"/>
                  <a:gd name="connsiteY521" fmla="*/ 315776 h 2962327"/>
                  <a:gd name="connsiteX522" fmla="*/ 797738 w 3028217"/>
                  <a:gd name="connsiteY522" fmla="*/ 314823 h 2962327"/>
                  <a:gd name="connsiteX523" fmla="*/ 831076 w 3028217"/>
                  <a:gd name="connsiteY523" fmla="*/ 316728 h 2962327"/>
                  <a:gd name="connsiteX524" fmla="*/ 841553 w 3028217"/>
                  <a:gd name="connsiteY524" fmla="*/ 277676 h 2962327"/>
                  <a:gd name="connsiteX525" fmla="*/ 852031 w 3028217"/>
                  <a:gd name="connsiteY525" fmla="*/ 259578 h 2962327"/>
                  <a:gd name="connsiteX526" fmla="*/ 867152 w 3028217"/>
                  <a:gd name="connsiteY526" fmla="*/ 248624 h 2962327"/>
                  <a:gd name="connsiteX527" fmla="*/ 876026 w 3028217"/>
                  <a:gd name="connsiteY527" fmla="*/ 238011 h 2962327"/>
                  <a:gd name="connsiteX528" fmla="*/ 858921 w 3028217"/>
                  <a:gd name="connsiteY528" fmla="*/ 241392 h 2962327"/>
                  <a:gd name="connsiteX529" fmla="*/ 821551 w 3028217"/>
                  <a:gd name="connsiteY529" fmla="*/ 210048 h 2962327"/>
                  <a:gd name="connsiteX530" fmla="*/ 857746 w 3028217"/>
                  <a:gd name="connsiteY530" fmla="*/ 190998 h 2962327"/>
                  <a:gd name="connsiteX531" fmla="*/ 873343 w 3028217"/>
                  <a:gd name="connsiteY531" fmla="*/ 184331 h 2962327"/>
                  <a:gd name="connsiteX532" fmla="*/ 798215 w 3028217"/>
                  <a:gd name="connsiteY532" fmla="*/ 181949 h 2962327"/>
                  <a:gd name="connsiteX533" fmla="*/ 805359 w 3028217"/>
                  <a:gd name="connsiteY533" fmla="*/ 187188 h 2962327"/>
                  <a:gd name="connsiteX534" fmla="*/ 795834 w 3028217"/>
                  <a:gd name="connsiteY534" fmla="*/ 196713 h 2962327"/>
                  <a:gd name="connsiteX535" fmla="*/ 788214 w 3028217"/>
                  <a:gd name="connsiteY535" fmla="*/ 182426 h 2962327"/>
                  <a:gd name="connsiteX536" fmla="*/ 798215 w 3028217"/>
                  <a:gd name="connsiteY536" fmla="*/ 181949 h 2962327"/>
                  <a:gd name="connsiteX537" fmla="*/ 938708 w 3028217"/>
                  <a:gd name="connsiteY537" fmla="*/ 121466 h 2962327"/>
                  <a:gd name="connsiteX538" fmla="*/ 952043 w 3028217"/>
                  <a:gd name="connsiteY538" fmla="*/ 141468 h 2962327"/>
                  <a:gd name="connsiteX539" fmla="*/ 951037 w 3028217"/>
                  <a:gd name="connsiteY539" fmla="*/ 142501 h 2962327"/>
                  <a:gd name="connsiteX540" fmla="*/ 953949 w 3028217"/>
                  <a:gd name="connsiteY540" fmla="*/ 140516 h 2962327"/>
                  <a:gd name="connsiteX541" fmla="*/ 952996 w 3028217"/>
                  <a:gd name="connsiteY541" fmla="*/ 148136 h 2962327"/>
                  <a:gd name="connsiteX542" fmla="*/ 952996 w 3028217"/>
                  <a:gd name="connsiteY542" fmla="*/ 169091 h 2962327"/>
                  <a:gd name="connsiteX543" fmla="*/ 944424 w 3028217"/>
                  <a:gd name="connsiteY543" fmla="*/ 159804 h 2962327"/>
                  <a:gd name="connsiteX544" fmla="*/ 933131 w 3028217"/>
                  <a:gd name="connsiteY544" fmla="*/ 154863 h 2962327"/>
                  <a:gd name="connsiteX545" fmla="*/ 931088 w 3028217"/>
                  <a:gd name="connsiteY545" fmla="*/ 155756 h 2962327"/>
                  <a:gd name="connsiteX546" fmla="*/ 930136 w 3028217"/>
                  <a:gd name="connsiteY546" fmla="*/ 155756 h 2962327"/>
                  <a:gd name="connsiteX547" fmla="*/ 918706 w 3028217"/>
                  <a:gd name="connsiteY547" fmla="*/ 144326 h 2962327"/>
                  <a:gd name="connsiteX548" fmla="*/ 931088 w 3028217"/>
                  <a:gd name="connsiteY548" fmla="*/ 122418 h 2962327"/>
                  <a:gd name="connsiteX549" fmla="*/ 938708 w 3028217"/>
                  <a:gd name="connsiteY549" fmla="*/ 121466 h 2962327"/>
                  <a:gd name="connsiteX550" fmla="*/ 925373 w 3028217"/>
                  <a:gd name="connsiteY550" fmla="*/ 107178 h 2962327"/>
                  <a:gd name="connsiteX551" fmla="*/ 938708 w 3028217"/>
                  <a:gd name="connsiteY551" fmla="*/ 121465 h 2962327"/>
                  <a:gd name="connsiteX552" fmla="*/ 935851 w 3028217"/>
                  <a:gd name="connsiteY552" fmla="*/ 121465 h 2962327"/>
                  <a:gd name="connsiteX553" fmla="*/ 932993 w 3028217"/>
                  <a:gd name="connsiteY553" fmla="*/ 121465 h 2962327"/>
                  <a:gd name="connsiteX554" fmla="*/ 901561 w 3028217"/>
                  <a:gd name="connsiteY554" fmla="*/ 123370 h 2962327"/>
                  <a:gd name="connsiteX555" fmla="*/ 925373 w 3028217"/>
                  <a:gd name="connsiteY555" fmla="*/ 107178 h 2962327"/>
                  <a:gd name="connsiteX556" fmla="*/ 1021576 w 3028217"/>
                  <a:gd name="connsiteY556" fmla="*/ 71936 h 2962327"/>
                  <a:gd name="connsiteX557" fmla="*/ 1031101 w 3028217"/>
                  <a:gd name="connsiteY557" fmla="*/ 97653 h 2962327"/>
                  <a:gd name="connsiteX558" fmla="*/ 1000621 w 3028217"/>
                  <a:gd name="connsiteY558" fmla="*/ 92891 h 2962327"/>
                  <a:gd name="connsiteX559" fmla="*/ 1007288 w 3028217"/>
                  <a:gd name="connsiteY559" fmla="*/ 79556 h 2962327"/>
                  <a:gd name="connsiteX560" fmla="*/ 1021576 w 3028217"/>
                  <a:gd name="connsiteY560" fmla="*/ 71936 h 2962327"/>
                  <a:gd name="connsiteX561" fmla="*/ 1113849 w 3028217"/>
                  <a:gd name="connsiteY561" fmla="*/ 40265 h 2962327"/>
                  <a:gd name="connsiteX562" fmla="*/ 1159689 w 3028217"/>
                  <a:gd name="connsiteY562" fmla="*/ 51933 h 2962327"/>
                  <a:gd name="connsiteX563" fmla="*/ 1151116 w 3028217"/>
                  <a:gd name="connsiteY563" fmla="*/ 84318 h 2962327"/>
                  <a:gd name="connsiteX564" fmla="*/ 1111111 w 3028217"/>
                  <a:gd name="connsiteY564" fmla="*/ 92891 h 2962327"/>
                  <a:gd name="connsiteX565" fmla="*/ 1070153 w 3028217"/>
                  <a:gd name="connsiteY565" fmla="*/ 58601 h 2962327"/>
                  <a:gd name="connsiteX566" fmla="*/ 1113849 w 3028217"/>
                  <a:gd name="connsiteY566" fmla="*/ 40265 h 2962327"/>
                  <a:gd name="connsiteX567" fmla="*/ 1400760 w 3028217"/>
                  <a:gd name="connsiteY567" fmla="*/ 96 h 2962327"/>
                  <a:gd name="connsiteX568" fmla="*/ 1476871 w 3028217"/>
                  <a:gd name="connsiteY568" fmla="*/ 5260 h 2962327"/>
                  <a:gd name="connsiteX569" fmla="*/ 1611174 w 3028217"/>
                  <a:gd name="connsiteY569" fmla="*/ 9070 h 2962327"/>
                  <a:gd name="connsiteX570" fmla="*/ 1619746 w 3028217"/>
                  <a:gd name="connsiteY570" fmla="*/ 17643 h 2962327"/>
                  <a:gd name="connsiteX571" fmla="*/ 1646416 w 3028217"/>
                  <a:gd name="connsiteY571" fmla="*/ 28120 h 2962327"/>
                  <a:gd name="connsiteX572" fmla="*/ 1667371 w 3028217"/>
                  <a:gd name="connsiteY572" fmla="*/ 31930 h 2962327"/>
                  <a:gd name="connsiteX573" fmla="*/ 1742261 w 3028217"/>
                  <a:gd name="connsiteY573" fmla="*/ 11690 h 2962327"/>
                  <a:gd name="connsiteX574" fmla="*/ 1820723 w 3028217"/>
                  <a:gd name="connsiteY574" fmla="*/ 30025 h 2962327"/>
                  <a:gd name="connsiteX575" fmla="*/ 1901686 w 3028217"/>
                  <a:gd name="connsiteY575" fmla="*/ 45265 h 2962327"/>
                  <a:gd name="connsiteX576" fmla="*/ 1894066 w 3028217"/>
                  <a:gd name="connsiteY576" fmla="*/ 69078 h 2962327"/>
                  <a:gd name="connsiteX577" fmla="*/ 1955978 w 3028217"/>
                  <a:gd name="connsiteY577" fmla="*/ 55743 h 2962327"/>
                  <a:gd name="connsiteX578" fmla="*/ 1954073 w 3028217"/>
                  <a:gd name="connsiteY578" fmla="*/ 71935 h 2962327"/>
                  <a:gd name="connsiteX579" fmla="*/ 1935976 w 3028217"/>
                  <a:gd name="connsiteY579" fmla="*/ 103368 h 2962327"/>
                  <a:gd name="connsiteX580" fmla="*/ 1949311 w 3028217"/>
                  <a:gd name="connsiteY580" fmla="*/ 161470 h 2962327"/>
                  <a:gd name="connsiteX581" fmla="*/ 1894066 w 3028217"/>
                  <a:gd name="connsiteY581" fmla="*/ 171948 h 2962327"/>
                  <a:gd name="connsiteX582" fmla="*/ 1913116 w 3028217"/>
                  <a:gd name="connsiteY582" fmla="*/ 183378 h 2962327"/>
                  <a:gd name="connsiteX583" fmla="*/ 1907401 w 3028217"/>
                  <a:gd name="connsiteY583" fmla="*/ 196713 h 2962327"/>
                  <a:gd name="connsiteX584" fmla="*/ 1873111 w 3028217"/>
                  <a:gd name="connsiteY584" fmla="*/ 245290 h 2962327"/>
                  <a:gd name="connsiteX585" fmla="*/ 1866443 w 3028217"/>
                  <a:gd name="connsiteY585" fmla="*/ 267198 h 2962327"/>
                  <a:gd name="connsiteX586" fmla="*/ 1851203 w 3028217"/>
                  <a:gd name="connsiteY586" fmla="*/ 270055 h 2962327"/>
                  <a:gd name="connsiteX587" fmla="*/ 1866443 w 3028217"/>
                  <a:gd name="connsiteY587" fmla="*/ 313870 h 2962327"/>
                  <a:gd name="connsiteX588" fmla="*/ 1843583 w 3028217"/>
                  <a:gd name="connsiteY588" fmla="*/ 319585 h 2962327"/>
                  <a:gd name="connsiteX589" fmla="*/ 1819771 w 3028217"/>
                  <a:gd name="connsiteY589" fmla="*/ 300535 h 2962327"/>
                  <a:gd name="connsiteX590" fmla="*/ 1788338 w 3028217"/>
                  <a:gd name="connsiteY590" fmla="*/ 313870 h 2962327"/>
                  <a:gd name="connsiteX591" fmla="*/ 1800721 w 3028217"/>
                  <a:gd name="connsiteY591" fmla="*/ 315775 h 2962327"/>
                  <a:gd name="connsiteX592" fmla="*/ 1823581 w 3028217"/>
                  <a:gd name="connsiteY592" fmla="*/ 314823 h 2962327"/>
                  <a:gd name="connsiteX593" fmla="*/ 1833106 w 3028217"/>
                  <a:gd name="connsiteY593" fmla="*/ 317680 h 2962327"/>
                  <a:gd name="connsiteX594" fmla="*/ 1838821 w 3028217"/>
                  <a:gd name="connsiteY594" fmla="*/ 334825 h 2962327"/>
                  <a:gd name="connsiteX595" fmla="*/ 1715948 w 3028217"/>
                  <a:gd name="connsiteY595" fmla="*/ 370068 h 2962327"/>
                  <a:gd name="connsiteX596" fmla="*/ 1691183 w 3028217"/>
                  <a:gd name="connsiteY596" fmla="*/ 379593 h 2962327"/>
                  <a:gd name="connsiteX597" fmla="*/ 1586408 w 3028217"/>
                  <a:gd name="connsiteY597" fmla="*/ 430075 h 2962327"/>
                  <a:gd name="connsiteX598" fmla="*/ 1542593 w 3028217"/>
                  <a:gd name="connsiteY598" fmla="*/ 468175 h 2962327"/>
                  <a:gd name="connsiteX599" fmla="*/ 1480681 w 3028217"/>
                  <a:gd name="connsiteY599" fmla="*/ 555805 h 2962327"/>
                  <a:gd name="connsiteX600" fmla="*/ 1462583 w 3028217"/>
                  <a:gd name="connsiteY600" fmla="*/ 562473 h 2962327"/>
                  <a:gd name="connsiteX601" fmla="*/ 1385431 w 3028217"/>
                  <a:gd name="connsiteY601" fmla="*/ 462460 h 2962327"/>
                  <a:gd name="connsiteX602" fmla="*/ 1379716 w 3028217"/>
                  <a:gd name="connsiteY602" fmla="*/ 398643 h 2962327"/>
                  <a:gd name="connsiteX603" fmla="*/ 1441628 w 3028217"/>
                  <a:gd name="connsiteY603" fmla="*/ 335778 h 2962327"/>
                  <a:gd name="connsiteX604" fmla="*/ 1449248 w 3028217"/>
                  <a:gd name="connsiteY604" fmla="*/ 321490 h 2962327"/>
                  <a:gd name="connsiteX605" fmla="*/ 1461631 w 3028217"/>
                  <a:gd name="connsiteY605" fmla="*/ 300535 h 2962327"/>
                  <a:gd name="connsiteX606" fmla="*/ 1412101 w 3028217"/>
                  <a:gd name="connsiteY606" fmla="*/ 280533 h 2962327"/>
                  <a:gd name="connsiteX607" fmla="*/ 1434961 w 3028217"/>
                  <a:gd name="connsiteY607" fmla="*/ 215763 h 2962327"/>
                  <a:gd name="connsiteX608" fmla="*/ 1371143 w 3028217"/>
                  <a:gd name="connsiteY608" fmla="*/ 160518 h 2962327"/>
                  <a:gd name="connsiteX609" fmla="*/ 1331138 w 3028217"/>
                  <a:gd name="connsiteY609" fmla="*/ 162423 h 2962327"/>
                  <a:gd name="connsiteX610" fmla="*/ 1303516 w 3028217"/>
                  <a:gd name="connsiteY610" fmla="*/ 150040 h 2962327"/>
                  <a:gd name="connsiteX611" fmla="*/ 1313993 w 3028217"/>
                  <a:gd name="connsiteY611" fmla="*/ 130038 h 2962327"/>
                  <a:gd name="connsiteX612" fmla="*/ 1313041 w 3028217"/>
                  <a:gd name="connsiteY612" fmla="*/ 121465 h 2962327"/>
                  <a:gd name="connsiteX613" fmla="*/ 1323518 w 3028217"/>
                  <a:gd name="connsiteY613" fmla="*/ 96700 h 2962327"/>
                  <a:gd name="connsiteX614" fmla="*/ 1387336 w 3028217"/>
                  <a:gd name="connsiteY614" fmla="*/ 88128 h 2962327"/>
                  <a:gd name="connsiteX615" fmla="*/ 1394003 w 3028217"/>
                  <a:gd name="connsiteY615" fmla="*/ 68125 h 2962327"/>
                  <a:gd name="connsiteX616" fmla="*/ 1445438 w 3028217"/>
                  <a:gd name="connsiteY616" fmla="*/ 41455 h 2962327"/>
                  <a:gd name="connsiteX617" fmla="*/ 1471104 w 3028217"/>
                  <a:gd name="connsiteY617" fmla="*/ 35589 h 2962327"/>
                  <a:gd name="connsiteX618" fmla="*/ 1469608 w 3028217"/>
                  <a:gd name="connsiteY618" fmla="*/ 35026 h 2962327"/>
                  <a:gd name="connsiteX619" fmla="*/ 1456869 w 3028217"/>
                  <a:gd name="connsiteY619" fmla="*/ 34788 h 2962327"/>
                  <a:gd name="connsiteX620" fmla="*/ 1365429 w 3028217"/>
                  <a:gd name="connsiteY620" fmla="*/ 60505 h 2962327"/>
                  <a:gd name="connsiteX621" fmla="*/ 1208266 w 3028217"/>
                  <a:gd name="connsiteY621" fmla="*/ 122418 h 2962327"/>
                  <a:gd name="connsiteX622" fmla="*/ 1175881 w 3028217"/>
                  <a:gd name="connsiteY622" fmla="*/ 122418 h 2962327"/>
                  <a:gd name="connsiteX623" fmla="*/ 1187311 w 3028217"/>
                  <a:gd name="connsiteY623" fmla="*/ 142420 h 2962327"/>
                  <a:gd name="connsiteX624" fmla="*/ 1180644 w 3028217"/>
                  <a:gd name="connsiteY624" fmla="*/ 149088 h 2962327"/>
                  <a:gd name="connsiteX625" fmla="*/ 1158647 w 3028217"/>
                  <a:gd name="connsiteY625" fmla="*/ 153642 h 2962327"/>
                  <a:gd name="connsiteX626" fmla="*/ 1143520 w 3028217"/>
                  <a:gd name="connsiteY626" fmla="*/ 152466 h 2962327"/>
                  <a:gd name="connsiteX627" fmla="*/ 1148259 w 3028217"/>
                  <a:gd name="connsiteY627" fmla="*/ 153731 h 2962327"/>
                  <a:gd name="connsiteX628" fmla="*/ 1152069 w 3028217"/>
                  <a:gd name="connsiteY628" fmla="*/ 175758 h 2962327"/>
                  <a:gd name="connsiteX629" fmla="*/ 1029196 w 3028217"/>
                  <a:gd name="connsiteY629" fmla="*/ 182425 h 2962327"/>
                  <a:gd name="connsiteX630" fmla="*/ 1006336 w 3028217"/>
                  <a:gd name="connsiteY630" fmla="*/ 148135 h 2962327"/>
                  <a:gd name="connsiteX631" fmla="*/ 995859 w 3028217"/>
                  <a:gd name="connsiteY631" fmla="*/ 134800 h 2962327"/>
                  <a:gd name="connsiteX632" fmla="*/ 987286 w 3028217"/>
                  <a:gd name="connsiteY632" fmla="*/ 114798 h 2962327"/>
                  <a:gd name="connsiteX633" fmla="*/ 1049199 w 3028217"/>
                  <a:gd name="connsiteY633" fmla="*/ 134800 h 2962327"/>
                  <a:gd name="connsiteX634" fmla="*/ 1064439 w 3028217"/>
                  <a:gd name="connsiteY634" fmla="*/ 149088 h 2962327"/>
                  <a:gd name="connsiteX635" fmla="*/ 1095871 w 3028217"/>
                  <a:gd name="connsiteY635" fmla="*/ 149326 h 2962327"/>
                  <a:gd name="connsiteX636" fmla="*/ 1106484 w 3028217"/>
                  <a:gd name="connsiteY636" fmla="*/ 148924 h 2962327"/>
                  <a:gd name="connsiteX637" fmla="*/ 1093014 w 3028217"/>
                  <a:gd name="connsiteY637" fmla="*/ 149088 h 2962327"/>
                  <a:gd name="connsiteX638" fmla="*/ 1062534 w 3028217"/>
                  <a:gd name="connsiteY638" fmla="*/ 131943 h 2962327"/>
                  <a:gd name="connsiteX639" fmla="*/ 1133971 w 3028217"/>
                  <a:gd name="connsiteY639" fmla="*/ 110988 h 2962327"/>
                  <a:gd name="connsiteX640" fmla="*/ 1158736 w 3028217"/>
                  <a:gd name="connsiteY640" fmla="*/ 88128 h 2962327"/>
                  <a:gd name="connsiteX641" fmla="*/ 1173024 w 3028217"/>
                  <a:gd name="connsiteY641" fmla="*/ 73840 h 2962327"/>
                  <a:gd name="connsiteX642" fmla="*/ 1214934 w 3028217"/>
                  <a:gd name="connsiteY642" fmla="*/ 54790 h 2962327"/>
                  <a:gd name="connsiteX643" fmla="*/ 1275894 w 3028217"/>
                  <a:gd name="connsiteY643" fmla="*/ 44313 h 2962327"/>
                  <a:gd name="connsiteX644" fmla="*/ 1211124 w 3028217"/>
                  <a:gd name="connsiteY644" fmla="*/ 51933 h 2962327"/>
                  <a:gd name="connsiteX645" fmla="*/ 1174929 w 3028217"/>
                  <a:gd name="connsiteY645" fmla="*/ 39550 h 2962327"/>
                  <a:gd name="connsiteX646" fmla="*/ 1174929 w 3028217"/>
                  <a:gd name="connsiteY646" fmla="*/ 26215 h 2962327"/>
                  <a:gd name="connsiteX647" fmla="*/ 1400760 w 3028217"/>
                  <a:gd name="connsiteY647" fmla="*/ 96 h 296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Lst>
                <a:rect l="l" t="t" r="r" b="b"/>
                <a:pathLst>
                  <a:path w="3028217" h="2962327">
                    <a:moveTo>
                      <a:pt x="2863236" y="2049564"/>
                    </a:moveTo>
                    <a:cubicBezTo>
                      <a:pt x="2854902" y="2049564"/>
                      <a:pt x="2847996" y="2053612"/>
                      <a:pt x="2844662" y="2065518"/>
                    </a:cubicBezTo>
                    <a:cubicBezTo>
                      <a:pt x="2840852" y="2080758"/>
                      <a:pt x="2821802" y="2104571"/>
                      <a:pt x="2847519" y="2116953"/>
                    </a:cubicBezTo>
                    <a:cubicBezTo>
                      <a:pt x="2878000" y="2131241"/>
                      <a:pt x="2877047" y="2098856"/>
                      <a:pt x="2887525" y="2084568"/>
                    </a:cubicBezTo>
                    <a:cubicBezTo>
                      <a:pt x="2888477" y="2083616"/>
                      <a:pt x="2889430" y="2080758"/>
                      <a:pt x="2890382" y="2078853"/>
                    </a:cubicBezTo>
                    <a:cubicBezTo>
                      <a:pt x="2895144" y="2071233"/>
                      <a:pt x="2896097" y="2064566"/>
                      <a:pt x="2890382" y="2057898"/>
                    </a:cubicBezTo>
                    <a:cubicBezTo>
                      <a:pt x="2881334" y="2053612"/>
                      <a:pt x="2871571" y="2049564"/>
                      <a:pt x="2863236" y="2049564"/>
                    </a:cubicBezTo>
                    <a:close/>
                    <a:moveTo>
                      <a:pt x="2453184" y="1703568"/>
                    </a:moveTo>
                    <a:cubicBezTo>
                      <a:pt x="2446516" y="1700711"/>
                      <a:pt x="2442706" y="1708331"/>
                      <a:pt x="2444611" y="1714046"/>
                    </a:cubicBezTo>
                    <a:cubicBezTo>
                      <a:pt x="2448421" y="1725476"/>
                      <a:pt x="2452231" y="1738811"/>
                      <a:pt x="2467471" y="1740716"/>
                    </a:cubicBezTo>
                    <a:cubicBezTo>
                      <a:pt x="2475091" y="1741668"/>
                      <a:pt x="2480806" y="1736906"/>
                      <a:pt x="2482711" y="1728333"/>
                    </a:cubicBezTo>
                    <a:cubicBezTo>
                      <a:pt x="2473186" y="1720713"/>
                      <a:pt x="2463661" y="1710236"/>
                      <a:pt x="2453184" y="1703568"/>
                    </a:cubicBezTo>
                    <a:close/>
                    <a:moveTo>
                      <a:pt x="802501" y="1583553"/>
                    </a:moveTo>
                    <a:cubicBezTo>
                      <a:pt x="805359" y="1585458"/>
                      <a:pt x="811074" y="1586410"/>
                      <a:pt x="812026" y="1589268"/>
                    </a:cubicBezTo>
                    <a:cubicBezTo>
                      <a:pt x="814884" y="1596888"/>
                      <a:pt x="807264" y="1597840"/>
                      <a:pt x="802501" y="1599745"/>
                    </a:cubicBezTo>
                    <a:cubicBezTo>
                      <a:pt x="797739" y="1601650"/>
                      <a:pt x="792976" y="1598793"/>
                      <a:pt x="792024" y="1594030"/>
                    </a:cubicBezTo>
                    <a:cubicBezTo>
                      <a:pt x="788214" y="1586410"/>
                      <a:pt x="794881" y="1585458"/>
                      <a:pt x="802501" y="1583553"/>
                    </a:cubicBezTo>
                    <a:close/>
                    <a:moveTo>
                      <a:pt x="573901" y="1577838"/>
                    </a:moveTo>
                    <a:cubicBezTo>
                      <a:pt x="581521" y="1579743"/>
                      <a:pt x="588189" y="1582600"/>
                      <a:pt x="592951" y="1589268"/>
                    </a:cubicBezTo>
                    <a:cubicBezTo>
                      <a:pt x="592951" y="1594982"/>
                      <a:pt x="589141" y="1596888"/>
                      <a:pt x="584379" y="1596888"/>
                    </a:cubicBezTo>
                    <a:cubicBezTo>
                      <a:pt x="575806" y="1597840"/>
                      <a:pt x="568186" y="1595935"/>
                      <a:pt x="565329" y="1587363"/>
                    </a:cubicBezTo>
                    <a:cubicBezTo>
                      <a:pt x="562471" y="1580695"/>
                      <a:pt x="568186" y="1576885"/>
                      <a:pt x="573901" y="1577838"/>
                    </a:cubicBezTo>
                    <a:close/>
                    <a:moveTo>
                      <a:pt x="698678" y="1550216"/>
                    </a:moveTo>
                    <a:cubicBezTo>
                      <a:pt x="729158" y="1545453"/>
                      <a:pt x="746303" y="1560693"/>
                      <a:pt x="763448" y="1592126"/>
                    </a:cubicBezTo>
                    <a:cubicBezTo>
                      <a:pt x="731063" y="1576886"/>
                      <a:pt x="706298" y="1611176"/>
                      <a:pt x="678676" y="1592126"/>
                    </a:cubicBezTo>
                    <a:cubicBezTo>
                      <a:pt x="675818" y="1573076"/>
                      <a:pt x="667246" y="1551168"/>
                      <a:pt x="698678" y="1550216"/>
                    </a:cubicBezTo>
                    <a:close/>
                    <a:moveTo>
                      <a:pt x="492939" y="1460681"/>
                    </a:moveTo>
                    <a:cubicBezTo>
                      <a:pt x="518656" y="1456871"/>
                      <a:pt x="541516" y="1464491"/>
                      <a:pt x="562471" y="1479731"/>
                    </a:cubicBezTo>
                    <a:cubicBezTo>
                      <a:pt x="590094" y="1499733"/>
                      <a:pt x="618669" y="1515926"/>
                      <a:pt x="646291" y="1537833"/>
                    </a:cubicBezTo>
                    <a:cubicBezTo>
                      <a:pt x="620574" y="1545453"/>
                      <a:pt x="593904" y="1560693"/>
                      <a:pt x="577711" y="1525451"/>
                    </a:cubicBezTo>
                    <a:cubicBezTo>
                      <a:pt x="567234" y="1503543"/>
                      <a:pt x="541516" y="1503543"/>
                      <a:pt x="527229" y="1487351"/>
                    </a:cubicBezTo>
                    <a:lnTo>
                      <a:pt x="525032" y="1486533"/>
                    </a:lnTo>
                    <a:lnTo>
                      <a:pt x="527229" y="1488303"/>
                    </a:lnTo>
                    <a:cubicBezTo>
                      <a:pt x="502464" y="1486398"/>
                      <a:pt x="475794" y="1465443"/>
                      <a:pt x="451029" y="1494971"/>
                    </a:cubicBezTo>
                    <a:cubicBezTo>
                      <a:pt x="453886" y="1467348"/>
                      <a:pt x="471984" y="1461633"/>
                      <a:pt x="492939" y="1460681"/>
                    </a:cubicBezTo>
                    <a:close/>
                    <a:moveTo>
                      <a:pt x="592475" y="1413889"/>
                    </a:moveTo>
                    <a:cubicBezTo>
                      <a:pt x="594380" y="1414008"/>
                      <a:pt x="596285" y="1414485"/>
                      <a:pt x="596761" y="1414961"/>
                    </a:cubicBezTo>
                    <a:cubicBezTo>
                      <a:pt x="605334" y="1423533"/>
                      <a:pt x="603428" y="1433058"/>
                      <a:pt x="595809" y="1447346"/>
                    </a:cubicBezTo>
                    <a:cubicBezTo>
                      <a:pt x="589141" y="1434011"/>
                      <a:pt x="579616" y="1426391"/>
                      <a:pt x="588189" y="1414961"/>
                    </a:cubicBezTo>
                    <a:cubicBezTo>
                      <a:pt x="588665" y="1414009"/>
                      <a:pt x="590570" y="1413770"/>
                      <a:pt x="592475" y="1413889"/>
                    </a:cubicBezTo>
                    <a:close/>
                    <a:moveTo>
                      <a:pt x="2633206" y="1174931"/>
                    </a:moveTo>
                    <a:cubicBezTo>
                      <a:pt x="2646541" y="1176836"/>
                      <a:pt x="2659876" y="1178741"/>
                      <a:pt x="2673211" y="1180646"/>
                    </a:cubicBezTo>
                    <a:cubicBezTo>
                      <a:pt x="2657018" y="1197791"/>
                      <a:pt x="2645588" y="1186361"/>
                      <a:pt x="2633206" y="1174931"/>
                    </a:cubicBezTo>
                    <a:close/>
                    <a:moveTo>
                      <a:pt x="2477948" y="1095873"/>
                    </a:moveTo>
                    <a:cubicBezTo>
                      <a:pt x="2477948" y="1101588"/>
                      <a:pt x="2478901" y="1106350"/>
                      <a:pt x="2484616" y="1110160"/>
                    </a:cubicBezTo>
                    <a:cubicBezTo>
                      <a:pt x="2478901" y="1119685"/>
                      <a:pt x="2464613" y="1121590"/>
                      <a:pt x="2464613" y="1135878"/>
                    </a:cubicBezTo>
                    <a:cubicBezTo>
                      <a:pt x="2464613" y="1153023"/>
                      <a:pt x="2454136" y="1151118"/>
                      <a:pt x="2444611" y="1144450"/>
                    </a:cubicBezTo>
                    <a:cubicBezTo>
                      <a:pt x="2434133" y="1136830"/>
                      <a:pt x="2413178" y="1133020"/>
                      <a:pt x="2415083" y="1119685"/>
                    </a:cubicBezTo>
                    <a:cubicBezTo>
                      <a:pt x="2417941" y="1101588"/>
                      <a:pt x="2436038" y="1116828"/>
                      <a:pt x="2446516" y="1114923"/>
                    </a:cubicBezTo>
                    <a:cubicBezTo>
                      <a:pt x="2458898" y="1112065"/>
                      <a:pt x="2470329" y="1106350"/>
                      <a:pt x="2477948" y="1095873"/>
                    </a:cubicBezTo>
                    <a:close/>
                    <a:moveTo>
                      <a:pt x="2344599" y="1039676"/>
                    </a:moveTo>
                    <a:cubicBezTo>
                      <a:pt x="2358886" y="1039676"/>
                      <a:pt x="2352219" y="1056821"/>
                      <a:pt x="2355076" y="1066346"/>
                    </a:cubicBezTo>
                    <a:cubicBezTo>
                      <a:pt x="2354124" y="1077776"/>
                      <a:pt x="2356981" y="1093016"/>
                      <a:pt x="2341741" y="1092063"/>
                    </a:cubicBezTo>
                    <a:cubicBezTo>
                      <a:pt x="2328406" y="1091111"/>
                      <a:pt x="2329359" y="1075871"/>
                      <a:pt x="2328406" y="1065393"/>
                    </a:cubicBezTo>
                    <a:cubicBezTo>
                      <a:pt x="2327454" y="1053011"/>
                      <a:pt x="2331264" y="1039676"/>
                      <a:pt x="2344599" y="1039676"/>
                    </a:cubicBezTo>
                    <a:close/>
                    <a:moveTo>
                      <a:pt x="699631" y="966334"/>
                    </a:moveTo>
                    <a:cubicBezTo>
                      <a:pt x="671056" y="960619"/>
                      <a:pt x="648196" y="971096"/>
                      <a:pt x="616764" y="992051"/>
                    </a:cubicBezTo>
                    <a:cubicBezTo>
                      <a:pt x="652959" y="990146"/>
                      <a:pt x="677724" y="983478"/>
                      <a:pt x="699631" y="966334"/>
                    </a:cubicBezTo>
                    <a:close/>
                    <a:moveTo>
                      <a:pt x="2786559" y="938711"/>
                    </a:moveTo>
                    <a:cubicBezTo>
                      <a:pt x="2796084" y="944426"/>
                      <a:pt x="2804656" y="939663"/>
                      <a:pt x="2814181" y="938711"/>
                    </a:cubicBezTo>
                    <a:cubicBezTo>
                      <a:pt x="2814181" y="940616"/>
                      <a:pt x="2814181" y="943473"/>
                      <a:pt x="2814181" y="945378"/>
                    </a:cubicBezTo>
                    <a:cubicBezTo>
                      <a:pt x="2803704" y="949188"/>
                      <a:pt x="2791321" y="959666"/>
                      <a:pt x="2786559" y="938711"/>
                    </a:cubicBezTo>
                    <a:close/>
                    <a:moveTo>
                      <a:pt x="737731" y="935019"/>
                    </a:moveTo>
                    <a:cubicBezTo>
                      <a:pt x="726540" y="936091"/>
                      <a:pt x="714872" y="940139"/>
                      <a:pt x="702489" y="951093"/>
                    </a:cubicBezTo>
                    <a:cubicBezTo>
                      <a:pt x="731064" y="951093"/>
                      <a:pt x="753924" y="958713"/>
                      <a:pt x="770116" y="936805"/>
                    </a:cubicBezTo>
                    <a:cubicBezTo>
                      <a:pt x="759639" y="935853"/>
                      <a:pt x="748923" y="933948"/>
                      <a:pt x="737731" y="935019"/>
                    </a:cubicBezTo>
                    <a:close/>
                    <a:moveTo>
                      <a:pt x="619383" y="880251"/>
                    </a:moveTo>
                    <a:cubicBezTo>
                      <a:pt x="616526" y="879417"/>
                      <a:pt x="612477" y="880608"/>
                      <a:pt x="608191" y="882513"/>
                    </a:cubicBezTo>
                    <a:cubicBezTo>
                      <a:pt x="589141" y="887276"/>
                      <a:pt x="539611" y="951093"/>
                      <a:pt x="541516" y="968238"/>
                    </a:cubicBezTo>
                    <a:cubicBezTo>
                      <a:pt x="543421" y="979668"/>
                      <a:pt x="550089" y="980621"/>
                      <a:pt x="558661" y="975858"/>
                    </a:cubicBezTo>
                    <a:cubicBezTo>
                      <a:pt x="569139" y="970143"/>
                      <a:pt x="576759" y="960618"/>
                      <a:pt x="578664" y="949188"/>
                    </a:cubicBezTo>
                    <a:cubicBezTo>
                      <a:pt x="582474" y="920613"/>
                      <a:pt x="601524" y="904421"/>
                      <a:pt x="623431" y="890133"/>
                    </a:cubicBezTo>
                    <a:cubicBezTo>
                      <a:pt x="623907" y="883942"/>
                      <a:pt x="622241" y="881084"/>
                      <a:pt x="619383" y="880251"/>
                    </a:cubicBezTo>
                    <a:close/>
                    <a:moveTo>
                      <a:pt x="659626" y="872036"/>
                    </a:moveTo>
                    <a:cubicBezTo>
                      <a:pt x="653911" y="870131"/>
                      <a:pt x="645339" y="876798"/>
                      <a:pt x="647244" y="879656"/>
                    </a:cubicBezTo>
                    <a:cubicBezTo>
                      <a:pt x="657721" y="901563"/>
                      <a:pt x="632956" y="928233"/>
                      <a:pt x="657721" y="950141"/>
                    </a:cubicBezTo>
                    <a:cubicBezTo>
                      <a:pt x="667246" y="936806"/>
                      <a:pt x="676771" y="926328"/>
                      <a:pt x="683439" y="913946"/>
                    </a:cubicBezTo>
                    <a:cubicBezTo>
                      <a:pt x="691059" y="897753"/>
                      <a:pt x="704394" y="924423"/>
                      <a:pt x="711061" y="910136"/>
                    </a:cubicBezTo>
                    <a:cubicBezTo>
                      <a:pt x="713919" y="903468"/>
                      <a:pt x="713919" y="896801"/>
                      <a:pt x="709156" y="891086"/>
                    </a:cubicBezTo>
                    <a:cubicBezTo>
                      <a:pt x="696774" y="875846"/>
                      <a:pt x="676771" y="876798"/>
                      <a:pt x="659626" y="872036"/>
                    </a:cubicBezTo>
                    <a:close/>
                    <a:moveTo>
                      <a:pt x="620410" y="803828"/>
                    </a:moveTo>
                    <a:cubicBezTo>
                      <a:pt x="614918" y="803575"/>
                      <a:pt x="609144" y="804646"/>
                      <a:pt x="603429" y="807266"/>
                    </a:cubicBezTo>
                    <a:cubicBezTo>
                      <a:pt x="579616" y="817743"/>
                      <a:pt x="555804" y="830126"/>
                      <a:pt x="532944" y="841556"/>
                    </a:cubicBezTo>
                    <a:cubicBezTo>
                      <a:pt x="530086" y="850128"/>
                      <a:pt x="536754" y="852033"/>
                      <a:pt x="541516" y="855843"/>
                    </a:cubicBezTo>
                    <a:cubicBezTo>
                      <a:pt x="561519" y="852986"/>
                      <a:pt x="579616" y="838698"/>
                      <a:pt x="602476" y="859653"/>
                    </a:cubicBezTo>
                    <a:cubicBezTo>
                      <a:pt x="617716" y="874893"/>
                      <a:pt x="654864" y="853938"/>
                      <a:pt x="652959" y="835841"/>
                    </a:cubicBezTo>
                    <a:cubicBezTo>
                      <a:pt x="650815" y="817267"/>
                      <a:pt x="636885" y="804587"/>
                      <a:pt x="620410" y="803828"/>
                    </a:cubicBezTo>
                    <a:close/>
                    <a:moveTo>
                      <a:pt x="2051228" y="690108"/>
                    </a:moveTo>
                    <a:cubicBezTo>
                      <a:pt x="2066468" y="695823"/>
                      <a:pt x="2079803" y="697728"/>
                      <a:pt x="2074088" y="722493"/>
                    </a:cubicBezTo>
                    <a:cubicBezTo>
                      <a:pt x="2066468" y="753925"/>
                      <a:pt x="2053133" y="773928"/>
                      <a:pt x="2021701" y="782500"/>
                    </a:cubicBezTo>
                    <a:cubicBezTo>
                      <a:pt x="2009318" y="785358"/>
                      <a:pt x="1997888" y="785358"/>
                      <a:pt x="2000746" y="772023"/>
                    </a:cubicBezTo>
                    <a:cubicBezTo>
                      <a:pt x="2006461" y="745353"/>
                      <a:pt x="2008366" y="714873"/>
                      <a:pt x="2036941" y="698680"/>
                    </a:cubicBezTo>
                    <a:cubicBezTo>
                      <a:pt x="2040751" y="694870"/>
                      <a:pt x="2045513" y="692965"/>
                      <a:pt x="2051228" y="690108"/>
                    </a:cubicBezTo>
                    <a:close/>
                    <a:moveTo>
                      <a:pt x="2111236" y="608669"/>
                    </a:moveTo>
                    <a:cubicBezTo>
                      <a:pt x="2115046" y="609621"/>
                      <a:pt x="2116951" y="613431"/>
                      <a:pt x="2113141" y="623433"/>
                    </a:cubicBezTo>
                    <a:cubicBezTo>
                      <a:pt x="2113141" y="624385"/>
                      <a:pt x="2112189" y="625338"/>
                      <a:pt x="2111236" y="626290"/>
                    </a:cubicBezTo>
                    <a:cubicBezTo>
                      <a:pt x="2147431" y="643435"/>
                      <a:pt x="2126476" y="692013"/>
                      <a:pt x="2159814" y="711063"/>
                    </a:cubicBezTo>
                    <a:cubicBezTo>
                      <a:pt x="2178864" y="721540"/>
                      <a:pt x="2174101" y="752020"/>
                      <a:pt x="2199819" y="758688"/>
                    </a:cubicBezTo>
                    <a:cubicBezTo>
                      <a:pt x="2206486" y="760593"/>
                      <a:pt x="2189341" y="798693"/>
                      <a:pt x="2176959" y="800598"/>
                    </a:cubicBezTo>
                    <a:cubicBezTo>
                      <a:pt x="2149336" y="805360"/>
                      <a:pt x="2120761" y="810123"/>
                      <a:pt x="2092186" y="814885"/>
                    </a:cubicBezTo>
                    <a:cubicBezTo>
                      <a:pt x="2089329" y="799645"/>
                      <a:pt x="2128381" y="789168"/>
                      <a:pt x="2092186" y="777738"/>
                    </a:cubicBezTo>
                    <a:cubicBezTo>
                      <a:pt x="2098854" y="765355"/>
                      <a:pt x="2098854" y="749163"/>
                      <a:pt x="2111236" y="740590"/>
                    </a:cubicBezTo>
                    <a:cubicBezTo>
                      <a:pt x="2127429" y="729160"/>
                      <a:pt x="2118856" y="712015"/>
                      <a:pt x="2110284" y="710110"/>
                    </a:cubicBezTo>
                    <a:cubicBezTo>
                      <a:pt x="2086471" y="705348"/>
                      <a:pt x="2087424" y="682488"/>
                      <a:pt x="2076946" y="669153"/>
                    </a:cubicBezTo>
                    <a:cubicBezTo>
                      <a:pt x="2062659" y="651055"/>
                      <a:pt x="2076946" y="617718"/>
                      <a:pt x="2097901" y="611050"/>
                    </a:cubicBezTo>
                    <a:cubicBezTo>
                      <a:pt x="2101711" y="609621"/>
                      <a:pt x="2107426" y="607716"/>
                      <a:pt x="2111236" y="608669"/>
                    </a:cubicBezTo>
                    <a:close/>
                    <a:moveTo>
                      <a:pt x="927279" y="479605"/>
                    </a:moveTo>
                    <a:cubicBezTo>
                      <a:pt x="932041" y="477700"/>
                      <a:pt x="935851" y="480558"/>
                      <a:pt x="933946" y="486273"/>
                    </a:cubicBezTo>
                    <a:cubicBezTo>
                      <a:pt x="932041" y="490083"/>
                      <a:pt x="929184" y="492941"/>
                      <a:pt x="929184" y="493893"/>
                    </a:cubicBezTo>
                    <a:cubicBezTo>
                      <a:pt x="919659" y="493893"/>
                      <a:pt x="917754" y="491035"/>
                      <a:pt x="919659" y="488178"/>
                    </a:cubicBezTo>
                    <a:cubicBezTo>
                      <a:pt x="921564" y="484368"/>
                      <a:pt x="924421" y="480558"/>
                      <a:pt x="927279" y="479605"/>
                    </a:cubicBezTo>
                    <a:close/>
                    <a:moveTo>
                      <a:pt x="1938089" y="417931"/>
                    </a:moveTo>
                    <a:cubicBezTo>
                      <a:pt x="1948537" y="420431"/>
                      <a:pt x="1955503" y="431504"/>
                      <a:pt x="1959789" y="441505"/>
                    </a:cubicBezTo>
                    <a:cubicBezTo>
                      <a:pt x="1967409" y="457698"/>
                      <a:pt x="1952169" y="461508"/>
                      <a:pt x="1940739" y="466270"/>
                    </a:cubicBezTo>
                    <a:cubicBezTo>
                      <a:pt x="1909306" y="478653"/>
                      <a:pt x="1880731" y="501513"/>
                      <a:pt x="1842631" y="480558"/>
                    </a:cubicBezTo>
                    <a:cubicBezTo>
                      <a:pt x="1829296" y="472938"/>
                      <a:pt x="1832154" y="467223"/>
                      <a:pt x="1832154" y="458650"/>
                    </a:cubicBezTo>
                    <a:cubicBezTo>
                      <a:pt x="1828344" y="450078"/>
                      <a:pt x="1835964" y="442458"/>
                      <a:pt x="1833106" y="431980"/>
                    </a:cubicBezTo>
                    <a:cubicBezTo>
                      <a:pt x="1828344" y="420550"/>
                      <a:pt x="1835011" y="416740"/>
                      <a:pt x="1845489" y="423408"/>
                    </a:cubicBezTo>
                    <a:cubicBezTo>
                      <a:pt x="1847394" y="430075"/>
                      <a:pt x="1849299" y="439600"/>
                      <a:pt x="1857871" y="432933"/>
                    </a:cubicBezTo>
                    <a:cubicBezTo>
                      <a:pt x="1878826" y="418645"/>
                      <a:pt x="1903591" y="426265"/>
                      <a:pt x="1926451" y="418645"/>
                    </a:cubicBezTo>
                    <a:cubicBezTo>
                      <a:pt x="1930737" y="417216"/>
                      <a:pt x="1934607" y="417097"/>
                      <a:pt x="1938089" y="417931"/>
                    </a:cubicBezTo>
                    <a:close/>
                    <a:moveTo>
                      <a:pt x="904419" y="389118"/>
                    </a:moveTo>
                    <a:cubicBezTo>
                      <a:pt x="915849" y="404358"/>
                      <a:pt x="928231" y="418646"/>
                      <a:pt x="938709" y="433886"/>
                    </a:cubicBezTo>
                    <a:cubicBezTo>
                      <a:pt x="940614" y="436743"/>
                      <a:pt x="940614" y="441505"/>
                      <a:pt x="942519" y="446268"/>
                    </a:cubicBezTo>
                    <a:cubicBezTo>
                      <a:pt x="938709" y="447221"/>
                      <a:pt x="932041" y="450078"/>
                      <a:pt x="931089" y="449125"/>
                    </a:cubicBezTo>
                    <a:cubicBezTo>
                      <a:pt x="912991" y="426266"/>
                      <a:pt x="896799" y="440553"/>
                      <a:pt x="878701" y="449125"/>
                    </a:cubicBezTo>
                    <a:cubicBezTo>
                      <a:pt x="871081" y="452936"/>
                      <a:pt x="863461" y="446268"/>
                      <a:pt x="856794" y="443411"/>
                    </a:cubicBezTo>
                    <a:cubicBezTo>
                      <a:pt x="835839" y="424361"/>
                      <a:pt x="864414" y="422455"/>
                      <a:pt x="867271" y="412930"/>
                    </a:cubicBezTo>
                    <a:cubicBezTo>
                      <a:pt x="878701" y="402453"/>
                      <a:pt x="887274" y="388166"/>
                      <a:pt x="904419" y="389118"/>
                    </a:cubicBezTo>
                    <a:close/>
                    <a:moveTo>
                      <a:pt x="1062534" y="340541"/>
                    </a:moveTo>
                    <a:cubicBezTo>
                      <a:pt x="1073011" y="340541"/>
                      <a:pt x="1082536" y="340541"/>
                      <a:pt x="1083489" y="353876"/>
                    </a:cubicBezTo>
                    <a:cubicBezTo>
                      <a:pt x="1073964" y="356733"/>
                      <a:pt x="1066344" y="373878"/>
                      <a:pt x="1053961" y="360543"/>
                    </a:cubicBezTo>
                    <a:cubicBezTo>
                      <a:pt x="1045389" y="351018"/>
                      <a:pt x="1054914" y="345303"/>
                      <a:pt x="1062534" y="340541"/>
                    </a:cubicBezTo>
                    <a:close/>
                    <a:moveTo>
                      <a:pt x="2471113" y="336025"/>
                    </a:moveTo>
                    <a:cubicBezTo>
                      <a:pt x="2489315" y="339763"/>
                      <a:pt x="2505689" y="355066"/>
                      <a:pt x="2521763" y="370068"/>
                    </a:cubicBezTo>
                    <a:cubicBezTo>
                      <a:pt x="2652256" y="491988"/>
                      <a:pt x="2764651" y="627243"/>
                      <a:pt x="2848471" y="785358"/>
                    </a:cubicBezTo>
                    <a:cubicBezTo>
                      <a:pt x="2875141" y="835841"/>
                      <a:pt x="2898953" y="887276"/>
                      <a:pt x="2920861" y="940616"/>
                    </a:cubicBezTo>
                    <a:cubicBezTo>
                      <a:pt x="2925623" y="952046"/>
                      <a:pt x="2938006" y="963476"/>
                      <a:pt x="2926576" y="977763"/>
                    </a:cubicBezTo>
                    <a:cubicBezTo>
                      <a:pt x="2893238" y="978716"/>
                      <a:pt x="2872283" y="955856"/>
                      <a:pt x="2847518" y="938711"/>
                    </a:cubicBezTo>
                    <a:cubicBezTo>
                      <a:pt x="2844661" y="919661"/>
                      <a:pt x="2858948" y="906326"/>
                      <a:pt x="2864663" y="890133"/>
                    </a:cubicBezTo>
                    <a:cubicBezTo>
                      <a:pt x="2846566" y="892991"/>
                      <a:pt x="2829421" y="903468"/>
                      <a:pt x="2810371" y="908231"/>
                    </a:cubicBezTo>
                    <a:cubicBezTo>
                      <a:pt x="2792273" y="911088"/>
                      <a:pt x="2774176" y="912041"/>
                      <a:pt x="2757031" y="904421"/>
                    </a:cubicBezTo>
                    <a:cubicBezTo>
                      <a:pt x="2741791" y="897753"/>
                      <a:pt x="2733218" y="902516"/>
                      <a:pt x="2728456" y="916803"/>
                    </a:cubicBezTo>
                    <a:cubicBezTo>
                      <a:pt x="2724646" y="935853"/>
                      <a:pt x="2713216" y="952998"/>
                      <a:pt x="2707501" y="971096"/>
                    </a:cubicBezTo>
                    <a:cubicBezTo>
                      <a:pt x="2702738" y="984431"/>
                      <a:pt x="2699881" y="997766"/>
                      <a:pt x="2706548" y="1011101"/>
                    </a:cubicBezTo>
                    <a:cubicBezTo>
                      <a:pt x="2712263" y="1021578"/>
                      <a:pt x="2722741" y="1031103"/>
                      <a:pt x="2712263" y="1044438"/>
                    </a:cubicBezTo>
                    <a:cubicBezTo>
                      <a:pt x="2722979" y="1032294"/>
                      <a:pt x="2735302" y="1023900"/>
                      <a:pt x="2750438" y="1026892"/>
                    </a:cubicBezTo>
                    <a:lnTo>
                      <a:pt x="2757317" y="1029909"/>
                    </a:lnTo>
                    <a:lnTo>
                      <a:pt x="2760842" y="1028246"/>
                    </a:lnTo>
                    <a:cubicBezTo>
                      <a:pt x="2768462" y="1021578"/>
                      <a:pt x="2775130" y="1013006"/>
                      <a:pt x="2785607" y="1010148"/>
                    </a:cubicBezTo>
                    <a:cubicBezTo>
                      <a:pt x="2791798" y="1008243"/>
                      <a:pt x="2798228" y="1006814"/>
                      <a:pt x="2804538" y="1006457"/>
                    </a:cubicBezTo>
                    <a:cubicBezTo>
                      <a:pt x="2810848" y="1006100"/>
                      <a:pt x="2817040" y="1006814"/>
                      <a:pt x="2822755" y="1009196"/>
                    </a:cubicBezTo>
                    <a:cubicBezTo>
                      <a:pt x="2859902" y="1023483"/>
                      <a:pt x="2898955" y="1027293"/>
                      <a:pt x="2938959" y="1031103"/>
                    </a:cubicBezTo>
                    <a:cubicBezTo>
                      <a:pt x="2955152" y="1033008"/>
                      <a:pt x="2957057" y="1047296"/>
                      <a:pt x="2959915" y="1058726"/>
                    </a:cubicBezTo>
                    <a:cubicBezTo>
                      <a:pt x="2990394" y="1159691"/>
                      <a:pt x="3010397" y="1262561"/>
                      <a:pt x="3021827" y="1368288"/>
                    </a:cubicBezTo>
                    <a:cubicBezTo>
                      <a:pt x="3029447" y="1433058"/>
                      <a:pt x="3025637" y="1497828"/>
                      <a:pt x="3027542" y="1562598"/>
                    </a:cubicBezTo>
                    <a:cubicBezTo>
                      <a:pt x="3027542" y="1573076"/>
                      <a:pt x="3031352" y="1585458"/>
                      <a:pt x="3020874" y="1594983"/>
                    </a:cubicBezTo>
                    <a:cubicBezTo>
                      <a:pt x="2992299" y="1573076"/>
                      <a:pt x="2963724" y="1551168"/>
                      <a:pt x="2958009" y="1512116"/>
                    </a:cubicBezTo>
                    <a:cubicBezTo>
                      <a:pt x="2954199" y="1483541"/>
                      <a:pt x="2933244" y="1467348"/>
                      <a:pt x="2918005" y="1446393"/>
                    </a:cubicBezTo>
                    <a:cubicBezTo>
                      <a:pt x="2898955" y="1421628"/>
                      <a:pt x="2888477" y="1390196"/>
                      <a:pt x="2860855" y="1371146"/>
                    </a:cubicBezTo>
                    <a:cubicBezTo>
                      <a:pt x="2846567" y="1368288"/>
                      <a:pt x="2836089" y="1359716"/>
                      <a:pt x="2831327" y="1343523"/>
                    </a:cubicBezTo>
                    <a:cubicBezTo>
                      <a:pt x="2835137" y="1360668"/>
                      <a:pt x="2849424" y="1368288"/>
                      <a:pt x="2856092" y="1380671"/>
                    </a:cubicBezTo>
                    <a:cubicBezTo>
                      <a:pt x="2882762" y="1424486"/>
                      <a:pt x="2896097" y="1474968"/>
                      <a:pt x="2930387" y="1514021"/>
                    </a:cubicBezTo>
                    <a:cubicBezTo>
                      <a:pt x="2938007" y="1522593"/>
                      <a:pt x="2938959" y="1534976"/>
                      <a:pt x="2939912" y="1546406"/>
                    </a:cubicBezTo>
                    <a:cubicBezTo>
                      <a:pt x="2941817" y="1566408"/>
                      <a:pt x="2950390" y="1582601"/>
                      <a:pt x="2962772" y="1597841"/>
                    </a:cubicBezTo>
                    <a:cubicBezTo>
                      <a:pt x="2983727" y="1622606"/>
                      <a:pt x="2993252" y="1652133"/>
                      <a:pt x="2999919" y="1683566"/>
                    </a:cubicBezTo>
                    <a:cubicBezTo>
                      <a:pt x="3023732" y="1698806"/>
                      <a:pt x="3015159" y="1721666"/>
                      <a:pt x="3012302" y="1740716"/>
                    </a:cubicBezTo>
                    <a:cubicBezTo>
                      <a:pt x="2988490" y="1885496"/>
                      <a:pt x="2951342" y="2026466"/>
                      <a:pt x="2886572" y="2158864"/>
                    </a:cubicBezTo>
                    <a:cubicBezTo>
                      <a:pt x="2872284" y="2188391"/>
                      <a:pt x="2858949" y="2218871"/>
                      <a:pt x="2841805" y="2246493"/>
                    </a:cubicBezTo>
                    <a:cubicBezTo>
                      <a:pt x="2837042" y="2255066"/>
                      <a:pt x="2835137" y="2266496"/>
                      <a:pt x="2821802" y="2266496"/>
                    </a:cubicBezTo>
                    <a:cubicBezTo>
                      <a:pt x="2812277" y="2260781"/>
                      <a:pt x="2812277" y="2249351"/>
                      <a:pt x="2808467" y="2240778"/>
                    </a:cubicBezTo>
                    <a:cubicBezTo>
                      <a:pt x="2794180" y="2222681"/>
                      <a:pt x="2796084" y="2198868"/>
                      <a:pt x="2785607" y="2172198"/>
                    </a:cubicBezTo>
                    <a:cubicBezTo>
                      <a:pt x="2795132" y="2196011"/>
                      <a:pt x="2791322" y="2217918"/>
                      <a:pt x="2805609" y="2234111"/>
                    </a:cubicBezTo>
                    <a:cubicBezTo>
                      <a:pt x="2812277" y="2246493"/>
                      <a:pt x="2811324" y="2261733"/>
                      <a:pt x="2821802" y="2273164"/>
                    </a:cubicBezTo>
                    <a:cubicBezTo>
                      <a:pt x="2795132" y="2339839"/>
                      <a:pt x="2750364" y="2394131"/>
                      <a:pt x="2708455" y="2451281"/>
                    </a:cubicBezTo>
                    <a:cubicBezTo>
                      <a:pt x="2661782" y="2514146"/>
                      <a:pt x="2606537" y="2568439"/>
                      <a:pt x="2551292" y="2622731"/>
                    </a:cubicBezTo>
                    <a:cubicBezTo>
                      <a:pt x="2527480" y="2646543"/>
                      <a:pt x="2502714" y="2666546"/>
                      <a:pt x="2476997" y="2687501"/>
                    </a:cubicBezTo>
                    <a:cubicBezTo>
                      <a:pt x="2465567" y="2677976"/>
                      <a:pt x="2476997" y="2661783"/>
                      <a:pt x="2463662" y="2655116"/>
                    </a:cubicBezTo>
                    <a:cubicBezTo>
                      <a:pt x="2469377" y="2608443"/>
                      <a:pt x="2446517" y="2570343"/>
                      <a:pt x="2425562" y="2533196"/>
                    </a:cubicBezTo>
                    <a:cubicBezTo>
                      <a:pt x="2392224" y="2475093"/>
                      <a:pt x="2414132" y="2424611"/>
                      <a:pt x="2439849" y="2375081"/>
                    </a:cubicBezTo>
                    <a:cubicBezTo>
                      <a:pt x="2453184" y="2349364"/>
                      <a:pt x="2458899" y="2330314"/>
                      <a:pt x="2449374" y="2301739"/>
                    </a:cubicBezTo>
                    <a:cubicBezTo>
                      <a:pt x="2439849" y="2272211"/>
                      <a:pt x="2442707" y="2240778"/>
                      <a:pt x="2430324" y="2210298"/>
                    </a:cubicBezTo>
                    <a:cubicBezTo>
                      <a:pt x="2420799" y="2187439"/>
                      <a:pt x="2416989" y="2160768"/>
                      <a:pt x="2396987" y="2144576"/>
                    </a:cubicBezTo>
                    <a:cubicBezTo>
                      <a:pt x="2352219" y="2107428"/>
                      <a:pt x="2357934" y="2060756"/>
                      <a:pt x="2370317" y="2012178"/>
                    </a:cubicBezTo>
                    <a:cubicBezTo>
                      <a:pt x="2372222" y="2005511"/>
                      <a:pt x="2374127" y="1998843"/>
                      <a:pt x="2374127" y="1992176"/>
                    </a:cubicBezTo>
                    <a:cubicBezTo>
                      <a:pt x="2376984" y="1954076"/>
                      <a:pt x="2356982" y="1935978"/>
                      <a:pt x="2319834" y="1944551"/>
                    </a:cubicBezTo>
                    <a:cubicBezTo>
                      <a:pt x="2303642" y="1948361"/>
                      <a:pt x="2292212" y="1948361"/>
                      <a:pt x="2282687" y="1931216"/>
                    </a:cubicBezTo>
                    <a:cubicBezTo>
                      <a:pt x="2263637" y="1897878"/>
                      <a:pt x="2235062" y="1889306"/>
                      <a:pt x="2200772" y="1905498"/>
                    </a:cubicBezTo>
                    <a:cubicBezTo>
                      <a:pt x="2186484" y="1912166"/>
                      <a:pt x="2171244" y="1918833"/>
                      <a:pt x="2157909" y="1926453"/>
                    </a:cubicBezTo>
                    <a:cubicBezTo>
                      <a:pt x="2140764" y="1935978"/>
                      <a:pt x="2124572" y="1938836"/>
                      <a:pt x="2106474" y="1931216"/>
                    </a:cubicBezTo>
                    <a:cubicBezTo>
                      <a:pt x="2083614" y="1921691"/>
                      <a:pt x="2059802" y="1925501"/>
                      <a:pt x="2040752" y="1937883"/>
                    </a:cubicBezTo>
                    <a:cubicBezTo>
                      <a:pt x="2012177" y="1956933"/>
                      <a:pt x="1991222" y="1941693"/>
                      <a:pt x="1974077" y="1924548"/>
                    </a:cubicBezTo>
                    <a:cubicBezTo>
                      <a:pt x="1956932" y="1907403"/>
                      <a:pt x="1938834" y="1892163"/>
                      <a:pt x="1919784" y="1877876"/>
                    </a:cubicBezTo>
                    <a:cubicBezTo>
                      <a:pt x="1909307" y="1870256"/>
                      <a:pt x="1899782" y="1861683"/>
                      <a:pt x="1896924" y="1849301"/>
                    </a:cubicBezTo>
                    <a:cubicBezTo>
                      <a:pt x="1889304" y="1812153"/>
                      <a:pt x="1862634" y="1789293"/>
                      <a:pt x="1839774" y="1762623"/>
                    </a:cubicBezTo>
                    <a:cubicBezTo>
                      <a:pt x="1827392" y="1748336"/>
                      <a:pt x="1815962" y="1694043"/>
                      <a:pt x="1822629" y="1676898"/>
                    </a:cubicBezTo>
                    <a:cubicBezTo>
                      <a:pt x="1840727" y="1632131"/>
                      <a:pt x="1846442" y="1585458"/>
                      <a:pt x="1829297" y="1537833"/>
                    </a:cubicBezTo>
                    <a:cubicBezTo>
                      <a:pt x="1826439" y="1530213"/>
                      <a:pt x="1823582" y="1522593"/>
                      <a:pt x="1828344" y="1514973"/>
                    </a:cubicBezTo>
                    <a:cubicBezTo>
                      <a:pt x="1854062" y="1466396"/>
                      <a:pt x="1875017" y="1416866"/>
                      <a:pt x="1909307" y="1373051"/>
                    </a:cubicBezTo>
                    <a:cubicBezTo>
                      <a:pt x="1915022" y="1366383"/>
                      <a:pt x="1923594" y="1365431"/>
                      <a:pt x="1929309" y="1361621"/>
                    </a:cubicBezTo>
                    <a:cubicBezTo>
                      <a:pt x="1954074" y="1345428"/>
                      <a:pt x="1976934" y="1330188"/>
                      <a:pt x="1977887" y="1293041"/>
                    </a:cubicBezTo>
                    <a:cubicBezTo>
                      <a:pt x="1978839" y="1267323"/>
                      <a:pt x="1992174" y="1239701"/>
                      <a:pt x="2019797" y="1227318"/>
                    </a:cubicBezTo>
                    <a:cubicBezTo>
                      <a:pt x="2040752" y="1217793"/>
                      <a:pt x="2050277" y="1201601"/>
                      <a:pt x="2051229" y="1178741"/>
                    </a:cubicBezTo>
                    <a:cubicBezTo>
                      <a:pt x="2058849" y="1162548"/>
                      <a:pt x="2071232" y="1167311"/>
                      <a:pt x="2083614" y="1172073"/>
                    </a:cubicBezTo>
                    <a:cubicBezTo>
                      <a:pt x="2111237" y="1181598"/>
                      <a:pt x="2136002" y="1178741"/>
                      <a:pt x="2161719" y="1162548"/>
                    </a:cubicBezTo>
                    <a:cubicBezTo>
                      <a:pt x="2193152" y="1142546"/>
                      <a:pt x="2229347" y="1134926"/>
                      <a:pt x="2266494" y="1136831"/>
                    </a:cubicBezTo>
                    <a:cubicBezTo>
                      <a:pt x="2288402" y="1137783"/>
                      <a:pt x="2310309" y="1137783"/>
                      <a:pt x="2331264" y="1133021"/>
                    </a:cubicBezTo>
                    <a:cubicBezTo>
                      <a:pt x="2370317" y="1123496"/>
                      <a:pt x="2397939" y="1138736"/>
                      <a:pt x="2387462" y="1197791"/>
                    </a:cubicBezTo>
                    <a:cubicBezTo>
                      <a:pt x="2384604" y="1213983"/>
                      <a:pt x="2384604" y="1228271"/>
                      <a:pt x="2400797" y="1229223"/>
                    </a:cubicBezTo>
                    <a:cubicBezTo>
                      <a:pt x="2447469" y="1231128"/>
                      <a:pt x="2477949" y="1266371"/>
                      <a:pt x="2517002" y="1283516"/>
                    </a:cubicBezTo>
                    <a:cubicBezTo>
                      <a:pt x="2538909" y="1293041"/>
                      <a:pt x="2550339" y="1296851"/>
                      <a:pt x="2556055" y="1266371"/>
                    </a:cubicBezTo>
                    <a:cubicBezTo>
                      <a:pt x="2561769" y="1236843"/>
                      <a:pt x="2589392" y="1227318"/>
                      <a:pt x="2617967" y="1241606"/>
                    </a:cubicBezTo>
                    <a:cubicBezTo>
                      <a:pt x="2644637" y="1254941"/>
                      <a:pt x="2673212" y="1262561"/>
                      <a:pt x="2701787" y="1271133"/>
                    </a:cubicBezTo>
                    <a:cubicBezTo>
                      <a:pt x="2743697" y="1283516"/>
                      <a:pt x="2782749" y="1259703"/>
                      <a:pt x="2823707" y="1270181"/>
                    </a:cubicBezTo>
                    <a:cubicBezTo>
                      <a:pt x="2833232" y="1272086"/>
                      <a:pt x="2840852" y="1262561"/>
                      <a:pt x="2842757" y="1253988"/>
                    </a:cubicBezTo>
                    <a:cubicBezTo>
                      <a:pt x="2847519" y="1233033"/>
                      <a:pt x="2856092" y="1212078"/>
                      <a:pt x="2857997" y="1191123"/>
                    </a:cubicBezTo>
                    <a:cubicBezTo>
                      <a:pt x="2861807" y="1157786"/>
                      <a:pt x="2857044" y="1154928"/>
                      <a:pt x="2824659" y="1163501"/>
                    </a:cubicBezTo>
                    <a:cubicBezTo>
                      <a:pt x="2807514" y="1168263"/>
                      <a:pt x="2793227" y="1167311"/>
                      <a:pt x="2781797" y="1153023"/>
                    </a:cubicBezTo>
                    <a:lnTo>
                      <a:pt x="2778142" y="1149005"/>
                    </a:lnTo>
                    <a:lnTo>
                      <a:pt x="2758579" y="1157637"/>
                    </a:lnTo>
                    <a:cubicBezTo>
                      <a:pt x="2730182" y="1164691"/>
                      <a:pt x="2706072" y="1153261"/>
                      <a:pt x="2684641" y="1122543"/>
                    </a:cubicBezTo>
                    <a:cubicBezTo>
                      <a:pt x="2676068" y="1110161"/>
                      <a:pt x="2672258" y="1095873"/>
                      <a:pt x="2664638" y="1083491"/>
                    </a:cubicBezTo>
                    <a:cubicBezTo>
                      <a:pt x="2658923" y="1073966"/>
                      <a:pt x="2664638" y="1054916"/>
                      <a:pt x="2646541" y="1054916"/>
                    </a:cubicBezTo>
                    <a:cubicBezTo>
                      <a:pt x="2631301" y="1055868"/>
                      <a:pt x="2616061" y="1061583"/>
                      <a:pt x="2610346" y="1080633"/>
                    </a:cubicBezTo>
                    <a:lnTo>
                      <a:pt x="2609202" y="1082346"/>
                    </a:lnTo>
                    <a:lnTo>
                      <a:pt x="2613204" y="1086348"/>
                    </a:lnTo>
                    <a:cubicBezTo>
                      <a:pt x="2619871" y="1093968"/>
                      <a:pt x="2626539" y="1101588"/>
                      <a:pt x="2632254" y="1108255"/>
                    </a:cubicBezTo>
                    <a:cubicBezTo>
                      <a:pt x="2619871" y="1117780"/>
                      <a:pt x="2617014" y="1133020"/>
                      <a:pt x="2609394" y="1145403"/>
                    </a:cubicBezTo>
                    <a:cubicBezTo>
                      <a:pt x="2602726" y="1154928"/>
                      <a:pt x="2586534" y="1142545"/>
                      <a:pt x="2584629" y="1132068"/>
                    </a:cubicBezTo>
                    <a:cubicBezTo>
                      <a:pt x="2581771" y="1117780"/>
                      <a:pt x="2574151" y="1106350"/>
                      <a:pt x="2566055" y="1095397"/>
                    </a:cubicBezTo>
                    <a:lnTo>
                      <a:pt x="2558490" y="1083461"/>
                    </a:lnTo>
                    <a:lnTo>
                      <a:pt x="2545576" y="1071108"/>
                    </a:lnTo>
                    <a:cubicBezTo>
                      <a:pt x="2541766" y="1068251"/>
                      <a:pt x="2537003" y="1065393"/>
                      <a:pt x="2536051" y="1061583"/>
                    </a:cubicBezTo>
                    <a:cubicBezTo>
                      <a:pt x="2522716" y="1003481"/>
                      <a:pt x="2462708" y="991098"/>
                      <a:pt x="2429371" y="952046"/>
                    </a:cubicBezTo>
                    <a:cubicBezTo>
                      <a:pt x="2426513" y="949188"/>
                      <a:pt x="2421751" y="947283"/>
                      <a:pt x="2417941" y="944426"/>
                    </a:cubicBezTo>
                    <a:cubicBezTo>
                      <a:pt x="2416036" y="943473"/>
                      <a:pt x="2413178" y="943473"/>
                      <a:pt x="2407463" y="947283"/>
                    </a:cubicBezTo>
                    <a:cubicBezTo>
                      <a:pt x="2425561" y="973001"/>
                      <a:pt x="2440801" y="998718"/>
                      <a:pt x="2469376" y="1014911"/>
                    </a:cubicBezTo>
                    <a:cubicBezTo>
                      <a:pt x="2483663" y="1023483"/>
                      <a:pt x="2500808" y="1028246"/>
                      <a:pt x="2509381" y="1044438"/>
                    </a:cubicBezTo>
                    <a:cubicBezTo>
                      <a:pt x="2510333" y="1049201"/>
                      <a:pt x="2508428" y="1053963"/>
                      <a:pt x="2504618" y="1057773"/>
                    </a:cubicBezTo>
                    <a:cubicBezTo>
                      <a:pt x="2500808" y="1066346"/>
                      <a:pt x="2479853" y="1059678"/>
                      <a:pt x="2488426" y="1077776"/>
                    </a:cubicBezTo>
                    <a:cubicBezTo>
                      <a:pt x="2485568" y="1082538"/>
                      <a:pt x="2481758" y="1084443"/>
                      <a:pt x="2476996" y="1084443"/>
                    </a:cubicBezTo>
                    <a:cubicBezTo>
                      <a:pt x="2437943" y="1050153"/>
                      <a:pt x="2385556" y="1032056"/>
                      <a:pt x="2356028" y="985383"/>
                    </a:cubicBezTo>
                    <a:cubicBezTo>
                      <a:pt x="2346503" y="970143"/>
                      <a:pt x="2333168" y="968238"/>
                      <a:pt x="2317928" y="978716"/>
                    </a:cubicBezTo>
                    <a:cubicBezTo>
                      <a:pt x="2310308" y="984431"/>
                      <a:pt x="2301736" y="994908"/>
                      <a:pt x="2295068" y="993003"/>
                    </a:cubicBezTo>
                    <a:cubicBezTo>
                      <a:pt x="2237918" y="978716"/>
                      <a:pt x="2232203" y="1040628"/>
                      <a:pt x="2196008" y="1057773"/>
                    </a:cubicBezTo>
                    <a:cubicBezTo>
                      <a:pt x="2185531" y="1062536"/>
                      <a:pt x="2183626" y="1075871"/>
                      <a:pt x="2181721" y="1087301"/>
                    </a:cubicBezTo>
                    <a:cubicBezTo>
                      <a:pt x="2172196" y="1130163"/>
                      <a:pt x="2149336" y="1152071"/>
                      <a:pt x="2105521" y="1157786"/>
                    </a:cubicBezTo>
                    <a:cubicBezTo>
                      <a:pt x="2088376" y="1159691"/>
                      <a:pt x="2069326" y="1179693"/>
                      <a:pt x="2053133" y="1155881"/>
                    </a:cubicBezTo>
                    <a:cubicBezTo>
                      <a:pt x="2052181" y="1145403"/>
                      <a:pt x="2048371" y="1137783"/>
                      <a:pt x="2036941" y="1136831"/>
                    </a:cubicBezTo>
                    <a:cubicBezTo>
                      <a:pt x="2026463" y="1135878"/>
                      <a:pt x="2010271" y="1148261"/>
                      <a:pt x="2008366" y="1131116"/>
                    </a:cubicBezTo>
                    <a:cubicBezTo>
                      <a:pt x="2005508" y="1113018"/>
                      <a:pt x="1993126" y="1094921"/>
                      <a:pt x="2001698" y="1074918"/>
                    </a:cubicBezTo>
                    <a:cubicBezTo>
                      <a:pt x="2011223" y="1051106"/>
                      <a:pt x="2015986" y="1027293"/>
                      <a:pt x="2008366" y="1001576"/>
                    </a:cubicBezTo>
                    <a:cubicBezTo>
                      <a:pt x="2002651" y="979668"/>
                      <a:pt x="2021701" y="978716"/>
                      <a:pt x="2035988" y="977763"/>
                    </a:cubicBezTo>
                    <a:cubicBezTo>
                      <a:pt x="2059801" y="974906"/>
                      <a:pt x="2083613" y="981573"/>
                      <a:pt x="2107426" y="983478"/>
                    </a:cubicBezTo>
                    <a:cubicBezTo>
                      <a:pt x="2120761" y="984431"/>
                      <a:pt x="2139811" y="992051"/>
                      <a:pt x="2148383" y="975858"/>
                    </a:cubicBezTo>
                    <a:cubicBezTo>
                      <a:pt x="2157908" y="956808"/>
                      <a:pt x="2162671" y="934901"/>
                      <a:pt x="2150288" y="913946"/>
                    </a:cubicBezTo>
                    <a:cubicBezTo>
                      <a:pt x="2140763" y="897753"/>
                      <a:pt x="2131238" y="882513"/>
                      <a:pt x="2112188" y="876798"/>
                    </a:cubicBezTo>
                    <a:cubicBezTo>
                      <a:pt x="2105521" y="874893"/>
                      <a:pt x="2094091" y="873941"/>
                      <a:pt x="2096948" y="862511"/>
                    </a:cubicBezTo>
                    <a:cubicBezTo>
                      <a:pt x="2098853" y="852033"/>
                      <a:pt x="2109331" y="852033"/>
                      <a:pt x="2118856" y="849176"/>
                    </a:cubicBezTo>
                    <a:cubicBezTo>
                      <a:pt x="2149336" y="838698"/>
                      <a:pt x="2177911" y="830126"/>
                      <a:pt x="2206486" y="810123"/>
                    </a:cubicBezTo>
                    <a:cubicBezTo>
                      <a:pt x="2241728" y="785358"/>
                      <a:pt x="2258873" y="735828"/>
                      <a:pt x="2308403" y="731066"/>
                    </a:cubicBezTo>
                    <a:cubicBezTo>
                      <a:pt x="2322691" y="729161"/>
                      <a:pt x="2323643" y="718683"/>
                      <a:pt x="2321738" y="708206"/>
                    </a:cubicBezTo>
                    <a:cubicBezTo>
                      <a:pt x="2319833" y="698681"/>
                      <a:pt x="2314118" y="689156"/>
                      <a:pt x="2311261" y="679631"/>
                    </a:cubicBezTo>
                    <a:cubicBezTo>
                      <a:pt x="2307451" y="666296"/>
                      <a:pt x="2305546" y="652008"/>
                      <a:pt x="2320786" y="643436"/>
                    </a:cubicBezTo>
                    <a:cubicBezTo>
                      <a:pt x="2326501" y="640578"/>
                      <a:pt x="2334121" y="632958"/>
                      <a:pt x="2338883" y="638673"/>
                    </a:cubicBezTo>
                    <a:cubicBezTo>
                      <a:pt x="2346503" y="649151"/>
                      <a:pt x="2353171" y="662486"/>
                      <a:pt x="2343646" y="675821"/>
                    </a:cubicBezTo>
                    <a:cubicBezTo>
                      <a:pt x="2337931" y="685346"/>
                      <a:pt x="2342693" y="692966"/>
                      <a:pt x="2348408" y="699633"/>
                    </a:cubicBezTo>
                    <a:cubicBezTo>
                      <a:pt x="2356028" y="708206"/>
                      <a:pt x="2364601" y="711063"/>
                      <a:pt x="2376031" y="706301"/>
                    </a:cubicBezTo>
                    <a:cubicBezTo>
                      <a:pt x="2378888" y="705348"/>
                      <a:pt x="2381746" y="704396"/>
                      <a:pt x="2385556" y="704396"/>
                    </a:cubicBezTo>
                    <a:cubicBezTo>
                      <a:pt x="2409368" y="712968"/>
                      <a:pt x="2432228" y="712016"/>
                      <a:pt x="2454136" y="698681"/>
                    </a:cubicBezTo>
                    <a:cubicBezTo>
                      <a:pt x="2460803" y="694871"/>
                      <a:pt x="2469376" y="692966"/>
                      <a:pt x="2476996" y="692013"/>
                    </a:cubicBezTo>
                    <a:cubicBezTo>
                      <a:pt x="2517001" y="689156"/>
                      <a:pt x="2517001" y="689156"/>
                      <a:pt x="2517953" y="648198"/>
                    </a:cubicBezTo>
                    <a:cubicBezTo>
                      <a:pt x="2525573" y="626291"/>
                      <a:pt x="2540813" y="618671"/>
                      <a:pt x="2563673" y="626291"/>
                    </a:cubicBezTo>
                    <a:cubicBezTo>
                      <a:pt x="2558911" y="610098"/>
                      <a:pt x="2545576" y="599621"/>
                      <a:pt x="2554148" y="585333"/>
                    </a:cubicBezTo>
                    <a:lnTo>
                      <a:pt x="2572928" y="573708"/>
                    </a:lnTo>
                    <a:lnTo>
                      <a:pt x="2586098" y="571735"/>
                    </a:lnTo>
                    <a:lnTo>
                      <a:pt x="2586726" y="571671"/>
                    </a:lnTo>
                    <a:cubicBezTo>
                      <a:pt x="2599630" y="572653"/>
                      <a:pt x="2613203" y="578189"/>
                      <a:pt x="2624633" y="568188"/>
                    </a:cubicBezTo>
                    <a:cubicBezTo>
                      <a:pt x="2626538" y="566283"/>
                      <a:pt x="2628443" y="565331"/>
                      <a:pt x="2630348" y="563426"/>
                    </a:cubicBezTo>
                    <a:cubicBezTo>
                      <a:pt x="2634158" y="561521"/>
                      <a:pt x="2634158" y="568188"/>
                      <a:pt x="2633206" y="563426"/>
                    </a:cubicBezTo>
                    <a:cubicBezTo>
                      <a:pt x="2632253" y="557711"/>
                      <a:pt x="2629396" y="564378"/>
                      <a:pt x="2626538" y="563426"/>
                    </a:cubicBezTo>
                    <a:cubicBezTo>
                      <a:pt x="2615584" y="567236"/>
                      <a:pt x="2604392" y="569141"/>
                      <a:pt x="2593082" y="570689"/>
                    </a:cubicBezTo>
                    <a:lnTo>
                      <a:pt x="2586098" y="571735"/>
                    </a:lnTo>
                    <a:lnTo>
                      <a:pt x="2574151" y="572951"/>
                    </a:lnTo>
                    <a:lnTo>
                      <a:pt x="2572928" y="573708"/>
                    </a:lnTo>
                    <a:lnTo>
                      <a:pt x="2558911" y="575808"/>
                    </a:lnTo>
                    <a:cubicBezTo>
                      <a:pt x="2533193" y="580571"/>
                      <a:pt x="2516048" y="563426"/>
                      <a:pt x="2506523" y="541518"/>
                    </a:cubicBezTo>
                    <a:cubicBezTo>
                      <a:pt x="2496998" y="519611"/>
                      <a:pt x="2487473" y="498656"/>
                      <a:pt x="2512238" y="480558"/>
                    </a:cubicBezTo>
                    <a:cubicBezTo>
                      <a:pt x="2520811" y="474843"/>
                      <a:pt x="2527478" y="467223"/>
                      <a:pt x="2533193" y="458651"/>
                    </a:cubicBezTo>
                    <a:cubicBezTo>
                      <a:pt x="2537003" y="452936"/>
                      <a:pt x="2541766" y="446268"/>
                      <a:pt x="2534146" y="440553"/>
                    </a:cubicBezTo>
                    <a:cubicBezTo>
                      <a:pt x="2526526" y="434838"/>
                      <a:pt x="2515096" y="437696"/>
                      <a:pt x="2513191" y="445316"/>
                    </a:cubicBezTo>
                    <a:cubicBezTo>
                      <a:pt x="2506523" y="474843"/>
                      <a:pt x="2482711" y="489131"/>
                      <a:pt x="2464613" y="509133"/>
                    </a:cubicBezTo>
                    <a:cubicBezTo>
                      <a:pt x="2452231" y="523421"/>
                      <a:pt x="2455088" y="538661"/>
                      <a:pt x="2467471" y="551996"/>
                    </a:cubicBezTo>
                    <a:cubicBezTo>
                      <a:pt x="2481758" y="567236"/>
                      <a:pt x="2481758" y="582476"/>
                      <a:pt x="2468423" y="597716"/>
                    </a:cubicBezTo>
                    <a:cubicBezTo>
                      <a:pt x="2457946" y="610098"/>
                      <a:pt x="2455088" y="623433"/>
                      <a:pt x="2453183" y="638673"/>
                    </a:cubicBezTo>
                    <a:cubicBezTo>
                      <a:pt x="2451278" y="657723"/>
                      <a:pt x="2442706" y="671058"/>
                      <a:pt x="2423656" y="676773"/>
                    </a:cubicBezTo>
                    <a:cubicBezTo>
                      <a:pt x="2413178" y="682488"/>
                      <a:pt x="2402701" y="690108"/>
                      <a:pt x="2389366" y="683441"/>
                    </a:cubicBezTo>
                    <a:cubicBezTo>
                      <a:pt x="2381746" y="676773"/>
                      <a:pt x="2376983" y="670106"/>
                      <a:pt x="2383651" y="659628"/>
                    </a:cubicBezTo>
                    <a:cubicBezTo>
                      <a:pt x="2377936" y="649151"/>
                      <a:pt x="2372221" y="638673"/>
                      <a:pt x="2367458" y="627243"/>
                    </a:cubicBezTo>
                    <a:cubicBezTo>
                      <a:pt x="2348408" y="585333"/>
                      <a:pt x="2348408" y="584381"/>
                      <a:pt x="2308403" y="612003"/>
                    </a:cubicBezTo>
                    <a:cubicBezTo>
                      <a:pt x="2273161" y="616766"/>
                      <a:pt x="2265541" y="608193"/>
                      <a:pt x="2270303" y="571046"/>
                    </a:cubicBezTo>
                    <a:cubicBezTo>
                      <a:pt x="2271256" y="560568"/>
                      <a:pt x="2287448" y="545328"/>
                      <a:pt x="2260778" y="543423"/>
                    </a:cubicBezTo>
                    <a:cubicBezTo>
                      <a:pt x="2255063" y="542471"/>
                      <a:pt x="2255063" y="530088"/>
                      <a:pt x="2259826" y="522468"/>
                    </a:cubicBezTo>
                    <a:cubicBezTo>
                      <a:pt x="2313166" y="486273"/>
                      <a:pt x="2361743" y="445316"/>
                      <a:pt x="2390318" y="385308"/>
                    </a:cubicBezTo>
                    <a:cubicBezTo>
                      <a:pt x="2396986" y="372926"/>
                      <a:pt x="2403653" y="362448"/>
                      <a:pt x="2416988" y="357686"/>
                    </a:cubicBezTo>
                    <a:cubicBezTo>
                      <a:pt x="2416988" y="355781"/>
                      <a:pt x="2416988" y="353876"/>
                      <a:pt x="2417941" y="351971"/>
                    </a:cubicBezTo>
                    <a:cubicBezTo>
                      <a:pt x="2419846" y="352923"/>
                      <a:pt x="2423656" y="354828"/>
                      <a:pt x="2424608" y="353876"/>
                    </a:cubicBezTo>
                    <a:cubicBezTo>
                      <a:pt x="2434371" y="344351"/>
                      <a:pt x="2443539" y="338934"/>
                      <a:pt x="2452245" y="336582"/>
                    </a:cubicBezTo>
                    <a:cubicBezTo>
                      <a:pt x="2458775" y="334818"/>
                      <a:pt x="2465045" y="334779"/>
                      <a:pt x="2471113" y="336025"/>
                    </a:cubicBezTo>
                    <a:close/>
                    <a:moveTo>
                      <a:pt x="761544" y="194808"/>
                    </a:moveTo>
                    <a:cubicBezTo>
                      <a:pt x="773926" y="196713"/>
                      <a:pt x="774879" y="206238"/>
                      <a:pt x="773926" y="216716"/>
                    </a:cubicBezTo>
                    <a:cubicBezTo>
                      <a:pt x="755829" y="237671"/>
                      <a:pt x="760591" y="257673"/>
                      <a:pt x="773926" y="278628"/>
                    </a:cubicBezTo>
                    <a:cubicBezTo>
                      <a:pt x="748209" y="302441"/>
                      <a:pt x="720586" y="315776"/>
                      <a:pt x="687249" y="293868"/>
                    </a:cubicBezTo>
                    <a:cubicBezTo>
                      <a:pt x="682486" y="291011"/>
                      <a:pt x="675819" y="292916"/>
                      <a:pt x="671056" y="292916"/>
                    </a:cubicBezTo>
                    <a:cubicBezTo>
                      <a:pt x="660579" y="294821"/>
                      <a:pt x="650101" y="296726"/>
                      <a:pt x="640576" y="298631"/>
                    </a:cubicBezTo>
                    <a:cubicBezTo>
                      <a:pt x="627241" y="300536"/>
                      <a:pt x="613906" y="302441"/>
                      <a:pt x="603429" y="291011"/>
                    </a:cubicBezTo>
                    <a:cubicBezTo>
                      <a:pt x="636766" y="258626"/>
                      <a:pt x="678676" y="239576"/>
                      <a:pt x="715824" y="211953"/>
                    </a:cubicBezTo>
                    <a:cubicBezTo>
                      <a:pt x="719634" y="209096"/>
                      <a:pt x="724396" y="211953"/>
                      <a:pt x="727254" y="215763"/>
                    </a:cubicBezTo>
                    <a:cubicBezTo>
                      <a:pt x="746304" y="220526"/>
                      <a:pt x="741541" y="187188"/>
                      <a:pt x="761544" y="194808"/>
                    </a:cubicBezTo>
                    <a:close/>
                    <a:moveTo>
                      <a:pt x="873343" y="184331"/>
                    </a:moveTo>
                    <a:cubicBezTo>
                      <a:pt x="879653" y="185283"/>
                      <a:pt x="886320" y="188617"/>
                      <a:pt x="891083" y="191951"/>
                    </a:cubicBezTo>
                    <a:cubicBezTo>
                      <a:pt x="904418" y="200523"/>
                      <a:pt x="892988" y="209096"/>
                      <a:pt x="888226" y="217668"/>
                    </a:cubicBezTo>
                    <a:lnTo>
                      <a:pt x="879241" y="234820"/>
                    </a:lnTo>
                    <a:lnTo>
                      <a:pt x="895370" y="235036"/>
                    </a:lnTo>
                    <a:cubicBezTo>
                      <a:pt x="907514" y="238206"/>
                      <a:pt x="906800" y="249815"/>
                      <a:pt x="899656" y="266246"/>
                    </a:cubicBezTo>
                    <a:cubicBezTo>
                      <a:pt x="894893" y="277676"/>
                      <a:pt x="884416" y="289106"/>
                      <a:pt x="892988" y="303393"/>
                    </a:cubicBezTo>
                    <a:cubicBezTo>
                      <a:pt x="897751" y="310061"/>
                      <a:pt x="901561" y="309108"/>
                      <a:pt x="905371" y="303393"/>
                    </a:cubicBezTo>
                    <a:cubicBezTo>
                      <a:pt x="923468" y="307203"/>
                      <a:pt x="923468" y="307203"/>
                      <a:pt x="915848" y="337683"/>
                    </a:cubicBezTo>
                    <a:cubicBezTo>
                      <a:pt x="926326" y="330063"/>
                      <a:pt x="936803" y="329111"/>
                      <a:pt x="946328" y="324348"/>
                    </a:cubicBezTo>
                    <a:lnTo>
                      <a:pt x="973409" y="303804"/>
                    </a:lnTo>
                    <a:lnTo>
                      <a:pt x="975260" y="292796"/>
                    </a:lnTo>
                    <a:cubicBezTo>
                      <a:pt x="974903" y="288629"/>
                      <a:pt x="972522" y="284819"/>
                      <a:pt x="965378" y="281485"/>
                    </a:cubicBezTo>
                    <a:cubicBezTo>
                      <a:pt x="944423" y="270055"/>
                      <a:pt x="942518" y="249100"/>
                      <a:pt x="962521" y="233860"/>
                    </a:cubicBezTo>
                    <a:cubicBezTo>
                      <a:pt x="977761" y="221478"/>
                      <a:pt x="993953" y="208143"/>
                      <a:pt x="1013956" y="203380"/>
                    </a:cubicBezTo>
                    <a:cubicBezTo>
                      <a:pt x="1018718" y="201475"/>
                      <a:pt x="1023481" y="200046"/>
                      <a:pt x="1028243" y="200165"/>
                    </a:cubicBezTo>
                    <a:cubicBezTo>
                      <a:pt x="1033006" y="200284"/>
                      <a:pt x="1037768" y="201951"/>
                      <a:pt x="1042531" y="206238"/>
                    </a:cubicBezTo>
                    <a:cubicBezTo>
                      <a:pt x="1037768" y="220525"/>
                      <a:pt x="1018718" y="221478"/>
                      <a:pt x="1016813" y="234813"/>
                    </a:cubicBezTo>
                    <a:cubicBezTo>
                      <a:pt x="1029196" y="212905"/>
                      <a:pt x="1052056" y="208143"/>
                      <a:pt x="1075868" y="204333"/>
                    </a:cubicBezTo>
                    <a:cubicBezTo>
                      <a:pt x="1082536" y="204333"/>
                      <a:pt x="1089203" y="204333"/>
                      <a:pt x="1095871" y="204333"/>
                    </a:cubicBezTo>
                    <a:cubicBezTo>
                      <a:pt x="1106348" y="211953"/>
                      <a:pt x="1099681" y="223383"/>
                      <a:pt x="1099681" y="232908"/>
                    </a:cubicBezTo>
                    <a:cubicBezTo>
                      <a:pt x="1112063" y="235765"/>
                      <a:pt x="1123493" y="229098"/>
                      <a:pt x="1133971" y="231003"/>
                    </a:cubicBezTo>
                    <a:cubicBezTo>
                      <a:pt x="1140638" y="231003"/>
                      <a:pt x="1146353" y="233860"/>
                      <a:pt x="1151116" y="238623"/>
                    </a:cubicBezTo>
                    <a:cubicBezTo>
                      <a:pt x="1162546" y="262435"/>
                      <a:pt x="1192073" y="265293"/>
                      <a:pt x="1205408" y="287200"/>
                    </a:cubicBezTo>
                    <a:cubicBezTo>
                      <a:pt x="1219696" y="305298"/>
                      <a:pt x="1210171" y="320538"/>
                      <a:pt x="1198741" y="334825"/>
                    </a:cubicBezTo>
                    <a:cubicBezTo>
                      <a:pt x="1205408" y="359590"/>
                      <a:pt x="1234936" y="358638"/>
                      <a:pt x="1248271" y="377688"/>
                    </a:cubicBezTo>
                    <a:cubicBezTo>
                      <a:pt x="1257796" y="391023"/>
                      <a:pt x="1257796" y="393880"/>
                      <a:pt x="1246366" y="402453"/>
                    </a:cubicBezTo>
                    <a:cubicBezTo>
                      <a:pt x="1226363" y="415788"/>
                      <a:pt x="1207313" y="445315"/>
                      <a:pt x="1187311" y="402453"/>
                    </a:cubicBezTo>
                    <a:cubicBezTo>
                      <a:pt x="1184453" y="396738"/>
                      <a:pt x="1176833" y="390070"/>
                      <a:pt x="1171118" y="396738"/>
                    </a:cubicBezTo>
                    <a:cubicBezTo>
                      <a:pt x="1161593" y="407215"/>
                      <a:pt x="1163498" y="418645"/>
                      <a:pt x="1171118" y="431028"/>
                    </a:cubicBezTo>
                    <a:cubicBezTo>
                      <a:pt x="1186358" y="457698"/>
                      <a:pt x="1180643" y="471033"/>
                      <a:pt x="1151116" y="479605"/>
                    </a:cubicBezTo>
                    <a:cubicBezTo>
                      <a:pt x="1147306" y="475795"/>
                      <a:pt x="1141591" y="474843"/>
                      <a:pt x="1136828" y="476748"/>
                    </a:cubicBezTo>
                    <a:cubicBezTo>
                      <a:pt x="1132066" y="478653"/>
                      <a:pt x="1134923" y="483415"/>
                      <a:pt x="1136828" y="487225"/>
                    </a:cubicBezTo>
                    <a:cubicBezTo>
                      <a:pt x="1135876" y="500560"/>
                      <a:pt x="1128256" y="503418"/>
                      <a:pt x="1118731" y="497703"/>
                    </a:cubicBezTo>
                    <a:cubicBezTo>
                      <a:pt x="1098728" y="487225"/>
                      <a:pt x="1074916" y="482463"/>
                      <a:pt x="1066343" y="455793"/>
                    </a:cubicBezTo>
                    <a:cubicBezTo>
                      <a:pt x="1058723" y="432933"/>
                      <a:pt x="1039673" y="427218"/>
                      <a:pt x="1016813" y="433885"/>
                    </a:cubicBezTo>
                    <a:cubicBezTo>
                      <a:pt x="1008241" y="436743"/>
                      <a:pt x="999668" y="438648"/>
                      <a:pt x="996811" y="428170"/>
                    </a:cubicBezTo>
                    <a:cubicBezTo>
                      <a:pt x="993001" y="415788"/>
                      <a:pt x="1007288" y="411025"/>
                      <a:pt x="1013003" y="411978"/>
                    </a:cubicBezTo>
                    <a:cubicBezTo>
                      <a:pt x="1055866" y="420550"/>
                      <a:pt x="1078726" y="386260"/>
                      <a:pt x="1109206" y="369115"/>
                    </a:cubicBezTo>
                    <a:cubicBezTo>
                      <a:pt x="1117778" y="343398"/>
                      <a:pt x="1089203" y="330063"/>
                      <a:pt x="1089203" y="307203"/>
                    </a:cubicBezTo>
                    <a:cubicBezTo>
                      <a:pt x="1085393" y="301488"/>
                      <a:pt x="1081583" y="296725"/>
                      <a:pt x="1077773" y="291010"/>
                    </a:cubicBezTo>
                    <a:cubicBezTo>
                      <a:pt x="1057771" y="307203"/>
                      <a:pt x="1036816" y="290058"/>
                      <a:pt x="1016813" y="292915"/>
                    </a:cubicBezTo>
                    <a:cubicBezTo>
                      <a:pt x="1012050" y="293391"/>
                      <a:pt x="1008717" y="294106"/>
                      <a:pt x="1007169" y="296011"/>
                    </a:cubicBezTo>
                    <a:lnTo>
                      <a:pt x="1007866" y="302667"/>
                    </a:lnTo>
                    <a:lnTo>
                      <a:pt x="1009193" y="303393"/>
                    </a:lnTo>
                    <a:cubicBezTo>
                      <a:pt x="1013003" y="324348"/>
                      <a:pt x="986333" y="363401"/>
                      <a:pt x="962521" y="370068"/>
                    </a:cubicBezTo>
                    <a:cubicBezTo>
                      <a:pt x="943471" y="375783"/>
                      <a:pt x="924421" y="377688"/>
                      <a:pt x="905371" y="371973"/>
                    </a:cubicBezTo>
                    <a:cubicBezTo>
                      <a:pt x="896798" y="389118"/>
                      <a:pt x="879653" y="396738"/>
                      <a:pt x="868223" y="410073"/>
                    </a:cubicBezTo>
                    <a:cubicBezTo>
                      <a:pt x="859651" y="419598"/>
                      <a:pt x="849173" y="424361"/>
                      <a:pt x="836791" y="426266"/>
                    </a:cubicBezTo>
                    <a:cubicBezTo>
                      <a:pt x="830123" y="425313"/>
                      <a:pt x="820598" y="421503"/>
                      <a:pt x="816788" y="424361"/>
                    </a:cubicBezTo>
                    <a:cubicBezTo>
                      <a:pt x="772973" y="455793"/>
                      <a:pt x="714871" y="464366"/>
                      <a:pt x="677723" y="507228"/>
                    </a:cubicBezTo>
                    <a:cubicBezTo>
                      <a:pt x="667246" y="519611"/>
                      <a:pt x="646291" y="531993"/>
                      <a:pt x="668198" y="553901"/>
                    </a:cubicBezTo>
                    <a:cubicBezTo>
                      <a:pt x="672961" y="558663"/>
                      <a:pt x="665341" y="574856"/>
                      <a:pt x="662483" y="586286"/>
                    </a:cubicBezTo>
                    <a:cubicBezTo>
                      <a:pt x="685343" y="585333"/>
                      <a:pt x="702488" y="596763"/>
                      <a:pt x="716776" y="612956"/>
                    </a:cubicBezTo>
                    <a:cubicBezTo>
                      <a:pt x="731063" y="630101"/>
                      <a:pt x="747256" y="644388"/>
                      <a:pt x="771068" y="645341"/>
                    </a:cubicBezTo>
                    <a:cubicBezTo>
                      <a:pt x="789166" y="646293"/>
                      <a:pt x="788213" y="653913"/>
                      <a:pt x="782498" y="667248"/>
                    </a:cubicBezTo>
                    <a:cubicBezTo>
                      <a:pt x="774878" y="685346"/>
                      <a:pt x="766306" y="702491"/>
                      <a:pt x="772973" y="726303"/>
                    </a:cubicBezTo>
                    <a:cubicBezTo>
                      <a:pt x="779641" y="752973"/>
                      <a:pt x="789166" y="747258"/>
                      <a:pt x="805358" y="736781"/>
                    </a:cubicBezTo>
                    <a:cubicBezTo>
                      <a:pt x="823456" y="725351"/>
                      <a:pt x="826313" y="706301"/>
                      <a:pt x="828218" y="689156"/>
                    </a:cubicBezTo>
                    <a:cubicBezTo>
                      <a:pt x="831076" y="669153"/>
                      <a:pt x="841553" y="660581"/>
                      <a:pt x="858698" y="652961"/>
                    </a:cubicBezTo>
                    <a:cubicBezTo>
                      <a:pt x="901561" y="638673"/>
                      <a:pt x="911086" y="619623"/>
                      <a:pt x="901561" y="573903"/>
                    </a:cubicBezTo>
                    <a:cubicBezTo>
                      <a:pt x="900608" y="569141"/>
                      <a:pt x="899656" y="563426"/>
                      <a:pt x="904418" y="561521"/>
                    </a:cubicBezTo>
                    <a:cubicBezTo>
                      <a:pt x="937756" y="550091"/>
                      <a:pt x="937756" y="514848"/>
                      <a:pt x="953948" y="491988"/>
                    </a:cubicBezTo>
                    <a:cubicBezTo>
                      <a:pt x="957758" y="486273"/>
                      <a:pt x="961568" y="480558"/>
                      <a:pt x="968236" y="478653"/>
                    </a:cubicBezTo>
                    <a:cubicBezTo>
                      <a:pt x="991096" y="471986"/>
                      <a:pt x="1037768" y="491036"/>
                      <a:pt x="1049198" y="512943"/>
                    </a:cubicBezTo>
                    <a:cubicBezTo>
                      <a:pt x="1061581" y="517706"/>
                      <a:pt x="1074916" y="522468"/>
                      <a:pt x="1063486" y="539613"/>
                    </a:cubicBezTo>
                    <a:cubicBezTo>
                      <a:pt x="1048246" y="555806"/>
                      <a:pt x="1052056" y="572951"/>
                      <a:pt x="1067296" y="583428"/>
                    </a:cubicBezTo>
                    <a:cubicBezTo>
                      <a:pt x="1084441" y="593906"/>
                      <a:pt x="1099681" y="578666"/>
                      <a:pt x="1112063" y="568188"/>
                    </a:cubicBezTo>
                    <a:cubicBezTo>
                      <a:pt x="1139686" y="545328"/>
                      <a:pt x="1138733" y="544376"/>
                      <a:pt x="1146353" y="580571"/>
                    </a:cubicBezTo>
                    <a:cubicBezTo>
                      <a:pt x="1149211" y="592953"/>
                      <a:pt x="1154926" y="606288"/>
                      <a:pt x="1151116" y="616766"/>
                    </a:cubicBezTo>
                    <a:cubicBezTo>
                      <a:pt x="1138733" y="656771"/>
                      <a:pt x="1163498" y="672011"/>
                      <a:pt x="1193026" y="684393"/>
                    </a:cubicBezTo>
                    <a:cubicBezTo>
                      <a:pt x="1193026" y="693918"/>
                      <a:pt x="1188501" y="696537"/>
                      <a:pt x="1182905" y="697847"/>
                    </a:cubicBezTo>
                    <a:lnTo>
                      <a:pt x="1179024" y="699159"/>
                    </a:lnTo>
                    <a:lnTo>
                      <a:pt x="1177845" y="699023"/>
                    </a:lnTo>
                    <a:cubicBezTo>
                      <a:pt x="1174214" y="699455"/>
                      <a:pt x="1170404" y="700824"/>
                      <a:pt x="1166356" y="703443"/>
                    </a:cubicBezTo>
                    <a:lnTo>
                      <a:pt x="1179024" y="699159"/>
                    </a:lnTo>
                    <a:lnTo>
                      <a:pt x="1188263" y="700229"/>
                    </a:lnTo>
                    <a:cubicBezTo>
                      <a:pt x="1194931" y="702491"/>
                      <a:pt x="1201122" y="707253"/>
                      <a:pt x="1207313" y="712016"/>
                    </a:cubicBezTo>
                    <a:cubicBezTo>
                      <a:pt x="1210647" y="727732"/>
                      <a:pt x="1209694" y="741781"/>
                      <a:pt x="1205051" y="754402"/>
                    </a:cubicBezTo>
                    <a:lnTo>
                      <a:pt x="1180854" y="787924"/>
                    </a:lnTo>
                    <a:lnTo>
                      <a:pt x="1187073" y="807504"/>
                    </a:lnTo>
                    <a:cubicBezTo>
                      <a:pt x="1190883" y="812504"/>
                      <a:pt x="1196836" y="815362"/>
                      <a:pt x="1206361" y="814886"/>
                    </a:cubicBezTo>
                    <a:cubicBezTo>
                      <a:pt x="1214934" y="814886"/>
                      <a:pt x="1223506" y="816791"/>
                      <a:pt x="1213981" y="828221"/>
                    </a:cubicBezTo>
                    <a:cubicBezTo>
                      <a:pt x="1208266" y="850128"/>
                      <a:pt x="1205409" y="874893"/>
                      <a:pt x="1172071" y="862511"/>
                    </a:cubicBezTo>
                    <a:cubicBezTo>
                      <a:pt x="1153021" y="859653"/>
                      <a:pt x="1123494" y="872036"/>
                      <a:pt x="1115874" y="854891"/>
                    </a:cubicBezTo>
                    <a:cubicBezTo>
                      <a:pt x="1109206" y="839651"/>
                      <a:pt x="1133971" y="821553"/>
                      <a:pt x="1148259" y="807266"/>
                    </a:cubicBezTo>
                    <a:cubicBezTo>
                      <a:pt x="1157784" y="799646"/>
                      <a:pt x="1159689" y="785358"/>
                      <a:pt x="1173024" y="780596"/>
                    </a:cubicBezTo>
                    <a:lnTo>
                      <a:pt x="1173125" y="780684"/>
                    </a:lnTo>
                    <a:lnTo>
                      <a:pt x="1174333" y="770475"/>
                    </a:lnTo>
                    <a:cubicBezTo>
                      <a:pt x="1173023" y="767975"/>
                      <a:pt x="1169689" y="766784"/>
                      <a:pt x="1163498" y="767261"/>
                    </a:cubicBezTo>
                    <a:cubicBezTo>
                      <a:pt x="1147306" y="769166"/>
                      <a:pt x="1137781" y="780596"/>
                      <a:pt x="1124446" y="787263"/>
                    </a:cubicBezTo>
                    <a:cubicBezTo>
                      <a:pt x="1097776" y="793931"/>
                      <a:pt x="1070153" y="791073"/>
                      <a:pt x="1043483" y="789168"/>
                    </a:cubicBezTo>
                    <a:cubicBezTo>
                      <a:pt x="1026338" y="788216"/>
                      <a:pt x="1010146" y="786311"/>
                      <a:pt x="993953" y="794883"/>
                    </a:cubicBezTo>
                    <a:cubicBezTo>
                      <a:pt x="987286" y="810123"/>
                      <a:pt x="971093" y="808218"/>
                      <a:pt x="959663" y="814886"/>
                    </a:cubicBezTo>
                    <a:cubicBezTo>
                      <a:pt x="951091" y="825363"/>
                      <a:pt x="939661" y="831078"/>
                      <a:pt x="929183" y="839651"/>
                    </a:cubicBezTo>
                    <a:lnTo>
                      <a:pt x="925100" y="843462"/>
                    </a:lnTo>
                    <a:lnTo>
                      <a:pt x="915848" y="851081"/>
                    </a:lnTo>
                    <a:cubicBezTo>
                      <a:pt x="915848" y="851081"/>
                      <a:pt x="912991" y="851081"/>
                      <a:pt x="912991" y="851081"/>
                    </a:cubicBezTo>
                    <a:cubicBezTo>
                      <a:pt x="912991" y="851081"/>
                      <a:pt x="914896" y="852986"/>
                      <a:pt x="914896" y="852986"/>
                    </a:cubicBezTo>
                    <a:lnTo>
                      <a:pt x="925100" y="843462"/>
                    </a:lnTo>
                    <a:lnTo>
                      <a:pt x="932041" y="837746"/>
                    </a:lnTo>
                    <a:cubicBezTo>
                      <a:pt x="942518" y="824411"/>
                      <a:pt x="959663" y="826316"/>
                      <a:pt x="972998" y="820601"/>
                    </a:cubicBezTo>
                    <a:cubicBezTo>
                      <a:pt x="979666" y="818696"/>
                      <a:pt x="986333" y="814886"/>
                      <a:pt x="992048" y="814886"/>
                    </a:cubicBezTo>
                    <a:cubicBezTo>
                      <a:pt x="1003478" y="813933"/>
                      <a:pt x="1017766" y="809171"/>
                      <a:pt x="1023481" y="819648"/>
                    </a:cubicBezTo>
                    <a:cubicBezTo>
                      <a:pt x="1032053" y="834888"/>
                      <a:pt x="1013003" y="835841"/>
                      <a:pt x="1005383" y="842508"/>
                    </a:cubicBezTo>
                    <a:cubicBezTo>
                      <a:pt x="1003478" y="844413"/>
                      <a:pt x="1005383" y="851081"/>
                      <a:pt x="1006336" y="854891"/>
                    </a:cubicBezTo>
                    <a:cubicBezTo>
                      <a:pt x="997763" y="866321"/>
                      <a:pt x="1011098" y="877751"/>
                      <a:pt x="1005383" y="889181"/>
                    </a:cubicBezTo>
                    <a:cubicBezTo>
                      <a:pt x="1001573" y="899658"/>
                      <a:pt x="992048" y="903468"/>
                      <a:pt x="984428" y="910136"/>
                    </a:cubicBezTo>
                    <a:cubicBezTo>
                      <a:pt x="974903" y="918708"/>
                      <a:pt x="961568" y="909183"/>
                      <a:pt x="952043" y="916803"/>
                    </a:cubicBezTo>
                    <a:cubicBezTo>
                      <a:pt x="937756" y="931091"/>
                      <a:pt x="916801" y="932043"/>
                      <a:pt x="899656" y="938711"/>
                    </a:cubicBezTo>
                    <a:cubicBezTo>
                      <a:pt x="876796" y="947283"/>
                      <a:pt x="858698" y="959666"/>
                      <a:pt x="855841" y="985383"/>
                    </a:cubicBezTo>
                    <a:cubicBezTo>
                      <a:pt x="853936" y="1001576"/>
                      <a:pt x="839648" y="1003481"/>
                      <a:pt x="831076" y="1003481"/>
                    </a:cubicBezTo>
                    <a:cubicBezTo>
                      <a:pt x="779641" y="1006338"/>
                      <a:pt x="763448" y="1048248"/>
                      <a:pt x="738683" y="1081586"/>
                    </a:cubicBezTo>
                    <a:cubicBezTo>
                      <a:pt x="708203" y="1076823"/>
                      <a:pt x="712013" y="1097778"/>
                      <a:pt x="711061" y="1115876"/>
                    </a:cubicBezTo>
                    <a:cubicBezTo>
                      <a:pt x="707251" y="1144451"/>
                      <a:pt x="692011" y="1163501"/>
                      <a:pt x="666293" y="1175883"/>
                    </a:cubicBezTo>
                    <a:cubicBezTo>
                      <a:pt x="636766" y="1191123"/>
                      <a:pt x="610096" y="1209221"/>
                      <a:pt x="585331" y="1230176"/>
                    </a:cubicBezTo>
                    <a:cubicBezTo>
                      <a:pt x="565328" y="1247320"/>
                      <a:pt x="557708" y="1270181"/>
                      <a:pt x="559613" y="1297803"/>
                    </a:cubicBezTo>
                    <a:cubicBezTo>
                      <a:pt x="561518" y="1327331"/>
                      <a:pt x="564376" y="1356858"/>
                      <a:pt x="557708" y="1386386"/>
                    </a:cubicBezTo>
                    <a:cubicBezTo>
                      <a:pt x="555803" y="1394958"/>
                      <a:pt x="551993" y="1406388"/>
                      <a:pt x="542468" y="1407341"/>
                    </a:cubicBezTo>
                    <a:cubicBezTo>
                      <a:pt x="530086" y="1409246"/>
                      <a:pt x="531038" y="1394958"/>
                      <a:pt x="528181" y="1387338"/>
                    </a:cubicBezTo>
                    <a:cubicBezTo>
                      <a:pt x="522466" y="1365431"/>
                      <a:pt x="516751" y="1344476"/>
                      <a:pt x="519608" y="1320663"/>
                    </a:cubicBezTo>
                    <a:cubicBezTo>
                      <a:pt x="521513" y="1300661"/>
                      <a:pt x="522466" y="1280658"/>
                      <a:pt x="488176" y="1283516"/>
                    </a:cubicBezTo>
                    <a:cubicBezTo>
                      <a:pt x="470078" y="1285421"/>
                      <a:pt x="452933" y="1262561"/>
                      <a:pt x="429121" y="1267323"/>
                    </a:cubicBezTo>
                    <a:cubicBezTo>
                      <a:pt x="422453" y="1268276"/>
                      <a:pt x="411023" y="1265418"/>
                      <a:pt x="409118" y="1268276"/>
                    </a:cubicBezTo>
                    <a:cubicBezTo>
                      <a:pt x="391973" y="1307328"/>
                      <a:pt x="364351" y="1288278"/>
                      <a:pt x="336728" y="1284468"/>
                    </a:cubicBezTo>
                    <a:cubicBezTo>
                      <a:pt x="279578" y="1275896"/>
                      <a:pt x="228143" y="1315901"/>
                      <a:pt x="215761" y="1373051"/>
                    </a:cubicBezTo>
                    <a:cubicBezTo>
                      <a:pt x="210998" y="1396863"/>
                      <a:pt x="193853" y="1415913"/>
                      <a:pt x="189091" y="1441631"/>
                    </a:cubicBezTo>
                    <a:cubicBezTo>
                      <a:pt x="182423" y="1476873"/>
                      <a:pt x="183376" y="1511163"/>
                      <a:pt x="196711" y="1544501"/>
                    </a:cubicBezTo>
                    <a:cubicBezTo>
                      <a:pt x="204331" y="1564503"/>
                      <a:pt x="219571" y="1574028"/>
                      <a:pt x="244336" y="1573076"/>
                    </a:cubicBezTo>
                    <a:cubicBezTo>
                      <a:pt x="284341" y="1571171"/>
                      <a:pt x="310058" y="1555931"/>
                      <a:pt x="320536" y="1514973"/>
                    </a:cubicBezTo>
                    <a:cubicBezTo>
                      <a:pt x="324346" y="1500686"/>
                      <a:pt x="374828" y="1487351"/>
                      <a:pt x="387211" y="1494971"/>
                    </a:cubicBezTo>
                    <a:cubicBezTo>
                      <a:pt x="396736" y="1500686"/>
                      <a:pt x="392926" y="1507353"/>
                      <a:pt x="389116" y="1515926"/>
                    </a:cubicBezTo>
                    <a:cubicBezTo>
                      <a:pt x="372923" y="1552121"/>
                      <a:pt x="358636" y="1589268"/>
                      <a:pt x="340538" y="1624511"/>
                    </a:cubicBezTo>
                    <a:cubicBezTo>
                      <a:pt x="329108" y="1646418"/>
                      <a:pt x="340538" y="1644513"/>
                      <a:pt x="354826" y="1644513"/>
                    </a:cubicBezTo>
                    <a:cubicBezTo>
                      <a:pt x="372923" y="1644513"/>
                      <a:pt x="391973" y="1642608"/>
                      <a:pt x="410071" y="1645466"/>
                    </a:cubicBezTo>
                    <a:cubicBezTo>
                      <a:pt x="432931" y="1649276"/>
                      <a:pt x="449123" y="1658801"/>
                      <a:pt x="439598" y="1687376"/>
                    </a:cubicBezTo>
                    <a:cubicBezTo>
                      <a:pt x="433883" y="1705473"/>
                      <a:pt x="432931" y="1725476"/>
                      <a:pt x="426263" y="1743573"/>
                    </a:cubicBezTo>
                    <a:cubicBezTo>
                      <a:pt x="414833" y="1774053"/>
                      <a:pt x="432931" y="1793103"/>
                      <a:pt x="450076" y="1813106"/>
                    </a:cubicBezTo>
                    <a:cubicBezTo>
                      <a:pt x="466268" y="1832156"/>
                      <a:pt x="483413" y="1819773"/>
                      <a:pt x="499606" y="1812153"/>
                    </a:cubicBezTo>
                    <a:cubicBezTo>
                      <a:pt x="512941" y="1806438"/>
                      <a:pt x="528181" y="1806438"/>
                      <a:pt x="536753" y="1818821"/>
                    </a:cubicBezTo>
                    <a:cubicBezTo>
                      <a:pt x="554851" y="1843586"/>
                      <a:pt x="571996" y="1829298"/>
                      <a:pt x="577711" y="1813106"/>
                    </a:cubicBezTo>
                    <a:cubicBezTo>
                      <a:pt x="591998" y="1771196"/>
                      <a:pt x="630098" y="1768338"/>
                      <a:pt x="661531" y="1754051"/>
                    </a:cubicBezTo>
                    <a:cubicBezTo>
                      <a:pt x="671056" y="1754051"/>
                      <a:pt x="673913" y="1755956"/>
                      <a:pt x="672008" y="1763576"/>
                    </a:cubicBezTo>
                    <a:cubicBezTo>
                      <a:pt x="676771" y="1783578"/>
                      <a:pt x="689153" y="1777863"/>
                      <a:pt x="695821" y="1768338"/>
                    </a:cubicBezTo>
                    <a:cubicBezTo>
                      <a:pt x="713918" y="1745478"/>
                      <a:pt x="729158" y="1761671"/>
                      <a:pt x="741541" y="1772148"/>
                    </a:cubicBezTo>
                    <a:cubicBezTo>
                      <a:pt x="769163" y="1795008"/>
                      <a:pt x="799643" y="1798818"/>
                      <a:pt x="832028" y="1788341"/>
                    </a:cubicBezTo>
                    <a:cubicBezTo>
                      <a:pt x="845363" y="1783578"/>
                      <a:pt x="854888" y="1779768"/>
                      <a:pt x="865366" y="1796913"/>
                    </a:cubicBezTo>
                    <a:cubicBezTo>
                      <a:pt x="875843" y="1814058"/>
                      <a:pt x="896798" y="1823583"/>
                      <a:pt x="910133" y="1838823"/>
                    </a:cubicBezTo>
                    <a:cubicBezTo>
                      <a:pt x="947281" y="1881686"/>
                      <a:pt x="990143" y="1906451"/>
                      <a:pt x="1047293" y="1918833"/>
                    </a:cubicBezTo>
                    <a:cubicBezTo>
                      <a:pt x="1093966" y="1928358"/>
                      <a:pt x="1124446" y="1995986"/>
                      <a:pt x="1116826" y="2036943"/>
                    </a:cubicBezTo>
                    <a:cubicBezTo>
                      <a:pt x="1113968" y="2044563"/>
                      <a:pt x="1111111" y="2051231"/>
                      <a:pt x="1106348" y="2056946"/>
                    </a:cubicBezTo>
                    <a:cubicBezTo>
                      <a:pt x="1092061" y="2071233"/>
                      <a:pt x="1112063" y="2086473"/>
                      <a:pt x="1104443" y="2099808"/>
                    </a:cubicBezTo>
                    <a:cubicBezTo>
                      <a:pt x="1110158" y="2107428"/>
                      <a:pt x="1117778" y="2102666"/>
                      <a:pt x="1124446" y="2102666"/>
                    </a:cubicBezTo>
                    <a:cubicBezTo>
                      <a:pt x="1147306" y="2095046"/>
                      <a:pt x="1161593" y="2062661"/>
                      <a:pt x="1193026" y="2077901"/>
                    </a:cubicBezTo>
                    <a:cubicBezTo>
                      <a:pt x="1225411" y="2087426"/>
                      <a:pt x="1244461" y="2125526"/>
                      <a:pt x="1280656" y="2123621"/>
                    </a:cubicBezTo>
                    <a:cubicBezTo>
                      <a:pt x="1325423" y="2121716"/>
                      <a:pt x="1360666" y="2136956"/>
                      <a:pt x="1387336" y="2172198"/>
                    </a:cubicBezTo>
                    <a:cubicBezTo>
                      <a:pt x="1398766" y="2187438"/>
                      <a:pt x="1427341" y="2172198"/>
                      <a:pt x="1434008" y="2199821"/>
                    </a:cubicBezTo>
                    <a:cubicBezTo>
                      <a:pt x="1440676" y="2228396"/>
                      <a:pt x="1444486" y="2256018"/>
                      <a:pt x="1430198" y="2282688"/>
                    </a:cubicBezTo>
                    <a:cubicBezTo>
                      <a:pt x="1413053" y="2315073"/>
                      <a:pt x="1388288" y="2341743"/>
                      <a:pt x="1370191" y="2373176"/>
                    </a:cubicBezTo>
                    <a:cubicBezTo>
                      <a:pt x="1359713" y="2391273"/>
                      <a:pt x="1356856" y="2406513"/>
                      <a:pt x="1358761" y="2423658"/>
                    </a:cubicBezTo>
                    <a:cubicBezTo>
                      <a:pt x="1366381" y="2486523"/>
                      <a:pt x="1352093" y="2544626"/>
                      <a:pt x="1327328" y="2600823"/>
                    </a:cubicBezTo>
                    <a:cubicBezTo>
                      <a:pt x="1321613" y="2612253"/>
                      <a:pt x="1313041" y="2629398"/>
                      <a:pt x="1293991" y="2626541"/>
                    </a:cubicBezTo>
                    <a:cubicBezTo>
                      <a:pt x="1261606" y="2622731"/>
                      <a:pt x="1241603" y="2647496"/>
                      <a:pt x="1218743" y="2661783"/>
                    </a:cubicBezTo>
                    <a:cubicBezTo>
                      <a:pt x="1203503" y="2671308"/>
                      <a:pt x="1187311" y="2690358"/>
                      <a:pt x="1193026" y="2710361"/>
                    </a:cubicBezTo>
                    <a:cubicBezTo>
                      <a:pt x="1205408" y="2757033"/>
                      <a:pt x="1178738" y="2793228"/>
                      <a:pt x="1164451" y="2832281"/>
                    </a:cubicBezTo>
                    <a:cubicBezTo>
                      <a:pt x="1154926" y="2859903"/>
                      <a:pt x="1136828" y="2884668"/>
                      <a:pt x="1122541" y="2910386"/>
                    </a:cubicBezTo>
                    <a:cubicBezTo>
                      <a:pt x="1116826" y="2920863"/>
                      <a:pt x="1109206" y="2929436"/>
                      <a:pt x="1095871" y="2929436"/>
                    </a:cubicBezTo>
                    <a:cubicBezTo>
                      <a:pt x="1085393" y="2920863"/>
                      <a:pt x="1072058" y="2930388"/>
                      <a:pt x="1061581" y="2922768"/>
                    </a:cubicBezTo>
                    <a:cubicBezTo>
                      <a:pt x="1053961" y="2919911"/>
                      <a:pt x="1044436" y="2911338"/>
                      <a:pt x="1047293" y="2929436"/>
                    </a:cubicBezTo>
                    <a:cubicBezTo>
                      <a:pt x="1052056" y="2938961"/>
                      <a:pt x="1062533" y="2944676"/>
                      <a:pt x="1061581" y="2956106"/>
                    </a:cubicBezTo>
                    <a:cubicBezTo>
                      <a:pt x="1055866" y="2964678"/>
                      <a:pt x="1048246" y="2962773"/>
                      <a:pt x="1040626" y="2959916"/>
                    </a:cubicBezTo>
                    <a:cubicBezTo>
                      <a:pt x="952043" y="2929436"/>
                      <a:pt x="865366" y="2895146"/>
                      <a:pt x="783451" y="2850378"/>
                    </a:cubicBezTo>
                    <a:cubicBezTo>
                      <a:pt x="762496" y="2838948"/>
                      <a:pt x="762496" y="2820851"/>
                      <a:pt x="752971" y="2805611"/>
                    </a:cubicBezTo>
                    <a:cubicBezTo>
                      <a:pt x="730111" y="2799896"/>
                      <a:pt x="738683" y="2779893"/>
                      <a:pt x="737731" y="2765606"/>
                    </a:cubicBezTo>
                    <a:cubicBezTo>
                      <a:pt x="736778" y="2697978"/>
                      <a:pt x="732968" y="2631303"/>
                      <a:pt x="721538" y="2564628"/>
                    </a:cubicBezTo>
                    <a:cubicBezTo>
                      <a:pt x="715823" y="2532243"/>
                      <a:pt x="700583" y="2503668"/>
                      <a:pt x="670103" y="2492238"/>
                    </a:cubicBezTo>
                    <a:cubicBezTo>
                      <a:pt x="596761" y="2464616"/>
                      <a:pt x="568186" y="2400798"/>
                      <a:pt x="539611" y="2337933"/>
                    </a:cubicBezTo>
                    <a:cubicBezTo>
                      <a:pt x="520561" y="2296976"/>
                      <a:pt x="502463" y="2256971"/>
                      <a:pt x="473888" y="2221728"/>
                    </a:cubicBezTo>
                    <a:cubicBezTo>
                      <a:pt x="456743" y="2200773"/>
                      <a:pt x="450076" y="2174103"/>
                      <a:pt x="468173" y="2148386"/>
                    </a:cubicBezTo>
                    <a:cubicBezTo>
                      <a:pt x="473888" y="2140766"/>
                      <a:pt x="477698" y="2133146"/>
                      <a:pt x="471983" y="2122668"/>
                    </a:cubicBezTo>
                    <a:cubicBezTo>
                      <a:pt x="452933" y="2083616"/>
                      <a:pt x="471983" y="2052183"/>
                      <a:pt x="493891" y="2021703"/>
                    </a:cubicBezTo>
                    <a:cubicBezTo>
                      <a:pt x="518656" y="1987413"/>
                      <a:pt x="546278" y="1955028"/>
                      <a:pt x="538658" y="1907403"/>
                    </a:cubicBezTo>
                    <a:cubicBezTo>
                      <a:pt x="535801" y="1889306"/>
                      <a:pt x="531991" y="1871208"/>
                      <a:pt x="524371" y="1854063"/>
                    </a:cubicBezTo>
                    <a:cubicBezTo>
                      <a:pt x="517703" y="1837871"/>
                      <a:pt x="507226" y="1834061"/>
                      <a:pt x="499606" y="1853111"/>
                    </a:cubicBezTo>
                    <a:cubicBezTo>
                      <a:pt x="489128" y="1876923"/>
                      <a:pt x="475793" y="1875018"/>
                      <a:pt x="459601" y="1860731"/>
                    </a:cubicBezTo>
                    <a:cubicBezTo>
                      <a:pt x="443408" y="1847396"/>
                      <a:pt x="425311" y="1838823"/>
                      <a:pt x="408166" y="1827393"/>
                    </a:cubicBezTo>
                    <a:cubicBezTo>
                      <a:pt x="375781" y="1806438"/>
                      <a:pt x="371971" y="1771196"/>
                      <a:pt x="354826" y="1742621"/>
                    </a:cubicBezTo>
                    <a:cubicBezTo>
                      <a:pt x="346253" y="1729286"/>
                      <a:pt x="337681" y="1720713"/>
                      <a:pt x="322441" y="1715951"/>
                    </a:cubicBezTo>
                    <a:cubicBezTo>
                      <a:pt x="289103" y="1705473"/>
                      <a:pt x="255766" y="1691186"/>
                      <a:pt x="234811" y="1658801"/>
                    </a:cubicBezTo>
                    <a:cubicBezTo>
                      <a:pt x="228143" y="1649276"/>
                      <a:pt x="218618" y="1639751"/>
                      <a:pt x="206236" y="1644513"/>
                    </a:cubicBezTo>
                    <a:cubicBezTo>
                      <a:pt x="170993" y="1656896"/>
                      <a:pt x="143371" y="1639751"/>
                      <a:pt x="116701" y="1622606"/>
                    </a:cubicBezTo>
                    <a:cubicBezTo>
                      <a:pt x="85268" y="1603556"/>
                      <a:pt x="54788" y="1583553"/>
                      <a:pt x="28118" y="1557836"/>
                    </a:cubicBezTo>
                    <a:cubicBezTo>
                      <a:pt x="11926" y="1541643"/>
                      <a:pt x="1448" y="1523546"/>
                      <a:pt x="12878" y="1499733"/>
                    </a:cubicBezTo>
                    <a:cubicBezTo>
                      <a:pt x="20498" y="1482588"/>
                      <a:pt x="16688" y="1463538"/>
                      <a:pt x="10021" y="1446393"/>
                    </a:cubicBezTo>
                    <a:cubicBezTo>
                      <a:pt x="6211" y="1434963"/>
                      <a:pt x="-1409" y="1423533"/>
                      <a:pt x="5258" y="1410198"/>
                    </a:cubicBezTo>
                    <a:cubicBezTo>
                      <a:pt x="-12839" y="1304471"/>
                      <a:pt x="19546" y="1205411"/>
                      <a:pt x="45263" y="1105398"/>
                    </a:cubicBezTo>
                    <a:cubicBezTo>
                      <a:pt x="94793" y="912993"/>
                      <a:pt x="185281" y="739638"/>
                      <a:pt x="304343" y="581523"/>
                    </a:cubicBezTo>
                    <a:cubicBezTo>
                      <a:pt x="374828" y="487226"/>
                      <a:pt x="458648" y="405311"/>
                      <a:pt x="548183" y="329111"/>
                    </a:cubicBezTo>
                    <a:cubicBezTo>
                      <a:pt x="568186" y="311966"/>
                      <a:pt x="591046" y="303393"/>
                      <a:pt x="617716" y="317681"/>
                    </a:cubicBezTo>
                    <a:cubicBezTo>
                      <a:pt x="628193" y="324348"/>
                      <a:pt x="628193" y="314823"/>
                      <a:pt x="631051" y="309108"/>
                    </a:cubicBezTo>
                    <a:cubicBezTo>
                      <a:pt x="652006" y="308156"/>
                      <a:pt x="669151" y="289106"/>
                      <a:pt x="692011" y="299583"/>
                    </a:cubicBezTo>
                    <a:cubicBezTo>
                      <a:pt x="712013" y="311966"/>
                      <a:pt x="732968" y="317681"/>
                      <a:pt x="756781" y="316728"/>
                    </a:cubicBezTo>
                    <a:cubicBezTo>
                      <a:pt x="764401" y="317681"/>
                      <a:pt x="772973" y="320538"/>
                      <a:pt x="780593" y="315776"/>
                    </a:cubicBezTo>
                    <a:cubicBezTo>
                      <a:pt x="786308" y="312918"/>
                      <a:pt x="792023" y="311966"/>
                      <a:pt x="797738" y="314823"/>
                    </a:cubicBezTo>
                    <a:cubicBezTo>
                      <a:pt x="808216" y="327206"/>
                      <a:pt x="819646" y="321491"/>
                      <a:pt x="831076" y="316728"/>
                    </a:cubicBezTo>
                    <a:cubicBezTo>
                      <a:pt x="837743" y="304346"/>
                      <a:pt x="858698" y="297678"/>
                      <a:pt x="841553" y="277676"/>
                    </a:cubicBezTo>
                    <a:cubicBezTo>
                      <a:pt x="834886" y="270056"/>
                      <a:pt x="846316" y="263388"/>
                      <a:pt x="852031" y="259578"/>
                    </a:cubicBezTo>
                    <a:cubicBezTo>
                      <a:pt x="857269" y="255768"/>
                      <a:pt x="862508" y="252434"/>
                      <a:pt x="867152" y="248624"/>
                    </a:cubicBezTo>
                    <a:lnTo>
                      <a:pt x="876026" y="238011"/>
                    </a:lnTo>
                    <a:lnTo>
                      <a:pt x="858921" y="241392"/>
                    </a:lnTo>
                    <a:cubicBezTo>
                      <a:pt x="840303" y="244874"/>
                      <a:pt x="823694" y="244338"/>
                      <a:pt x="821551" y="210048"/>
                    </a:cubicBezTo>
                    <a:cubicBezTo>
                      <a:pt x="833933" y="208143"/>
                      <a:pt x="848221" y="208143"/>
                      <a:pt x="857746" y="190998"/>
                    </a:cubicBezTo>
                    <a:cubicBezTo>
                      <a:pt x="861079" y="184807"/>
                      <a:pt x="867032" y="183378"/>
                      <a:pt x="873343" y="184331"/>
                    </a:cubicBezTo>
                    <a:close/>
                    <a:moveTo>
                      <a:pt x="798215" y="181949"/>
                    </a:moveTo>
                    <a:cubicBezTo>
                      <a:pt x="801310" y="182187"/>
                      <a:pt x="803930" y="183378"/>
                      <a:pt x="805359" y="187188"/>
                    </a:cubicBezTo>
                    <a:cubicBezTo>
                      <a:pt x="808216" y="194808"/>
                      <a:pt x="800596" y="194808"/>
                      <a:pt x="795834" y="196713"/>
                    </a:cubicBezTo>
                    <a:cubicBezTo>
                      <a:pt x="790119" y="193856"/>
                      <a:pt x="788214" y="189093"/>
                      <a:pt x="788214" y="182426"/>
                    </a:cubicBezTo>
                    <a:cubicBezTo>
                      <a:pt x="791547" y="182426"/>
                      <a:pt x="795119" y="181711"/>
                      <a:pt x="798215" y="181949"/>
                    </a:cubicBezTo>
                    <a:close/>
                    <a:moveTo>
                      <a:pt x="938708" y="121466"/>
                    </a:moveTo>
                    <a:cubicBezTo>
                      <a:pt x="943471" y="128133"/>
                      <a:pt x="953948" y="130038"/>
                      <a:pt x="952043" y="141468"/>
                    </a:cubicBezTo>
                    <a:lnTo>
                      <a:pt x="951037" y="142501"/>
                    </a:lnTo>
                    <a:lnTo>
                      <a:pt x="953949" y="140516"/>
                    </a:lnTo>
                    <a:cubicBezTo>
                      <a:pt x="952996" y="143373"/>
                      <a:pt x="952996" y="146231"/>
                      <a:pt x="952996" y="148136"/>
                    </a:cubicBezTo>
                    <a:cubicBezTo>
                      <a:pt x="952996" y="154803"/>
                      <a:pt x="952996" y="161471"/>
                      <a:pt x="952996" y="169091"/>
                    </a:cubicBezTo>
                    <a:cubicBezTo>
                      <a:pt x="949662" y="166709"/>
                      <a:pt x="947281" y="162899"/>
                      <a:pt x="944424" y="159804"/>
                    </a:cubicBezTo>
                    <a:lnTo>
                      <a:pt x="933131" y="154863"/>
                    </a:lnTo>
                    <a:lnTo>
                      <a:pt x="931088" y="155756"/>
                    </a:lnTo>
                    <a:cubicBezTo>
                      <a:pt x="931088" y="155756"/>
                      <a:pt x="930136" y="155756"/>
                      <a:pt x="930136" y="155756"/>
                    </a:cubicBezTo>
                    <a:cubicBezTo>
                      <a:pt x="925373" y="152898"/>
                      <a:pt x="906323" y="162423"/>
                      <a:pt x="918706" y="144326"/>
                    </a:cubicBezTo>
                    <a:cubicBezTo>
                      <a:pt x="923468" y="137658"/>
                      <a:pt x="931088" y="131943"/>
                      <a:pt x="931088" y="122418"/>
                    </a:cubicBezTo>
                    <a:cubicBezTo>
                      <a:pt x="934898" y="118608"/>
                      <a:pt x="936803" y="118608"/>
                      <a:pt x="938708" y="121466"/>
                    </a:cubicBezTo>
                    <a:close/>
                    <a:moveTo>
                      <a:pt x="925373" y="107178"/>
                    </a:moveTo>
                    <a:cubicBezTo>
                      <a:pt x="930136" y="111940"/>
                      <a:pt x="934898" y="116703"/>
                      <a:pt x="938708" y="121465"/>
                    </a:cubicBezTo>
                    <a:lnTo>
                      <a:pt x="935851" y="121465"/>
                    </a:lnTo>
                    <a:cubicBezTo>
                      <a:pt x="935851" y="121465"/>
                      <a:pt x="932993" y="121465"/>
                      <a:pt x="932993" y="121465"/>
                    </a:cubicBezTo>
                    <a:cubicBezTo>
                      <a:pt x="923468" y="125275"/>
                      <a:pt x="912991" y="131943"/>
                      <a:pt x="901561" y="123370"/>
                    </a:cubicBezTo>
                    <a:cubicBezTo>
                      <a:pt x="904418" y="109083"/>
                      <a:pt x="915848" y="109083"/>
                      <a:pt x="925373" y="107178"/>
                    </a:cubicBezTo>
                    <a:close/>
                    <a:moveTo>
                      <a:pt x="1021576" y="71936"/>
                    </a:moveTo>
                    <a:cubicBezTo>
                      <a:pt x="1037768" y="75746"/>
                      <a:pt x="1038721" y="87176"/>
                      <a:pt x="1031101" y="97653"/>
                    </a:cubicBezTo>
                    <a:cubicBezTo>
                      <a:pt x="1019671" y="115751"/>
                      <a:pt x="1011098" y="95748"/>
                      <a:pt x="1000621" y="92891"/>
                    </a:cubicBezTo>
                    <a:cubicBezTo>
                      <a:pt x="1002526" y="88128"/>
                      <a:pt x="1005383" y="83366"/>
                      <a:pt x="1007288" y="79556"/>
                    </a:cubicBezTo>
                    <a:cubicBezTo>
                      <a:pt x="1012051" y="76698"/>
                      <a:pt x="1016813" y="74793"/>
                      <a:pt x="1021576" y="71936"/>
                    </a:cubicBezTo>
                    <a:close/>
                    <a:moveTo>
                      <a:pt x="1113849" y="40265"/>
                    </a:moveTo>
                    <a:cubicBezTo>
                      <a:pt x="1128732" y="39074"/>
                      <a:pt x="1143972" y="42885"/>
                      <a:pt x="1159689" y="51933"/>
                    </a:cubicBezTo>
                    <a:cubicBezTo>
                      <a:pt x="1175881" y="68126"/>
                      <a:pt x="1166356" y="76698"/>
                      <a:pt x="1151116" y="84318"/>
                    </a:cubicBezTo>
                    <a:cubicBezTo>
                      <a:pt x="1137781" y="90986"/>
                      <a:pt x="1123494" y="86223"/>
                      <a:pt x="1111111" y="92891"/>
                    </a:cubicBezTo>
                    <a:cubicBezTo>
                      <a:pt x="1083489" y="98606"/>
                      <a:pt x="1067296" y="90033"/>
                      <a:pt x="1070153" y="58601"/>
                    </a:cubicBezTo>
                    <a:cubicBezTo>
                      <a:pt x="1084441" y="47647"/>
                      <a:pt x="1098967" y="41456"/>
                      <a:pt x="1113849" y="40265"/>
                    </a:cubicBezTo>
                    <a:close/>
                    <a:moveTo>
                      <a:pt x="1400760" y="96"/>
                    </a:moveTo>
                    <a:cubicBezTo>
                      <a:pt x="1426031" y="498"/>
                      <a:pt x="1451392" y="2164"/>
                      <a:pt x="1476871" y="5260"/>
                    </a:cubicBezTo>
                    <a:cubicBezTo>
                      <a:pt x="1521639" y="13833"/>
                      <a:pt x="1566406" y="14785"/>
                      <a:pt x="1611174" y="9070"/>
                    </a:cubicBezTo>
                    <a:cubicBezTo>
                      <a:pt x="1614984" y="7165"/>
                      <a:pt x="1619746" y="9070"/>
                      <a:pt x="1619746" y="17643"/>
                    </a:cubicBezTo>
                    <a:cubicBezTo>
                      <a:pt x="1631176" y="13833"/>
                      <a:pt x="1639748" y="20500"/>
                      <a:pt x="1646416" y="28120"/>
                    </a:cubicBezTo>
                    <a:cubicBezTo>
                      <a:pt x="1652131" y="36693"/>
                      <a:pt x="1659751" y="35740"/>
                      <a:pt x="1667371" y="31930"/>
                    </a:cubicBezTo>
                    <a:cubicBezTo>
                      <a:pt x="1693088" y="18119"/>
                      <a:pt x="1717377" y="11690"/>
                      <a:pt x="1742261" y="11690"/>
                    </a:cubicBezTo>
                    <a:cubicBezTo>
                      <a:pt x="1767145" y="11690"/>
                      <a:pt x="1792624" y="18119"/>
                      <a:pt x="1820723" y="30025"/>
                    </a:cubicBezTo>
                    <a:cubicBezTo>
                      <a:pt x="1845488" y="40503"/>
                      <a:pt x="1874063" y="40503"/>
                      <a:pt x="1901686" y="45265"/>
                    </a:cubicBezTo>
                    <a:cubicBezTo>
                      <a:pt x="1905496" y="54790"/>
                      <a:pt x="1888351" y="56695"/>
                      <a:pt x="1894066" y="69078"/>
                    </a:cubicBezTo>
                    <a:cubicBezTo>
                      <a:pt x="1913116" y="57648"/>
                      <a:pt x="1934071" y="52885"/>
                      <a:pt x="1955978" y="55743"/>
                    </a:cubicBezTo>
                    <a:cubicBezTo>
                      <a:pt x="1961693" y="62410"/>
                      <a:pt x="1959788" y="69078"/>
                      <a:pt x="1954073" y="71935"/>
                    </a:cubicBezTo>
                    <a:cubicBezTo>
                      <a:pt x="1939786" y="78603"/>
                      <a:pt x="1939786" y="91938"/>
                      <a:pt x="1935976" y="103368"/>
                    </a:cubicBezTo>
                    <a:cubicBezTo>
                      <a:pt x="1904543" y="124323"/>
                      <a:pt x="1914068" y="142420"/>
                      <a:pt x="1949311" y="161470"/>
                    </a:cubicBezTo>
                    <a:cubicBezTo>
                      <a:pt x="1923593" y="162423"/>
                      <a:pt x="1905496" y="153850"/>
                      <a:pt x="1894066" y="171948"/>
                    </a:cubicBezTo>
                    <a:cubicBezTo>
                      <a:pt x="1899781" y="177663"/>
                      <a:pt x="1909306" y="175758"/>
                      <a:pt x="1913116" y="183378"/>
                    </a:cubicBezTo>
                    <a:cubicBezTo>
                      <a:pt x="1917878" y="187188"/>
                      <a:pt x="1922641" y="195760"/>
                      <a:pt x="1907401" y="196713"/>
                    </a:cubicBezTo>
                    <a:cubicBezTo>
                      <a:pt x="1907401" y="221478"/>
                      <a:pt x="1903591" y="242433"/>
                      <a:pt x="1873111" y="245290"/>
                    </a:cubicBezTo>
                    <a:cubicBezTo>
                      <a:pt x="1842631" y="244338"/>
                      <a:pt x="1879778" y="263388"/>
                      <a:pt x="1866443" y="267198"/>
                    </a:cubicBezTo>
                    <a:cubicBezTo>
                      <a:pt x="1860728" y="271008"/>
                      <a:pt x="1855013" y="271960"/>
                      <a:pt x="1851203" y="270055"/>
                    </a:cubicBezTo>
                    <a:cubicBezTo>
                      <a:pt x="1860728" y="280533"/>
                      <a:pt x="1876921" y="291963"/>
                      <a:pt x="1866443" y="313870"/>
                    </a:cubicBezTo>
                    <a:cubicBezTo>
                      <a:pt x="1859776" y="319585"/>
                      <a:pt x="1852156" y="321490"/>
                      <a:pt x="1843583" y="319585"/>
                    </a:cubicBezTo>
                    <a:cubicBezTo>
                      <a:pt x="1833106" y="315775"/>
                      <a:pt x="1827391" y="307203"/>
                      <a:pt x="1819771" y="300535"/>
                    </a:cubicBezTo>
                    <a:cubicBezTo>
                      <a:pt x="1811198" y="310060"/>
                      <a:pt x="1800721" y="314823"/>
                      <a:pt x="1788338" y="313870"/>
                    </a:cubicBezTo>
                    <a:cubicBezTo>
                      <a:pt x="1791196" y="322443"/>
                      <a:pt x="1796911" y="313870"/>
                      <a:pt x="1800721" y="315775"/>
                    </a:cubicBezTo>
                    <a:cubicBezTo>
                      <a:pt x="1808341" y="314823"/>
                      <a:pt x="1815961" y="312918"/>
                      <a:pt x="1823581" y="314823"/>
                    </a:cubicBezTo>
                    <a:cubicBezTo>
                      <a:pt x="1826438" y="315775"/>
                      <a:pt x="1830248" y="316728"/>
                      <a:pt x="1833106" y="317680"/>
                    </a:cubicBezTo>
                    <a:cubicBezTo>
                      <a:pt x="1838821" y="322443"/>
                      <a:pt x="1842631" y="327205"/>
                      <a:pt x="1838821" y="334825"/>
                    </a:cubicBezTo>
                    <a:cubicBezTo>
                      <a:pt x="1800721" y="354828"/>
                      <a:pt x="1760716" y="371020"/>
                      <a:pt x="1715948" y="370068"/>
                    </a:cubicBezTo>
                    <a:cubicBezTo>
                      <a:pt x="1707376" y="370068"/>
                      <a:pt x="1695946" y="372925"/>
                      <a:pt x="1691183" y="379593"/>
                    </a:cubicBezTo>
                    <a:cubicBezTo>
                      <a:pt x="1662608" y="411025"/>
                      <a:pt x="1627366" y="425313"/>
                      <a:pt x="1586408" y="430075"/>
                    </a:cubicBezTo>
                    <a:cubicBezTo>
                      <a:pt x="1564501" y="432933"/>
                      <a:pt x="1554976" y="450078"/>
                      <a:pt x="1542593" y="468175"/>
                    </a:cubicBezTo>
                    <a:cubicBezTo>
                      <a:pt x="1522591" y="497703"/>
                      <a:pt x="1501636" y="527230"/>
                      <a:pt x="1480681" y="555805"/>
                    </a:cubicBezTo>
                    <a:cubicBezTo>
                      <a:pt x="1475918" y="562473"/>
                      <a:pt x="1469251" y="562473"/>
                      <a:pt x="1462583" y="562473"/>
                    </a:cubicBezTo>
                    <a:cubicBezTo>
                      <a:pt x="1419721" y="558663"/>
                      <a:pt x="1380668" y="507228"/>
                      <a:pt x="1385431" y="462460"/>
                    </a:cubicBezTo>
                    <a:cubicBezTo>
                      <a:pt x="1388288" y="441505"/>
                      <a:pt x="1374001" y="421503"/>
                      <a:pt x="1379716" y="398643"/>
                    </a:cubicBezTo>
                    <a:cubicBezTo>
                      <a:pt x="1387336" y="363400"/>
                      <a:pt x="1418768" y="354828"/>
                      <a:pt x="1441628" y="335778"/>
                    </a:cubicBezTo>
                    <a:cubicBezTo>
                      <a:pt x="1443533" y="331015"/>
                      <a:pt x="1445438" y="325300"/>
                      <a:pt x="1449248" y="321490"/>
                    </a:cubicBezTo>
                    <a:cubicBezTo>
                      <a:pt x="1454011" y="314823"/>
                      <a:pt x="1454963" y="306250"/>
                      <a:pt x="1461631" y="300535"/>
                    </a:cubicBezTo>
                    <a:cubicBezTo>
                      <a:pt x="1451153" y="280533"/>
                      <a:pt x="1439723" y="265293"/>
                      <a:pt x="1412101" y="280533"/>
                    </a:cubicBezTo>
                    <a:cubicBezTo>
                      <a:pt x="1425436" y="259578"/>
                      <a:pt x="1438771" y="241480"/>
                      <a:pt x="1434961" y="215763"/>
                    </a:cubicBezTo>
                    <a:cubicBezTo>
                      <a:pt x="1430198" y="178615"/>
                      <a:pt x="1409243" y="158613"/>
                      <a:pt x="1371143" y="160518"/>
                    </a:cubicBezTo>
                    <a:cubicBezTo>
                      <a:pt x="1357808" y="161470"/>
                      <a:pt x="1343521" y="159565"/>
                      <a:pt x="1331138" y="162423"/>
                    </a:cubicBezTo>
                    <a:cubicBezTo>
                      <a:pt x="1317803" y="165280"/>
                      <a:pt x="1310183" y="161470"/>
                      <a:pt x="1303516" y="150040"/>
                    </a:cubicBezTo>
                    <a:cubicBezTo>
                      <a:pt x="1296848" y="136705"/>
                      <a:pt x="1300658" y="131943"/>
                      <a:pt x="1313993" y="130038"/>
                    </a:cubicBezTo>
                    <a:cubicBezTo>
                      <a:pt x="1321613" y="129085"/>
                      <a:pt x="1316851" y="124323"/>
                      <a:pt x="1313041" y="121465"/>
                    </a:cubicBezTo>
                    <a:cubicBezTo>
                      <a:pt x="1283513" y="99558"/>
                      <a:pt x="1311136" y="99558"/>
                      <a:pt x="1323518" y="96700"/>
                    </a:cubicBezTo>
                    <a:cubicBezTo>
                      <a:pt x="1344473" y="92890"/>
                      <a:pt x="1365428" y="88128"/>
                      <a:pt x="1387336" y="88128"/>
                    </a:cubicBezTo>
                    <a:cubicBezTo>
                      <a:pt x="1399718" y="88128"/>
                      <a:pt x="1414006" y="81460"/>
                      <a:pt x="1394003" y="68125"/>
                    </a:cubicBezTo>
                    <a:cubicBezTo>
                      <a:pt x="1402576" y="42408"/>
                      <a:pt x="1427341" y="49075"/>
                      <a:pt x="1445438" y="41455"/>
                    </a:cubicBezTo>
                    <a:lnTo>
                      <a:pt x="1471104" y="35589"/>
                    </a:lnTo>
                    <a:lnTo>
                      <a:pt x="1469608" y="35026"/>
                    </a:lnTo>
                    <a:cubicBezTo>
                      <a:pt x="1465441" y="34550"/>
                      <a:pt x="1461155" y="34788"/>
                      <a:pt x="1456869" y="34788"/>
                    </a:cubicBezTo>
                    <a:cubicBezTo>
                      <a:pt x="1424484" y="38598"/>
                      <a:pt x="1396861" y="56695"/>
                      <a:pt x="1365429" y="60505"/>
                    </a:cubicBezTo>
                    <a:cubicBezTo>
                      <a:pt x="1307326" y="66220"/>
                      <a:pt x="1264464" y="112893"/>
                      <a:pt x="1208266" y="122418"/>
                    </a:cubicBezTo>
                    <a:cubicBezTo>
                      <a:pt x="1196836" y="130038"/>
                      <a:pt x="1186359" y="129085"/>
                      <a:pt x="1175881" y="122418"/>
                    </a:cubicBezTo>
                    <a:cubicBezTo>
                      <a:pt x="1178739" y="129085"/>
                      <a:pt x="1197789" y="127180"/>
                      <a:pt x="1187311" y="142420"/>
                    </a:cubicBezTo>
                    <a:cubicBezTo>
                      <a:pt x="1185406" y="144325"/>
                      <a:pt x="1182549" y="146230"/>
                      <a:pt x="1180644" y="149088"/>
                    </a:cubicBezTo>
                    <a:cubicBezTo>
                      <a:pt x="1173262" y="152183"/>
                      <a:pt x="1165939" y="153434"/>
                      <a:pt x="1158647" y="153642"/>
                    </a:cubicBezTo>
                    <a:lnTo>
                      <a:pt x="1143520" y="152466"/>
                    </a:lnTo>
                    <a:lnTo>
                      <a:pt x="1148259" y="153731"/>
                    </a:lnTo>
                    <a:cubicBezTo>
                      <a:pt x="1153498" y="157422"/>
                      <a:pt x="1155879" y="163851"/>
                      <a:pt x="1152069" y="175758"/>
                    </a:cubicBezTo>
                    <a:cubicBezTo>
                      <a:pt x="1112064" y="198618"/>
                      <a:pt x="1069201" y="175758"/>
                      <a:pt x="1029196" y="182425"/>
                    </a:cubicBezTo>
                    <a:cubicBezTo>
                      <a:pt x="1020624" y="171948"/>
                      <a:pt x="980619" y="182425"/>
                      <a:pt x="1006336" y="148135"/>
                    </a:cubicBezTo>
                    <a:cubicBezTo>
                      <a:pt x="1011099" y="141468"/>
                      <a:pt x="1003479" y="136705"/>
                      <a:pt x="995859" y="134800"/>
                    </a:cubicBezTo>
                    <a:cubicBezTo>
                      <a:pt x="984429" y="131943"/>
                      <a:pt x="981571" y="125275"/>
                      <a:pt x="987286" y="114798"/>
                    </a:cubicBezTo>
                    <a:cubicBezTo>
                      <a:pt x="1010146" y="115750"/>
                      <a:pt x="1027291" y="130990"/>
                      <a:pt x="1049199" y="134800"/>
                    </a:cubicBezTo>
                    <a:cubicBezTo>
                      <a:pt x="1053009" y="140515"/>
                      <a:pt x="1055866" y="147183"/>
                      <a:pt x="1064439" y="149088"/>
                    </a:cubicBezTo>
                    <a:cubicBezTo>
                      <a:pt x="1074916" y="150993"/>
                      <a:pt x="1085394" y="150278"/>
                      <a:pt x="1095871" y="149326"/>
                    </a:cubicBezTo>
                    <a:lnTo>
                      <a:pt x="1106484" y="148924"/>
                    </a:lnTo>
                    <a:lnTo>
                      <a:pt x="1093014" y="149088"/>
                    </a:lnTo>
                    <a:cubicBezTo>
                      <a:pt x="1081584" y="144325"/>
                      <a:pt x="1067296" y="146230"/>
                      <a:pt x="1062534" y="131943"/>
                    </a:cubicBezTo>
                    <a:cubicBezTo>
                      <a:pt x="1083489" y="115750"/>
                      <a:pt x="1102539" y="93843"/>
                      <a:pt x="1133971" y="110988"/>
                    </a:cubicBezTo>
                    <a:cubicBezTo>
                      <a:pt x="1150164" y="112893"/>
                      <a:pt x="1147306" y="91938"/>
                      <a:pt x="1158736" y="88128"/>
                    </a:cubicBezTo>
                    <a:cubicBezTo>
                      <a:pt x="1164451" y="84318"/>
                      <a:pt x="1172071" y="81460"/>
                      <a:pt x="1173024" y="73840"/>
                    </a:cubicBezTo>
                    <a:cubicBezTo>
                      <a:pt x="1176834" y="44313"/>
                      <a:pt x="1193979" y="46218"/>
                      <a:pt x="1214934" y="54790"/>
                    </a:cubicBezTo>
                    <a:cubicBezTo>
                      <a:pt x="1234936" y="51933"/>
                      <a:pt x="1254939" y="44313"/>
                      <a:pt x="1275894" y="44313"/>
                    </a:cubicBezTo>
                    <a:cubicBezTo>
                      <a:pt x="1253986" y="44313"/>
                      <a:pt x="1233031" y="51933"/>
                      <a:pt x="1211124" y="51933"/>
                    </a:cubicBezTo>
                    <a:cubicBezTo>
                      <a:pt x="1199694" y="46218"/>
                      <a:pt x="1184454" y="50028"/>
                      <a:pt x="1174929" y="39550"/>
                    </a:cubicBezTo>
                    <a:cubicBezTo>
                      <a:pt x="1174929" y="34788"/>
                      <a:pt x="1174929" y="30978"/>
                      <a:pt x="1174929" y="26215"/>
                    </a:cubicBezTo>
                    <a:cubicBezTo>
                      <a:pt x="1249938" y="9070"/>
                      <a:pt x="1324947" y="-1110"/>
                      <a:pt x="1400760" y="96"/>
                    </a:cubicBezTo>
                    <a:close/>
                  </a:path>
                </a:pathLst>
              </a:custGeom>
              <a:solidFill>
                <a:schemeClr val="accent2">
                  <a:lumMod val="40000"/>
                  <a:lumOff val="60000"/>
                </a:schemeClr>
              </a:solidFill>
              <a:ln w="9525" cap="flat">
                <a:noFill/>
                <a:prstDash val="solid"/>
                <a:miter/>
              </a:ln>
            </p:spPr>
            <p:txBody>
              <a:bodyPr rtlCol="0" anchor="ctr"/>
              <a:lstStyle/>
              <a:p>
                <a:endParaRPr lang="en-US" dirty="0"/>
              </a:p>
            </p:txBody>
          </p:sp>
        </p:grpSp>
        <p:grpSp>
          <p:nvGrpSpPr>
            <p:cNvPr id="142" name="Groupe 141">
              <a:extLst>
                <a:ext uri="{FF2B5EF4-FFF2-40B4-BE49-F238E27FC236}">
                  <a16:creationId xmlns:a16="http://schemas.microsoft.com/office/drawing/2014/main" id="{AFBE269F-10F3-A4E3-630B-0F7CE9AADA98}"/>
                </a:ext>
              </a:extLst>
            </p:cNvPr>
            <p:cNvGrpSpPr/>
            <p:nvPr/>
          </p:nvGrpSpPr>
          <p:grpSpPr>
            <a:xfrm>
              <a:off x="1322356" y="2976166"/>
              <a:ext cx="137642" cy="256919"/>
              <a:chOff x="3143954" y="2298131"/>
              <a:chExt cx="268819" cy="513756"/>
            </a:xfrm>
            <a:solidFill>
              <a:schemeClr val="accent2"/>
            </a:solidFill>
          </p:grpSpPr>
          <p:sp>
            <p:nvSpPr>
              <p:cNvPr id="161" name="Freeform: Shape 40">
                <a:extLst>
                  <a:ext uri="{FF2B5EF4-FFF2-40B4-BE49-F238E27FC236}">
                    <a16:creationId xmlns:a16="http://schemas.microsoft.com/office/drawing/2014/main" id="{1195FBC5-E882-F4A5-0069-3395C1F09DFB}"/>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62" name="Rounded Rectangle 7">
                <a:extLst>
                  <a:ext uri="{FF2B5EF4-FFF2-40B4-BE49-F238E27FC236}">
                    <a16:creationId xmlns:a16="http://schemas.microsoft.com/office/drawing/2014/main" id="{B1AB9947-F626-D9BD-DACB-CD96BEF576C4}"/>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3" name="Groupe 142">
              <a:extLst>
                <a:ext uri="{FF2B5EF4-FFF2-40B4-BE49-F238E27FC236}">
                  <a16:creationId xmlns:a16="http://schemas.microsoft.com/office/drawing/2014/main" id="{E1CD7890-C744-817A-8692-F4D23D74C668}"/>
                </a:ext>
              </a:extLst>
            </p:cNvPr>
            <p:cNvGrpSpPr/>
            <p:nvPr/>
          </p:nvGrpSpPr>
          <p:grpSpPr>
            <a:xfrm>
              <a:off x="1946003" y="3305835"/>
              <a:ext cx="137642" cy="256919"/>
              <a:chOff x="3143954" y="2298131"/>
              <a:chExt cx="268819" cy="513756"/>
            </a:xfrm>
            <a:solidFill>
              <a:schemeClr val="accent2"/>
            </a:solidFill>
          </p:grpSpPr>
          <p:sp>
            <p:nvSpPr>
              <p:cNvPr id="159" name="Freeform: Shape 40">
                <a:extLst>
                  <a:ext uri="{FF2B5EF4-FFF2-40B4-BE49-F238E27FC236}">
                    <a16:creationId xmlns:a16="http://schemas.microsoft.com/office/drawing/2014/main" id="{E7DF4114-7267-F625-BD54-94D8BFDD9875}"/>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60" name="Rounded Rectangle 7">
                <a:extLst>
                  <a:ext uri="{FF2B5EF4-FFF2-40B4-BE49-F238E27FC236}">
                    <a16:creationId xmlns:a16="http://schemas.microsoft.com/office/drawing/2014/main" id="{90D90FE7-3829-179C-2B5D-3134EBC61EC9}"/>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4" name="Groupe 143">
              <a:extLst>
                <a:ext uri="{FF2B5EF4-FFF2-40B4-BE49-F238E27FC236}">
                  <a16:creationId xmlns:a16="http://schemas.microsoft.com/office/drawing/2014/main" id="{C91A6C59-DC44-90CD-51BA-7522C19B6AA2}"/>
                </a:ext>
              </a:extLst>
            </p:cNvPr>
            <p:cNvGrpSpPr/>
            <p:nvPr/>
          </p:nvGrpSpPr>
          <p:grpSpPr>
            <a:xfrm>
              <a:off x="1763112" y="3688822"/>
              <a:ext cx="137642" cy="256919"/>
              <a:chOff x="3143954" y="2298131"/>
              <a:chExt cx="268819" cy="513756"/>
            </a:xfrm>
            <a:solidFill>
              <a:schemeClr val="accent2"/>
            </a:solidFill>
          </p:grpSpPr>
          <p:sp>
            <p:nvSpPr>
              <p:cNvPr id="157" name="Freeform: Shape 40">
                <a:extLst>
                  <a:ext uri="{FF2B5EF4-FFF2-40B4-BE49-F238E27FC236}">
                    <a16:creationId xmlns:a16="http://schemas.microsoft.com/office/drawing/2014/main" id="{DD915F7E-84C9-257F-2954-C392E3898758}"/>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8" name="Rounded Rectangle 7">
                <a:extLst>
                  <a:ext uri="{FF2B5EF4-FFF2-40B4-BE49-F238E27FC236}">
                    <a16:creationId xmlns:a16="http://schemas.microsoft.com/office/drawing/2014/main" id="{2D3C6581-DD9B-452A-B09C-B363DFEB54D7}"/>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5" name="Groupe 144">
              <a:extLst>
                <a:ext uri="{FF2B5EF4-FFF2-40B4-BE49-F238E27FC236}">
                  <a16:creationId xmlns:a16="http://schemas.microsoft.com/office/drawing/2014/main" id="{5D4C4447-D462-1C36-AEBF-1EA794DA738E}"/>
                </a:ext>
              </a:extLst>
            </p:cNvPr>
            <p:cNvGrpSpPr/>
            <p:nvPr/>
          </p:nvGrpSpPr>
          <p:grpSpPr>
            <a:xfrm>
              <a:off x="2015127" y="3943097"/>
              <a:ext cx="137642" cy="256919"/>
              <a:chOff x="3143954" y="2298131"/>
              <a:chExt cx="268819" cy="513756"/>
            </a:xfrm>
            <a:solidFill>
              <a:schemeClr val="accent2"/>
            </a:solidFill>
          </p:grpSpPr>
          <p:sp>
            <p:nvSpPr>
              <p:cNvPr id="155" name="Freeform: Shape 40">
                <a:extLst>
                  <a:ext uri="{FF2B5EF4-FFF2-40B4-BE49-F238E27FC236}">
                    <a16:creationId xmlns:a16="http://schemas.microsoft.com/office/drawing/2014/main" id="{CF28F97B-B876-C9B6-36ED-6063C20531CE}"/>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6" name="Rounded Rectangle 7">
                <a:extLst>
                  <a:ext uri="{FF2B5EF4-FFF2-40B4-BE49-F238E27FC236}">
                    <a16:creationId xmlns:a16="http://schemas.microsoft.com/office/drawing/2014/main" id="{19118526-FA8C-AE00-8E6B-725AF02401A9}"/>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6" name="Groupe 145">
              <a:extLst>
                <a:ext uri="{FF2B5EF4-FFF2-40B4-BE49-F238E27FC236}">
                  <a16:creationId xmlns:a16="http://schemas.microsoft.com/office/drawing/2014/main" id="{01D6C609-B7C8-178C-2DBE-ED405848F093}"/>
                </a:ext>
              </a:extLst>
            </p:cNvPr>
            <p:cNvGrpSpPr/>
            <p:nvPr/>
          </p:nvGrpSpPr>
          <p:grpSpPr>
            <a:xfrm>
              <a:off x="583142" y="3362393"/>
              <a:ext cx="137642" cy="256919"/>
              <a:chOff x="3143954" y="2298131"/>
              <a:chExt cx="268819" cy="513756"/>
            </a:xfrm>
            <a:solidFill>
              <a:schemeClr val="accent2"/>
            </a:solidFill>
          </p:grpSpPr>
          <p:sp>
            <p:nvSpPr>
              <p:cNvPr id="153" name="Freeform: Shape 40">
                <a:extLst>
                  <a:ext uri="{FF2B5EF4-FFF2-40B4-BE49-F238E27FC236}">
                    <a16:creationId xmlns:a16="http://schemas.microsoft.com/office/drawing/2014/main" id="{24923C32-FCE4-FC00-5D79-3F72E33D8190}"/>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4" name="Rounded Rectangle 7">
                <a:extLst>
                  <a:ext uri="{FF2B5EF4-FFF2-40B4-BE49-F238E27FC236}">
                    <a16:creationId xmlns:a16="http://schemas.microsoft.com/office/drawing/2014/main" id="{843805E5-3280-759B-7B6A-CAD0006BCCBC}"/>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7" name="Groupe 146">
              <a:extLst>
                <a:ext uri="{FF2B5EF4-FFF2-40B4-BE49-F238E27FC236}">
                  <a16:creationId xmlns:a16="http://schemas.microsoft.com/office/drawing/2014/main" id="{C0422E73-C12E-4EE2-5994-6B7B58440651}"/>
                </a:ext>
              </a:extLst>
            </p:cNvPr>
            <p:cNvGrpSpPr/>
            <p:nvPr/>
          </p:nvGrpSpPr>
          <p:grpSpPr>
            <a:xfrm>
              <a:off x="739286" y="4070796"/>
              <a:ext cx="137642" cy="256919"/>
              <a:chOff x="3143954" y="2298131"/>
              <a:chExt cx="268819" cy="513756"/>
            </a:xfrm>
            <a:solidFill>
              <a:schemeClr val="accent2"/>
            </a:solidFill>
          </p:grpSpPr>
          <p:sp>
            <p:nvSpPr>
              <p:cNvPr id="151" name="Freeform: Shape 40">
                <a:extLst>
                  <a:ext uri="{FF2B5EF4-FFF2-40B4-BE49-F238E27FC236}">
                    <a16:creationId xmlns:a16="http://schemas.microsoft.com/office/drawing/2014/main" id="{C7884AB1-E21D-5564-78A9-8679D1C38D26}"/>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2" name="Rounded Rectangle 7">
                <a:extLst>
                  <a:ext uri="{FF2B5EF4-FFF2-40B4-BE49-F238E27FC236}">
                    <a16:creationId xmlns:a16="http://schemas.microsoft.com/office/drawing/2014/main" id="{6CF828C3-E80C-D664-D6B3-7DB88968B962}"/>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48" name="Groupe 147">
              <a:extLst>
                <a:ext uri="{FF2B5EF4-FFF2-40B4-BE49-F238E27FC236}">
                  <a16:creationId xmlns:a16="http://schemas.microsoft.com/office/drawing/2014/main" id="{FA91A156-E832-5927-91C8-A845A3021E0D}"/>
                </a:ext>
              </a:extLst>
            </p:cNvPr>
            <p:cNvGrpSpPr/>
            <p:nvPr/>
          </p:nvGrpSpPr>
          <p:grpSpPr>
            <a:xfrm>
              <a:off x="993961" y="4407159"/>
              <a:ext cx="137642" cy="256919"/>
              <a:chOff x="3143954" y="2298131"/>
              <a:chExt cx="268819" cy="513756"/>
            </a:xfrm>
            <a:solidFill>
              <a:schemeClr val="accent2"/>
            </a:solidFill>
          </p:grpSpPr>
          <p:sp>
            <p:nvSpPr>
              <p:cNvPr id="149" name="Freeform: Shape 40">
                <a:extLst>
                  <a:ext uri="{FF2B5EF4-FFF2-40B4-BE49-F238E27FC236}">
                    <a16:creationId xmlns:a16="http://schemas.microsoft.com/office/drawing/2014/main" id="{92C53B0D-EB1A-7F6D-FC08-5F7B0EBA443E}"/>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0" name="Rounded Rectangle 7">
                <a:extLst>
                  <a:ext uri="{FF2B5EF4-FFF2-40B4-BE49-F238E27FC236}">
                    <a16:creationId xmlns:a16="http://schemas.microsoft.com/office/drawing/2014/main" id="{800759F8-36EE-97B9-A9BA-6E9589C9B77E}"/>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9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494"/>
        <p:cNvGrpSpPr/>
        <p:nvPr/>
      </p:nvGrpSpPr>
      <p:grpSpPr>
        <a:xfrm>
          <a:off x="0" y="0"/>
          <a:ext cx="0" cy="0"/>
          <a:chOff x="0" y="0"/>
          <a:chExt cx="0" cy="0"/>
        </a:xfrm>
      </p:grpSpPr>
      <p:sp>
        <p:nvSpPr>
          <p:cNvPr id="495" name="Google Shape;495;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496" name="Google Shape;496;p13"/>
          <p:cNvSpPr txBox="1">
            <a:spLocks noGrp="1"/>
          </p:cNvSpPr>
          <p:nvPr>
            <p:ph type="subTitle" idx="1"/>
          </p:nvPr>
        </p:nvSpPr>
        <p:spPr>
          <a:xfrm>
            <a:off x="720000" y="2244725"/>
            <a:ext cx="2661000" cy="604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97" name="Google Shape;497;p13"/>
          <p:cNvSpPr txBox="1">
            <a:spLocks noGrp="1"/>
          </p:cNvSpPr>
          <p:nvPr>
            <p:ph type="subTitle" idx="2"/>
          </p:nvPr>
        </p:nvSpPr>
        <p:spPr>
          <a:xfrm>
            <a:off x="4366700" y="2244725"/>
            <a:ext cx="2661000" cy="604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98" name="Google Shape;498;p13"/>
          <p:cNvSpPr txBox="1">
            <a:spLocks noGrp="1"/>
          </p:cNvSpPr>
          <p:nvPr>
            <p:ph type="subTitle" idx="3"/>
          </p:nvPr>
        </p:nvSpPr>
        <p:spPr>
          <a:xfrm>
            <a:off x="720000" y="3940900"/>
            <a:ext cx="2661000" cy="604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99" name="Google Shape;499;p13"/>
          <p:cNvSpPr txBox="1">
            <a:spLocks noGrp="1"/>
          </p:cNvSpPr>
          <p:nvPr>
            <p:ph type="subTitle" idx="4"/>
          </p:nvPr>
        </p:nvSpPr>
        <p:spPr>
          <a:xfrm>
            <a:off x="4366700" y="3940900"/>
            <a:ext cx="2661000" cy="604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0" name="Google Shape;500;p13"/>
          <p:cNvSpPr txBox="1">
            <a:spLocks noGrp="1"/>
          </p:cNvSpPr>
          <p:nvPr>
            <p:ph type="title" idx="5" hasCustomPrompt="1"/>
          </p:nvPr>
        </p:nvSpPr>
        <p:spPr>
          <a:xfrm>
            <a:off x="720003" y="1344775"/>
            <a:ext cx="1057500" cy="640200"/>
          </a:xfrm>
          <a:prstGeom prst="rect">
            <a:avLst/>
          </a:prstGeom>
          <a:noFill/>
        </p:spPr>
        <p:txBody>
          <a:bodyPr spcFirstLastPara="1" wrap="square" lIns="91425" tIns="91425" rIns="91425" bIns="91425" anchor="b" anchorCtr="0">
            <a:noAutofit/>
          </a:bodyPr>
          <a:lstStyle>
            <a:lvl1pPr lvl="0" rtl="0">
              <a:lnSpc>
                <a:spcPct val="115000"/>
              </a:lnSpc>
              <a:spcBef>
                <a:spcPts val="0"/>
              </a:spcBef>
              <a:spcAft>
                <a:spcPts val="0"/>
              </a:spcAft>
              <a:buSzPts val="3000"/>
              <a:buNone/>
              <a:defRPr>
                <a:latin typeface="Poppins"/>
                <a:ea typeface="Poppins"/>
                <a:cs typeface="Poppins"/>
                <a:sym typeface="Poppins"/>
              </a:defRPr>
            </a:lvl1pPr>
            <a:lvl2pPr lvl="1" rtl="0">
              <a:spcBef>
                <a:spcPts val="0"/>
              </a:spcBef>
              <a:spcAft>
                <a:spcPts val="0"/>
              </a:spcAft>
              <a:buSzPts val="3000"/>
              <a:buFont typeface="IBM Plex Mono"/>
              <a:buNone/>
              <a:defRPr sz="3000">
                <a:latin typeface="IBM Plex Mono"/>
                <a:ea typeface="IBM Plex Mono"/>
                <a:cs typeface="IBM Plex Mono"/>
                <a:sym typeface="IBM Plex Mono"/>
              </a:defRPr>
            </a:lvl2pPr>
            <a:lvl3pPr lvl="2" rtl="0">
              <a:spcBef>
                <a:spcPts val="0"/>
              </a:spcBef>
              <a:spcAft>
                <a:spcPts val="0"/>
              </a:spcAft>
              <a:buSzPts val="3000"/>
              <a:buFont typeface="IBM Plex Mono"/>
              <a:buNone/>
              <a:defRPr sz="3000">
                <a:latin typeface="IBM Plex Mono"/>
                <a:ea typeface="IBM Plex Mono"/>
                <a:cs typeface="IBM Plex Mono"/>
                <a:sym typeface="IBM Plex Mono"/>
              </a:defRPr>
            </a:lvl3pPr>
            <a:lvl4pPr lvl="3" rtl="0">
              <a:spcBef>
                <a:spcPts val="0"/>
              </a:spcBef>
              <a:spcAft>
                <a:spcPts val="0"/>
              </a:spcAft>
              <a:buSzPts val="3000"/>
              <a:buFont typeface="IBM Plex Mono"/>
              <a:buNone/>
              <a:defRPr sz="3000">
                <a:latin typeface="IBM Plex Mono"/>
                <a:ea typeface="IBM Plex Mono"/>
                <a:cs typeface="IBM Plex Mono"/>
                <a:sym typeface="IBM Plex Mono"/>
              </a:defRPr>
            </a:lvl4pPr>
            <a:lvl5pPr lvl="4" rtl="0">
              <a:spcBef>
                <a:spcPts val="0"/>
              </a:spcBef>
              <a:spcAft>
                <a:spcPts val="0"/>
              </a:spcAft>
              <a:buSzPts val="3000"/>
              <a:buFont typeface="IBM Plex Mono"/>
              <a:buNone/>
              <a:defRPr sz="3000">
                <a:latin typeface="IBM Plex Mono"/>
                <a:ea typeface="IBM Plex Mono"/>
                <a:cs typeface="IBM Plex Mono"/>
                <a:sym typeface="IBM Plex Mono"/>
              </a:defRPr>
            </a:lvl5pPr>
            <a:lvl6pPr lvl="5" rtl="0">
              <a:spcBef>
                <a:spcPts val="0"/>
              </a:spcBef>
              <a:spcAft>
                <a:spcPts val="0"/>
              </a:spcAft>
              <a:buSzPts val="3000"/>
              <a:buFont typeface="IBM Plex Mono"/>
              <a:buNone/>
              <a:defRPr sz="3000">
                <a:latin typeface="IBM Plex Mono"/>
                <a:ea typeface="IBM Plex Mono"/>
                <a:cs typeface="IBM Plex Mono"/>
                <a:sym typeface="IBM Plex Mono"/>
              </a:defRPr>
            </a:lvl6pPr>
            <a:lvl7pPr lvl="6" rtl="0">
              <a:spcBef>
                <a:spcPts val="0"/>
              </a:spcBef>
              <a:spcAft>
                <a:spcPts val="0"/>
              </a:spcAft>
              <a:buSzPts val="3000"/>
              <a:buFont typeface="IBM Plex Mono"/>
              <a:buNone/>
              <a:defRPr sz="3000">
                <a:latin typeface="IBM Plex Mono"/>
                <a:ea typeface="IBM Plex Mono"/>
                <a:cs typeface="IBM Plex Mono"/>
                <a:sym typeface="IBM Plex Mono"/>
              </a:defRPr>
            </a:lvl7pPr>
            <a:lvl8pPr lvl="7" rtl="0">
              <a:spcBef>
                <a:spcPts val="0"/>
              </a:spcBef>
              <a:spcAft>
                <a:spcPts val="0"/>
              </a:spcAft>
              <a:buSzPts val="3000"/>
              <a:buFont typeface="IBM Plex Mono"/>
              <a:buNone/>
              <a:defRPr sz="3000">
                <a:latin typeface="IBM Plex Mono"/>
                <a:ea typeface="IBM Plex Mono"/>
                <a:cs typeface="IBM Plex Mono"/>
                <a:sym typeface="IBM Plex Mono"/>
              </a:defRPr>
            </a:lvl8pPr>
            <a:lvl9pPr lvl="8" rtl="0">
              <a:spcBef>
                <a:spcPts val="0"/>
              </a:spcBef>
              <a:spcAft>
                <a:spcPts val="0"/>
              </a:spcAft>
              <a:buSzPts val="3000"/>
              <a:buFont typeface="IBM Plex Mono"/>
              <a:buNone/>
              <a:defRPr sz="3000">
                <a:latin typeface="IBM Plex Mono"/>
                <a:ea typeface="IBM Plex Mono"/>
                <a:cs typeface="IBM Plex Mono"/>
                <a:sym typeface="IBM Plex Mono"/>
              </a:defRPr>
            </a:lvl9pPr>
          </a:lstStyle>
          <a:p>
            <a:r>
              <a:t>xx%</a:t>
            </a:r>
          </a:p>
        </p:txBody>
      </p:sp>
      <p:sp>
        <p:nvSpPr>
          <p:cNvPr id="501" name="Google Shape;501;p13"/>
          <p:cNvSpPr txBox="1">
            <a:spLocks noGrp="1"/>
          </p:cNvSpPr>
          <p:nvPr>
            <p:ph type="title" idx="6" hasCustomPrompt="1"/>
          </p:nvPr>
        </p:nvSpPr>
        <p:spPr>
          <a:xfrm>
            <a:off x="720003" y="3040971"/>
            <a:ext cx="1057500" cy="640200"/>
          </a:xfrm>
          <a:prstGeom prst="rect">
            <a:avLst/>
          </a:prstGeom>
          <a:noFill/>
        </p:spPr>
        <p:txBody>
          <a:bodyPr spcFirstLastPara="1" wrap="square" lIns="91425" tIns="91425" rIns="91425" bIns="91425" anchor="b" anchorCtr="0">
            <a:noAutofit/>
          </a:bodyPr>
          <a:lstStyle>
            <a:lvl1pPr lvl="0" rtl="0">
              <a:lnSpc>
                <a:spcPct val="115000"/>
              </a:lnSpc>
              <a:spcBef>
                <a:spcPts val="0"/>
              </a:spcBef>
              <a:spcAft>
                <a:spcPts val="0"/>
              </a:spcAft>
              <a:buSzPts val="3000"/>
              <a:buNone/>
              <a:defRPr>
                <a:latin typeface="Poppins"/>
                <a:ea typeface="Poppins"/>
                <a:cs typeface="Poppins"/>
                <a:sym typeface="Poppins"/>
              </a:defRPr>
            </a:lvl1pPr>
            <a:lvl2pPr lvl="1" rtl="0">
              <a:spcBef>
                <a:spcPts val="0"/>
              </a:spcBef>
              <a:spcAft>
                <a:spcPts val="0"/>
              </a:spcAft>
              <a:buSzPts val="3000"/>
              <a:buFont typeface="IBM Plex Mono"/>
              <a:buNone/>
              <a:defRPr sz="3000">
                <a:latin typeface="IBM Plex Mono"/>
                <a:ea typeface="IBM Plex Mono"/>
                <a:cs typeface="IBM Plex Mono"/>
                <a:sym typeface="IBM Plex Mono"/>
              </a:defRPr>
            </a:lvl2pPr>
            <a:lvl3pPr lvl="2" rtl="0">
              <a:spcBef>
                <a:spcPts val="0"/>
              </a:spcBef>
              <a:spcAft>
                <a:spcPts val="0"/>
              </a:spcAft>
              <a:buSzPts val="3000"/>
              <a:buFont typeface="IBM Plex Mono"/>
              <a:buNone/>
              <a:defRPr sz="3000">
                <a:latin typeface="IBM Plex Mono"/>
                <a:ea typeface="IBM Plex Mono"/>
                <a:cs typeface="IBM Plex Mono"/>
                <a:sym typeface="IBM Plex Mono"/>
              </a:defRPr>
            </a:lvl3pPr>
            <a:lvl4pPr lvl="3" rtl="0">
              <a:spcBef>
                <a:spcPts val="0"/>
              </a:spcBef>
              <a:spcAft>
                <a:spcPts val="0"/>
              </a:spcAft>
              <a:buSzPts val="3000"/>
              <a:buFont typeface="IBM Plex Mono"/>
              <a:buNone/>
              <a:defRPr sz="3000">
                <a:latin typeface="IBM Plex Mono"/>
                <a:ea typeface="IBM Plex Mono"/>
                <a:cs typeface="IBM Plex Mono"/>
                <a:sym typeface="IBM Plex Mono"/>
              </a:defRPr>
            </a:lvl4pPr>
            <a:lvl5pPr lvl="4" rtl="0">
              <a:spcBef>
                <a:spcPts val="0"/>
              </a:spcBef>
              <a:spcAft>
                <a:spcPts val="0"/>
              </a:spcAft>
              <a:buSzPts val="3000"/>
              <a:buFont typeface="IBM Plex Mono"/>
              <a:buNone/>
              <a:defRPr sz="3000">
                <a:latin typeface="IBM Plex Mono"/>
                <a:ea typeface="IBM Plex Mono"/>
                <a:cs typeface="IBM Plex Mono"/>
                <a:sym typeface="IBM Plex Mono"/>
              </a:defRPr>
            </a:lvl5pPr>
            <a:lvl6pPr lvl="5" rtl="0">
              <a:spcBef>
                <a:spcPts val="0"/>
              </a:spcBef>
              <a:spcAft>
                <a:spcPts val="0"/>
              </a:spcAft>
              <a:buSzPts val="3000"/>
              <a:buFont typeface="IBM Plex Mono"/>
              <a:buNone/>
              <a:defRPr sz="3000">
                <a:latin typeface="IBM Plex Mono"/>
                <a:ea typeface="IBM Plex Mono"/>
                <a:cs typeface="IBM Plex Mono"/>
                <a:sym typeface="IBM Plex Mono"/>
              </a:defRPr>
            </a:lvl6pPr>
            <a:lvl7pPr lvl="6" rtl="0">
              <a:spcBef>
                <a:spcPts val="0"/>
              </a:spcBef>
              <a:spcAft>
                <a:spcPts val="0"/>
              </a:spcAft>
              <a:buSzPts val="3000"/>
              <a:buFont typeface="IBM Plex Mono"/>
              <a:buNone/>
              <a:defRPr sz="3000">
                <a:latin typeface="IBM Plex Mono"/>
                <a:ea typeface="IBM Plex Mono"/>
                <a:cs typeface="IBM Plex Mono"/>
                <a:sym typeface="IBM Plex Mono"/>
              </a:defRPr>
            </a:lvl7pPr>
            <a:lvl8pPr lvl="7" rtl="0">
              <a:spcBef>
                <a:spcPts val="0"/>
              </a:spcBef>
              <a:spcAft>
                <a:spcPts val="0"/>
              </a:spcAft>
              <a:buSzPts val="3000"/>
              <a:buFont typeface="IBM Plex Mono"/>
              <a:buNone/>
              <a:defRPr sz="3000">
                <a:latin typeface="IBM Plex Mono"/>
                <a:ea typeface="IBM Plex Mono"/>
                <a:cs typeface="IBM Plex Mono"/>
                <a:sym typeface="IBM Plex Mono"/>
              </a:defRPr>
            </a:lvl8pPr>
            <a:lvl9pPr lvl="8" rtl="0">
              <a:spcBef>
                <a:spcPts val="0"/>
              </a:spcBef>
              <a:spcAft>
                <a:spcPts val="0"/>
              </a:spcAft>
              <a:buSzPts val="3000"/>
              <a:buFont typeface="IBM Plex Mono"/>
              <a:buNone/>
              <a:defRPr sz="3000">
                <a:latin typeface="IBM Plex Mono"/>
                <a:ea typeface="IBM Plex Mono"/>
                <a:cs typeface="IBM Plex Mono"/>
                <a:sym typeface="IBM Plex Mono"/>
              </a:defRPr>
            </a:lvl9pPr>
          </a:lstStyle>
          <a:p>
            <a:r>
              <a:t>xx%</a:t>
            </a:r>
          </a:p>
        </p:txBody>
      </p:sp>
      <p:sp>
        <p:nvSpPr>
          <p:cNvPr id="502" name="Google Shape;502;p13"/>
          <p:cNvSpPr txBox="1">
            <a:spLocks noGrp="1"/>
          </p:cNvSpPr>
          <p:nvPr>
            <p:ph type="title" idx="7" hasCustomPrompt="1"/>
          </p:nvPr>
        </p:nvSpPr>
        <p:spPr>
          <a:xfrm>
            <a:off x="4366698" y="1344775"/>
            <a:ext cx="1057500" cy="640200"/>
          </a:xfrm>
          <a:prstGeom prst="rect">
            <a:avLst/>
          </a:prstGeom>
          <a:noFill/>
        </p:spPr>
        <p:txBody>
          <a:bodyPr spcFirstLastPara="1" wrap="square" lIns="91425" tIns="91425" rIns="91425" bIns="91425" anchor="b" anchorCtr="0">
            <a:noAutofit/>
          </a:bodyPr>
          <a:lstStyle>
            <a:lvl1pPr lvl="0" rtl="0">
              <a:lnSpc>
                <a:spcPct val="115000"/>
              </a:lnSpc>
              <a:spcBef>
                <a:spcPts val="0"/>
              </a:spcBef>
              <a:spcAft>
                <a:spcPts val="0"/>
              </a:spcAft>
              <a:buSzPts val="3000"/>
              <a:buNone/>
              <a:defRPr>
                <a:latin typeface="Poppins"/>
                <a:ea typeface="Poppins"/>
                <a:cs typeface="Poppins"/>
                <a:sym typeface="Poppins"/>
              </a:defRPr>
            </a:lvl1pPr>
            <a:lvl2pPr lvl="1" rtl="0">
              <a:spcBef>
                <a:spcPts val="0"/>
              </a:spcBef>
              <a:spcAft>
                <a:spcPts val="0"/>
              </a:spcAft>
              <a:buSzPts val="3000"/>
              <a:buFont typeface="IBM Plex Mono"/>
              <a:buNone/>
              <a:defRPr sz="3000">
                <a:latin typeface="IBM Plex Mono"/>
                <a:ea typeface="IBM Plex Mono"/>
                <a:cs typeface="IBM Plex Mono"/>
                <a:sym typeface="IBM Plex Mono"/>
              </a:defRPr>
            </a:lvl2pPr>
            <a:lvl3pPr lvl="2" rtl="0">
              <a:spcBef>
                <a:spcPts val="0"/>
              </a:spcBef>
              <a:spcAft>
                <a:spcPts val="0"/>
              </a:spcAft>
              <a:buSzPts val="3000"/>
              <a:buFont typeface="IBM Plex Mono"/>
              <a:buNone/>
              <a:defRPr sz="3000">
                <a:latin typeface="IBM Plex Mono"/>
                <a:ea typeface="IBM Plex Mono"/>
                <a:cs typeface="IBM Plex Mono"/>
                <a:sym typeface="IBM Plex Mono"/>
              </a:defRPr>
            </a:lvl3pPr>
            <a:lvl4pPr lvl="3" rtl="0">
              <a:spcBef>
                <a:spcPts val="0"/>
              </a:spcBef>
              <a:spcAft>
                <a:spcPts val="0"/>
              </a:spcAft>
              <a:buSzPts val="3000"/>
              <a:buFont typeface="IBM Plex Mono"/>
              <a:buNone/>
              <a:defRPr sz="3000">
                <a:latin typeface="IBM Plex Mono"/>
                <a:ea typeface="IBM Plex Mono"/>
                <a:cs typeface="IBM Plex Mono"/>
                <a:sym typeface="IBM Plex Mono"/>
              </a:defRPr>
            </a:lvl4pPr>
            <a:lvl5pPr lvl="4" rtl="0">
              <a:spcBef>
                <a:spcPts val="0"/>
              </a:spcBef>
              <a:spcAft>
                <a:spcPts val="0"/>
              </a:spcAft>
              <a:buSzPts val="3000"/>
              <a:buFont typeface="IBM Plex Mono"/>
              <a:buNone/>
              <a:defRPr sz="3000">
                <a:latin typeface="IBM Plex Mono"/>
                <a:ea typeface="IBM Plex Mono"/>
                <a:cs typeface="IBM Plex Mono"/>
                <a:sym typeface="IBM Plex Mono"/>
              </a:defRPr>
            </a:lvl5pPr>
            <a:lvl6pPr lvl="5" rtl="0">
              <a:spcBef>
                <a:spcPts val="0"/>
              </a:spcBef>
              <a:spcAft>
                <a:spcPts val="0"/>
              </a:spcAft>
              <a:buSzPts val="3000"/>
              <a:buFont typeface="IBM Plex Mono"/>
              <a:buNone/>
              <a:defRPr sz="3000">
                <a:latin typeface="IBM Plex Mono"/>
                <a:ea typeface="IBM Plex Mono"/>
                <a:cs typeface="IBM Plex Mono"/>
                <a:sym typeface="IBM Plex Mono"/>
              </a:defRPr>
            </a:lvl6pPr>
            <a:lvl7pPr lvl="6" rtl="0">
              <a:spcBef>
                <a:spcPts val="0"/>
              </a:spcBef>
              <a:spcAft>
                <a:spcPts val="0"/>
              </a:spcAft>
              <a:buSzPts val="3000"/>
              <a:buFont typeface="IBM Plex Mono"/>
              <a:buNone/>
              <a:defRPr sz="3000">
                <a:latin typeface="IBM Plex Mono"/>
                <a:ea typeface="IBM Plex Mono"/>
                <a:cs typeface="IBM Plex Mono"/>
                <a:sym typeface="IBM Plex Mono"/>
              </a:defRPr>
            </a:lvl7pPr>
            <a:lvl8pPr lvl="7" rtl="0">
              <a:spcBef>
                <a:spcPts val="0"/>
              </a:spcBef>
              <a:spcAft>
                <a:spcPts val="0"/>
              </a:spcAft>
              <a:buSzPts val="3000"/>
              <a:buFont typeface="IBM Plex Mono"/>
              <a:buNone/>
              <a:defRPr sz="3000">
                <a:latin typeface="IBM Plex Mono"/>
                <a:ea typeface="IBM Plex Mono"/>
                <a:cs typeface="IBM Plex Mono"/>
                <a:sym typeface="IBM Plex Mono"/>
              </a:defRPr>
            </a:lvl8pPr>
            <a:lvl9pPr lvl="8" rtl="0">
              <a:spcBef>
                <a:spcPts val="0"/>
              </a:spcBef>
              <a:spcAft>
                <a:spcPts val="0"/>
              </a:spcAft>
              <a:buSzPts val="3000"/>
              <a:buFont typeface="IBM Plex Mono"/>
              <a:buNone/>
              <a:defRPr sz="3000">
                <a:latin typeface="IBM Plex Mono"/>
                <a:ea typeface="IBM Plex Mono"/>
                <a:cs typeface="IBM Plex Mono"/>
                <a:sym typeface="IBM Plex Mono"/>
              </a:defRPr>
            </a:lvl9pPr>
          </a:lstStyle>
          <a:p>
            <a:r>
              <a:t>xx%</a:t>
            </a:r>
          </a:p>
        </p:txBody>
      </p:sp>
      <p:sp>
        <p:nvSpPr>
          <p:cNvPr id="503" name="Google Shape;503;p13"/>
          <p:cNvSpPr txBox="1">
            <a:spLocks noGrp="1"/>
          </p:cNvSpPr>
          <p:nvPr>
            <p:ph type="title" idx="8" hasCustomPrompt="1"/>
          </p:nvPr>
        </p:nvSpPr>
        <p:spPr>
          <a:xfrm>
            <a:off x="4366698" y="3040971"/>
            <a:ext cx="1057500" cy="640200"/>
          </a:xfrm>
          <a:prstGeom prst="rect">
            <a:avLst/>
          </a:prstGeom>
          <a:noFill/>
        </p:spPr>
        <p:txBody>
          <a:bodyPr spcFirstLastPara="1" wrap="square" lIns="91425" tIns="91425" rIns="91425" bIns="91425" anchor="b" anchorCtr="0">
            <a:noAutofit/>
          </a:bodyPr>
          <a:lstStyle>
            <a:lvl1pPr lvl="0" rtl="0">
              <a:lnSpc>
                <a:spcPct val="115000"/>
              </a:lnSpc>
              <a:spcBef>
                <a:spcPts val="0"/>
              </a:spcBef>
              <a:spcAft>
                <a:spcPts val="0"/>
              </a:spcAft>
              <a:buSzPts val="3000"/>
              <a:buNone/>
              <a:defRPr>
                <a:latin typeface="Poppins"/>
                <a:ea typeface="Poppins"/>
                <a:cs typeface="Poppins"/>
                <a:sym typeface="Poppins"/>
              </a:defRPr>
            </a:lvl1pPr>
            <a:lvl2pPr lvl="1" rtl="0">
              <a:spcBef>
                <a:spcPts val="0"/>
              </a:spcBef>
              <a:spcAft>
                <a:spcPts val="0"/>
              </a:spcAft>
              <a:buSzPts val="3000"/>
              <a:buFont typeface="IBM Plex Mono"/>
              <a:buNone/>
              <a:defRPr sz="3000">
                <a:latin typeface="IBM Plex Mono"/>
                <a:ea typeface="IBM Plex Mono"/>
                <a:cs typeface="IBM Plex Mono"/>
                <a:sym typeface="IBM Plex Mono"/>
              </a:defRPr>
            </a:lvl2pPr>
            <a:lvl3pPr lvl="2" rtl="0">
              <a:spcBef>
                <a:spcPts val="0"/>
              </a:spcBef>
              <a:spcAft>
                <a:spcPts val="0"/>
              </a:spcAft>
              <a:buSzPts val="3000"/>
              <a:buFont typeface="IBM Plex Mono"/>
              <a:buNone/>
              <a:defRPr sz="3000">
                <a:latin typeface="IBM Plex Mono"/>
                <a:ea typeface="IBM Plex Mono"/>
                <a:cs typeface="IBM Plex Mono"/>
                <a:sym typeface="IBM Plex Mono"/>
              </a:defRPr>
            </a:lvl3pPr>
            <a:lvl4pPr lvl="3" rtl="0">
              <a:spcBef>
                <a:spcPts val="0"/>
              </a:spcBef>
              <a:spcAft>
                <a:spcPts val="0"/>
              </a:spcAft>
              <a:buSzPts val="3000"/>
              <a:buFont typeface="IBM Plex Mono"/>
              <a:buNone/>
              <a:defRPr sz="3000">
                <a:latin typeface="IBM Plex Mono"/>
                <a:ea typeface="IBM Plex Mono"/>
                <a:cs typeface="IBM Plex Mono"/>
                <a:sym typeface="IBM Plex Mono"/>
              </a:defRPr>
            </a:lvl4pPr>
            <a:lvl5pPr lvl="4" rtl="0">
              <a:spcBef>
                <a:spcPts val="0"/>
              </a:spcBef>
              <a:spcAft>
                <a:spcPts val="0"/>
              </a:spcAft>
              <a:buSzPts val="3000"/>
              <a:buFont typeface="IBM Plex Mono"/>
              <a:buNone/>
              <a:defRPr sz="3000">
                <a:latin typeface="IBM Plex Mono"/>
                <a:ea typeface="IBM Plex Mono"/>
                <a:cs typeface="IBM Plex Mono"/>
                <a:sym typeface="IBM Plex Mono"/>
              </a:defRPr>
            </a:lvl5pPr>
            <a:lvl6pPr lvl="5" rtl="0">
              <a:spcBef>
                <a:spcPts val="0"/>
              </a:spcBef>
              <a:spcAft>
                <a:spcPts val="0"/>
              </a:spcAft>
              <a:buSzPts val="3000"/>
              <a:buFont typeface="IBM Plex Mono"/>
              <a:buNone/>
              <a:defRPr sz="3000">
                <a:latin typeface="IBM Plex Mono"/>
                <a:ea typeface="IBM Plex Mono"/>
                <a:cs typeface="IBM Plex Mono"/>
                <a:sym typeface="IBM Plex Mono"/>
              </a:defRPr>
            </a:lvl6pPr>
            <a:lvl7pPr lvl="6" rtl="0">
              <a:spcBef>
                <a:spcPts val="0"/>
              </a:spcBef>
              <a:spcAft>
                <a:spcPts val="0"/>
              </a:spcAft>
              <a:buSzPts val="3000"/>
              <a:buFont typeface="IBM Plex Mono"/>
              <a:buNone/>
              <a:defRPr sz="3000">
                <a:latin typeface="IBM Plex Mono"/>
                <a:ea typeface="IBM Plex Mono"/>
                <a:cs typeface="IBM Plex Mono"/>
                <a:sym typeface="IBM Plex Mono"/>
              </a:defRPr>
            </a:lvl7pPr>
            <a:lvl8pPr lvl="7" rtl="0">
              <a:spcBef>
                <a:spcPts val="0"/>
              </a:spcBef>
              <a:spcAft>
                <a:spcPts val="0"/>
              </a:spcAft>
              <a:buSzPts val="3000"/>
              <a:buFont typeface="IBM Plex Mono"/>
              <a:buNone/>
              <a:defRPr sz="3000">
                <a:latin typeface="IBM Plex Mono"/>
                <a:ea typeface="IBM Plex Mono"/>
                <a:cs typeface="IBM Plex Mono"/>
                <a:sym typeface="IBM Plex Mono"/>
              </a:defRPr>
            </a:lvl8pPr>
            <a:lvl9pPr lvl="8" rtl="0">
              <a:spcBef>
                <a:spcPts val="0"/>
              </a:spcBef>
              <a:spcAft>
                <a:spcPts val="0"/>
              </a:spcAft>
              <a:buSzPts val="3000"/>
              <a:buFont typeface="IBM Plex Mono"/>
              <a:buNone/>
              <a:defRPr sz="3000">
                <a:latin typeface="IBM Plex Mono"/>
                <a:ea typeface="IBM Plex Mono"/>
                <a:cs typeface="IBM Plex Mono"/>
                <a:sym typeface="IBM Plex Mono"/>
              </a:defRPr>
            </a:lvl9pPr>
          </a:lstStyle>
          <a:p>
            <a:r>
              <a:t>xx%</a:t>
            </a:r>
          </a:p>
        </p:txBody>
      </p:sp>
      <p:sp>
        <p:nvSpPr>
          <p:cNvPr id="504" name="Google Shape;504;p13"/>
          <p:cNvSpPr txBox="1">
            <a:spLocks noGrp="1"/>
          </p:cNvSpPr>
          <p:nvPr>
            <p:ph type="subTitle" idx="9"/>
          </p:nvPr>
        </p:nvSpPr>
        <p:spPr>
          <a:xfrm>
            <a:off x="720000" y="1918675"/>
            <a:ext cx="3233700" cy="4023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Source Code Pro"/>
              <a:buNone/>
              <a:defRPr sz="1900" b="1">
                <a:latin typeface="IBM Plex Mono"/>
                <a:ea typeface="IBM Plex Mono"/>
                <a:cs typeface="IBM Plex Mono"/>
                <a:sym typeface="IBM Plex Mono"/>
              </a:defRPr>
            </a:lvl1pPr>
            <a:lvl2pPr lvl="1"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2pPr>
            <a:lvl3pPr lvl="2"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3pPr>
            <a:lvl4pPr lvl="3"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4pPr>
            <a:lvl5pPr lvl="4"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5pPr>
            <a:lvl6pPr lvl="5"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6pPr>
            <a:lvl7pPr lvl="6"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7pPr>
            <a:lvl8pPr lvl="7"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8pPr>
            <a:lvl9pPr lvl="8"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9pPr>
          </a:lstStyle>
          <a:p>
            <a:endParaRPr/>
          </a:p>
        </p:txBody>
      </p:sp>
      <p:sp>
        <p:nvSpPr>
          <p:cNvPr id="505" name="Google Shape;505;p13"/>
          <p:cNvSpPr txBox="1">
            <a:spLocks noGrp="1"/>
          </p:cNvSpPr>
          <p:nvPr>
            <p:ph type="subTitle" idx="13"/>
          </p:nvPr>
        </p:nvSpPr>
        <p:spPr>
          <a:xfrm>
            <a:off x="4366698" y="1918675"/>
            <a:ext cx="3233700" cy="4023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Source Code Pro"/>
              <a:buNone/>
              <a:defRPr sz="1900" b="1">
                <a:latin typeface="IBM Plex Mono"/>
                <a:ea typeface="IBM Plex Mono"/>
                <a:cs typeface="IBM Plex Mono"/>
                <a:sym typeface="IBM Plex Mono"/>
              </a:defRPr>
            </a:lvl1pPr>
            <a:lvl2pPr lvl="1"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2pPr>
            <a:lvl3pPr lvl="2"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3pPr>
            <a:lvl4pPr lvl="3"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4pPr>
            <a:lvl5pPr lvl="4"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5pPr>
            <a:lvl6pPr lvl="5"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6pPr>
            <a:lvl7pPr lvl="6"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7pPr>
            <a:lvl8pPr lvl="7"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8pPr>
            <a:lvl9pPr lvl="8" algn="ctr" rtl="0">
              <a:lnSpc>
                <a:spcPct val="100000"/>
              </a:lnSpc>
              <a:spcBef>
                <a:spcPts val="0"/>
              </a:spcBef>
              <a:spcAft>
                <a:spcPts val="0"/>
              </a:spcAft>
              <a:buSzPts val="2400"/>
              <a:buFont typeface="Source Code Pro"/>
              <a:buNone/>
              <a:defRPr sz="2400" b="1">
                <a:latin typeface="Source Code Pro"/>
                <a:ea typeface="Source Code Pro"/>
                <a:cs typeface="Source Code Pro"/>
                <a:sym typeface="Source Code Pro"/>
              </a:defRPr>
            </a:lvl9pPr>
          </a:lstStyle>
          <a:p>
            <a:endParaRPr/>
          </a:p>
        </p:txBody>
      </p:sp>
      <p:sp>
        <p:nvSpPr>
          <p:cNvPr id="506" name="Google Shape;506;p13"/>
          <p:cNvSpPr txBox="1">
            <a:spLocks noGrp="1"/>
          </p:cNvSpPr>
          <p:nvPr>
            <p:ph type="subTitle" idx="14"/>
          </p:nvPr>
        </p:nvSpPr>
        <p:spPr>
          <a:xfrm>
            <a:off x="720000" y="3614801"/>
            <a:ext cx="3233700" cy="4023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IBM Plex Mono"/>
              <a:buNone/>
              <a:defRPr sz="1900" b="1">
                <a:latin typeface="IBM Plex Mono"/>
                <a:ea typeface="IBM Plex Mono"/>
                <a:cs typeface="IBM Plex Mono"/>
                <a:sym typeface="IBM Plex Mono"/>
              </a:defRPr>
            </a:lvl1pPr>
            <a:lvl2pPr lvl="1"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2pPr>
            <a:lvl3pPr lvl="2"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3pPr>
            <a:lvl4pPr lvl="3"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4pPr>
            <a:lvl5pPr lvl="4"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5pPr>
            <a:lvl6pPr lvl="5"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6pPr>
            <a:lvl7pPr lvl="6"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7pPr>
            <a:lvl8pPr lvl="7"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8pPr>
            <a:lvl9pPr lvl="8"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9pPr>
          </a:lstStyle>
          <a:p>
            <a:endParaRPr/>
          </a:p>
        </p:txBody>
      </p:sp>
      <p:sp>
        <p:nvSpPr>
          <p:cNvPr id="507" name="Google Shape;507;p13"/>
          <p:cNvSpPr txBox="1">
            <a:spLocks noGrp="1"/>
          </p:cNvSpPr>
          <p:nvPr>
            <p:ph type="subTitle" idx="15"/>
          </p:nvPr>
        </p:nvSpPr>
        <p:spPr>
          <a:xfrm>
            <a:off x="4366698" y="3614801"/>
            <a:ext cx="3233700" cy="4023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IBM Plex Mono"/>
              <a:buNone/>
              <a:defRPr sz="1900" b="1">
                <a:latin typeface="IBM Plex Mono"/>
                <a:ea typeface="IBM Plex Mono"/>
                <a:cs typeface="IBM Plex Mono"/>
                <a:sym typeface="IBM Plex Mono"/>
              </a:defRPr>
            </a:lvl1pPr>
            <a:lvl2pPr lvl="1"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2pPr>
            <a:lvl3pPr lvl="2"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3pPr>
            <a:lvl4pPr lvl="3"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4pPr>
            <a:lvl5pPr lvl="4"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5pPr>
            <a:lvl6pPr lvl="5"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6pPr>
            <a:lvl7pPr lvl="6"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7pPr>
            <a:lvl8pPr lvl="7"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8pPr>
            <a:lvl9pPr lvl="8" algn="ctr" rtl="0">
              <a:lnSpc>
                <a:spcPct val="100000"/>
              </a:lnSpc>
              <a:spcBef>
                <a:spcPts val="0"/>
              </a:spcBef>
              <a:spcAft>
                <a:spcPts val="0"/>
              </a:spcAft>
              <a:buSzPts val="2400"/>
              <a:buFont typeface="IBM Plex Mono"/>
              <a:buNone/>
              <a:defRPr sz="2400" b="1">
                <a:latin typeface="IBM Plex Mono"/>
                <a:ea typeface="IBM Plex Mono"/>
                <a:cs typeface="IBM Plex Mono"/>
                <a:sym typeface="IBM Plex Mono"/>
              </a:defRPr>
            </a:lvl9pPr>
          </a:lstStyle>
          <a:p>
            <a:endParaRPr/>
          </a:p>
        </p:txBody>
      </p:sp>
      <p:grpSp>
        <p:nvGrpSpPr>
          <p:cNvPr id="508" name="Google Shape;508;p13"/>
          <p:cNvGrpSpPr/>
          <p:nvPr/>
        </p:nvGrpSpPr>
        <p:grpSpPr>
          <a:xfrm>
            <a:off x="-808923" y="2711465"/>
            <a:ext cx="2097951" cy="3309497"/>
            <a:chOff x="-656523" y="2711465"/>
            <a:chExt cx="2097951" cy="3309497"/>
          </a:xfrm>
        </p:grpSpPr>
        <p:sp>
          <p:nvSpPr>
            <p:cNvPr id="509" name="Google Shape;509;p13"/>
            <p:cNvSpPr/>
            <p:nvPr/>
          </p:nvSpPr>
          <p:spPr>
            <a:xfrm flipH="1">
              <a:off x="-352474" y="4279466"/>
              <a:ext cx="1139424" cy="986746"/>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0" name="Google Shape;510;p13"/>
            <p:cNvGrpSpPr/>
            <p:nvPr/>
          </p:nvGrpSpPr>
          <p:grpSpPr>
            <a:xfrm>
              <a:off x="323479" y="4682324"/>
              <a:ext cx="328346" cy="328531"/>
              <a:chOff x="3678700" y="407275"/>
              <a:chExt cx="708100" cy="708500"/>
            </a:xfrm>
          </p:grpSpPr>
          <p:sp>
            <p:nvSpPr>
              <p:cNvPr id="511" name="Google Shape;511;p13"/>
              <p:cNvSpPr/>
              <p:nvPr/>
            </p:nvSpPr>
            <p:spPr>
              <a:xfrm>
                <a:off x="3678700" y="4072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3"/>
              <p:cNvSpPr/>
              <p:nvPr/>
            </p:nvSpPr>
            <p:spPr>
              <a:xfrm>
                <a:off x="3754875" y="483475"/>
                <a:ext cx="249900" cy="249875"/>
              </a:xfrm>
              <a:custGeom>
                <a:avLst/>
                <a:gdLst/>
                <a:ahLst/>
                <a:cxnLst/>
                <a:rect l="l" t="t" r="r" b="b"/>
                <a:pathLst>
                  <a:path w="9996" h="9995" extrusionOk="0">
                    <a:moveTo>
                      <a:pt x="8593" y="0"/>
                    </a:moveTo>
                    <a:lnTo>
                      <a:pt x="0" y="8593"/>
                    </a:lnTo>
                    <a:lnTo>
                      <a:pt x="1402" y="9995"/>
                    </a:lnTo>
                    <a:lnTo>
                      <a:pt x="9995" y="1402"/>
                    </a:lnTo>
                    <a:lnTo>
                      <a:pt x="8593"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3"/>
              <p:cNvSpPr/>
              <p:nvPr/>
            </p:nvSpPr>
            <p:spPr>
              <a:xfrm>
                <a:off x="3831425" y="560025"/>
                <a:ext cx="249900" cy="249900"/>
              </a:xfrm>
              <a:custGeom>
                <a:avLst/>
                <a:gdLst/>
                <a:ahLst/>
                <a:cxnLst/>
                <a:rect l="l" t="t" r="r" b="b"/>
                <a:pathLst>
                  <a:path w="9996" h="9996" extrusionOk="0">
                    <a:moveTo>
                      <a:pt x="8594" y="0"/>
                    </a:moveTo>
                    <a:lnTo>
                      <a:pt x="1" y="8594"/>
                    </a:lnTo>
                    <a:lnTo>
                      <a:pt x="1403" y="9995"/>
                    </a:lnTo>
                    <a:lnTo>
                      <a:pt x="9996" y="1402"/>
                    </a:lnTo>
                    <a:lnTo>
                      <a:pt x="8594"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3"/>
              <p:cNvSpPr/>
              <p:nvPr/>
            </p:nvSpPr>
            <p:spPr>
              <a:xfrm>
                <a:off x="3907625" y="636575"/>
                <a:ext cx="249875" cy="249525"/>
              </a:xfrm>
              <a:custGeom>
                <a:avLst/>
                <a:gdLst/>
                <a:ahLst/>
                <a:cxnLst/>
                <a:rect l="l" t="t" r="r" b="b"/>
                <a:pathLst>
                  <a:path w="9995" h="9981" extrusionOk="0">
                    <a:moveTo>
                      <a:pt x="8593" y="1"/>
                    </a:moveTo>
                    <a:lnTo>
                      <a:pt x="0" y="8579"/>
                    </a:lnTo>
                    <a:lnTo>
                      <a:pt x="1402" y="9980"/>
                    </a:lnTo>
                    <a:lnTo>
                      <a:pt x="9995" y="1387"/>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3"/>
              <p:cNvSpPr/>
              <p:nvPr/>
            </p:nvSpPr>
            <p:spPr>
              <a:xfrm>
                <a:off x="3984175" y="713150"/>
                <a:ext cx="249900" cy="249900"/>
              </a:xfrm>
              <a:custGeom>
                <a:avLst/>
                <a:gdLst/>
                <a:ahLst/>
                <a:cxnLst/>
                <a:rect l="l" t="t" r="r" b="b"/>
                <a:pathLst>
                  <a:path w="9996" h="9996" extrusionOk="0">
                    <a:moveTo>
                      <a:pt x="8593" y="0"/>
                    </a:moveTo>
                    <a:lnTo>
                      <a:pt x="0" y="8593"/>
                    </a:lnTo>
                    <a:lnTo>
                      <a:pt x="1402" y="9995"/>
                    </a:lnTo>
                    <a:lnTo>
                      <a:pt x="9995" y="1402"/>
                    </a:lnTo>
                    <a:lnTo>
                      <a:pt x="8593"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3"/>
              <p:cNvSpPr/>
              <p:nvPr/>
            </p:nvSpPr>
            <p:spPr>
              <a:xfrm>
                <a:off x="4061125" y="789700"/>
                <a:ext cx="249500" cy="249525"/>
              </a:xfrm>
              <a:custGeom>
                <a:avLst/>
                <a:gdLst/>
                <a:ahLst/>
                <a:cxnLst/>
                <a:rect l="l" t="t" r="r" b="b"/>
                <a:pathLst>
                  <a:path w="9980" h="9981" extrusionOk="0">
                    <a:moveTo>
                      <a:pt x="8593" y="1"/>
                    </a:moveTo>
                    <a:lnTo>
                      <a:pt x="0" y="8594"/>
                    </a:lnTo>
                    <a:lnTo>
                      <a:pt x="1402" y="9980"/>
                    </a:lnTo>
                    <a:lnTo>
                      <a:pt x="9980" y="1402"/>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3"/>
              <p:cNvSpPr/>
              <p:nvPr/>
            </p:nvSpPr>
            <p:spPr>
              <a:xfrm>
                <a:off x="4136925" y="8658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8" name="Google Shape;518;p13"/>
            <p:cNvGrpSpPr/>
            <p:nvPr/>
          </p:nvGrpSpPr>
          <p:grpSpPr>
            <a:xfrm>
              <a:off x="-541317" y="2711465"/>
              <a:ext cx="1117945" cy="1598547"/>
              <a:chOff x="-541317" y="2711465"/>
              <a:chExt cx="1117945" cy="1598547"/>
            </a:xfrm>
          </p:grpSpPr>
          <p:sp>
            <p:nvSpPr>
              <p:cNvPr id="519" name="Google Shape;519;p13"/>
              <p:cNvSpPr/>
              <p:nvPr/>
            </p:nvSpPr>
            <p:spPr>
              <a:xfrm rot="8999999">
                <a:off x="-132025" y="2659081"/>
                <a:ext cx="246869" cy="1703314"/>
              </a:xfrm>
              <a:custGeom>
                <a:avLst/>
                <a:gdLst/>
                <a:ahLst/>
                <a:cxnLst/>
                <a:rect l="l" t="t" r="r" b="b"/>
                <a:pathLst>
                  <a:path w="6019" h="29909" extrusionOk="0">
                    <a:moveTo>
                      <a:pt x="1" y="1"/>
                    </a:moveTo>
                    <a:lnTo>
                      <a:pt x="1" y="306"/>
                    </a:lnTo>
                    <a:lnTo>
                      <a:pt x="5699" y="306"/>
                    </a:lnTo>
                    <a:lnTo>
                      <a:pt x="5699" y="29909"/>
                    </a:lnTo>
                    <a:lnTo>
                      <a:pt x="6019" y="29909"/>
                    </a:lnTo>
                    <a:lnTo>
                      <a:pt x="6019" y="1"/>
                    </a:lnTo>
                    <a:close/>
                  </a:path>
                </a:pathLst>
              </a:custGeom>
              <a:solidFill>
                <a:srgbClr val="0C0A9E">
                  <a:alpha val="31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0" name="Google Shape;520;p13"/>
              <p:cNvGrpSpPr/>
              <p:nvPr/>
            </p:nvGrpSpPr>
            <p:grpSpPr>
              <a:xfrm>
                <a:off x="442584" y="4120912"/>
                <a:ext cx="134044" cy="134013"/>
                <a:chOff x="1101075" y="2142375"/>
                <a:chExt cx="439200" cy="439100"/>
              </a:xfrm>
            </p:grpSpPr>
            <p:sp>
              <p:nvSpPr>
                <p:cNvPr id="521" name="Google Shape;521;p13"/>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3"/>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3" name="Google Shape;523;p13"/>
            <p:cNvGrpSpPr/>
            <p:nvPr/>
          </p:nvGrpSpPr>
          <p:grpSpPr>
            <a:xfrm rot="-9080766">
              <a:off x="-341725" y="3731687"/>
              <a:ext cx="1117904" cy="1598488"/>
              <a:chOff x="-541317" y="2711465"/>
              <a:chExt cx="1117945" cy="1598547"/>
            </a:xfrm>
          </p:grpSpPr>
          <p:sp>
            <p:nvSpPr>
              <p:cNvPr id="524" name="Google Shape;524;p13"/>
              <p:cNvSpPr/>
              <p:nvPr/>
            </p:nvSpPr>
            <p:spPr>
              <a:xfrm rot="8999999">
                <a:off x="-132025" y="2659081"/>
                <a:ext cx="246869" cy="1703314"/>
              </a:xfrm>
              <a:custGeom>
                <a:avLst/>
                <a:gdLst/>
                <a:ahLst/>
                <a:cxnLst/>
                <a:rect l="l" t="t" r="r" b="b"/>
                <a:pathLst>
                  <a:path w="6019" h="29909" extrusionOk="0">
                    <a:moveTo>
                      <a:pt x="1" y="1"/>
                    </a:moveTo>
                    <a:lnTo>
                      <a:pt x="1" y="306"/>
                    </a:lnTo>
                    <a:lnTo>
                      <a:pt x="5699" y="306"/>
                    </a:lnTo>
                    <a:lnTo>
                      <a:pt x="5699" y="29909"/>
                    </a:lnTo>
                    <a:lnTo>
                      <a:pt x="6019" y="29909"/>
                    </a:lnTo>
                    <a:lnTo>
                      <a:pt x="6019" y="1"/>
                    </a:lnTo>
                    <a:close/>
                  </a:path>
                </a:pathLst>
              </a:custGeom>
              <a:solidFill>
                <a:srgbClr val="0C0A9E">
                  <a:alpha val="31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5" name="Google Shape;525;p13"/>
              <p:cNvGrpSpPr/>
              <p:nvPr/>
            </p:nvGrpSpPr>
            <p:grpSpPr>
              <a:xfrm>
                <a:off x="442584" y="4120912"/>
                <a:ext cx="134044" cy="134013"/>
                <a:chOff x="1101075" y="2142375"/>
                <a:chExt cx="439200" cy="439100"/>
              </a:xfrm>
            </p:grpSpPr>
            <p:sp>
              <p:nvSpPr>
                <p:cNvPr id="526" name="Google Shape;526;p13"/>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3"/>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8" name="Google Shape;528;p13"/>
            <p:cNvGrpSpPr/>
            <p:nvPr/>
          </p:nvGrpSpPr>
          <p:grpSpPr>
            <a:xfrm rot="10800000">
              <a:off x="323483" y="4422415"/>
              <a:ext cx="1117945" cy="1598547"/>
              <a:chOff x="-541317" y="2711465"/>
              <a:chExt cx="1117945" cy="1598547"/>
            </a:xfrm>
          </p:grpSpPr>
          <p:sp>
            <p:nvSpPr>
              <p:cNvPr id="529" name="Google Shape;529;p13"/>
              <p:cNvSpPr/>
              <p:nvPr/>
            </p:nvSpPr>
            <p:spPr>
              <a:xfrm rot="8999999">
                <a:off x="-132025" y="2659081"/>
                <a:ext cx="246869" cy="1703314"/>
              </a:xfrm>
              <a:custGeom>
                <a:avLst/>
                <a:gdLst/>
                <a:ahLst/>
                <a:cxnLst/>
                <a:rect l="l" t="t" r="r" b="b"/>
                <a:pathLst>
                  <a:path w="6019" h="29909" extrusionOk="0">
                    <a:moveTo>
                      <a:pt x="1" y="1"/>
                    </a:moveTo>
                    <a:lnTo>
                      <a:pt x="1" y="306"/>
                    </a:lnTo>
                    <a:lnTo>
                      <a:pt x="5699" y="306"/>
                    </a:lnTo>
                    <a:lnTo>
                      <a:pt x="5699" y="29909"/>
                    </a:lnTo>
                    <a:lnTo>
                      <a:pt x="6019" y="29909"/>
                    </a:lnTo>
                    <a:lnTo>
                      <a:pt x="6019" y="1"/>
                    </a:lnTo>
                    <a:close/>
                  </a:path>
                </a:pathLst>
              </a:custGeom>
              <a:solidFill>
                <a:srgbClr val="0C0A9E">
                  <a:alpha val="31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0" name="Google Shape;530;p13"/>
              <p:cNvGrpSpPr/>
              <p:nvPr/>
            </p:nvGrpSpPr>
            <p:grpSpPr>
              <a:xfrm>
                <a:off x="442584" y="4120912"/>
                <a:ext cx="134044" cy="134013"/>
                <a:chOff x="1101075" y="2142375"/>
                <a:chExt cx="439200" cy="439100"/>
              </a:xfrm>
            </p:grpSpPr>
            <p:sp>
              <p:nvSpPr>
                <p:cNvPr id="531" name="Google Shape;531;p13"/>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3"/>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rgbClr val="0C0A9E">
                        <a:alpha val="37254"/>
                      </a:srgbClr>
                    </a:gs>
                    <a:gs pos="100000">
                      <a:srgbClr val="FFFFFF">
                        <a:alpha val="0"/>
                      </a:srgbClr>
                    </a:gs>
                  </a:gsLst>
                  <a:lin ang="13500032" scaled="0"/>
                </a:gradFill>
                <a:ln>
                  <a:noFill/>
                </a:ln>
                <a:effectLst>
                  <a:outerShdw blurRad="42863" dist="9525" dir="2280000" algn="bl" rotWithShape="0">
                    <a:schemeClr val="lt2"/>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533" name="Google Shape;533;p13"/>
          <p:cNvGrpSpPr/>
          <p:nvPr/>
        </p:nvGrpSpPr>
        <p:grpSpPr>
          <a:xfrm>
            <a:off x="6470875" y="-1735180"/>
            <a:ext cx="4257000" cy="4171657"/>
            <a:chOff x="6394675" y="-1658980"/>
            <a:chExt cx="4257000" cy="4171657"/>
          </a:xfrm>
        </p:grpSpPr>
        <p:grpSp>
          <p:nvGrpSpPr>
            <p:cNvPr id="534" name="Google Shape;534;p13"/>
            <p:cNvGrpSpPr/>
            <p:nvPr/>
          </p:nvGrpSpPr>
          <p:grpSpPr>
            <a:xfrm rot="-2700000" flipH="1">
              <a:off x="7289785" y="-1246897"/>
              <a:ext cx="2552124" cy="3347490"/>
              <a:chOff x="2976325" y="908175"/>
              <a:chExt cx="4028179" cy="5283555"/>
            </a:xfrm>
          </p:grpSpPr>
          <p:sp>
            <p:nvSpPr>
              <p:cNvPr id="535" name="Google Shape;535;p13"/>
              <p:cNvSpPr/>
              <p:nvPr/>
            </p:nvSpPr>
            <p:spPr>
              <a:xfrm>
                <a:off x="2976325" y="930036"/>
                <a:ext cx="4006263" cy="4749291"/>
              </a:xfrm>
              <a:custGeom>
                <a:avLst/>
                <a:gdLst/>
                <a:ahLst/>
                <a:cxnLst/>
                <a:rect l="l" t="t" r="r" b="b"/>
                <a:pathLst>
                  <a:path w="97678" h="115794" extrusionOk="0">
                    <a:moveTo>
                      <a:pt x="97449" y="0"/>
                    </a:moveTo>
                    <a:lnTo>
                      <a:pt x="76805" y="20645"/>
                    </a:lnTo>
                    <a:lnTo>
                      <a:pt x="76744" y="20691"/>
                    </a:lnTo>
                    <a:lnTo>
                      <a:pt x="76744" y="35927"/>
                    </a:lnTo>
                    <a:lnTo>
                      <a:pt x="63107" y="49563"/>
                    </a:lnTo>
                    <a:lnTo>
                      <a:pt x="63077" y="49608"/>
                    </a:lnTo>
                    <a:lnTo>
                      <a:pt x="63077" y="56571"/>
                    </a:lnTo>
                    <a:lnTo>
                      <a:pt x="61005" y="58659"/>
                    </a:lnTo>
                    <a:lnTo>
                      <a:pt x="61005" y="62407"/>
                    </a:lnTo>
                    <a:lnTo>
                      <a:pt x="52473" y="70939"/>
                    </a:lnTo>
                    <a:lnTo>
                      <a:pt x="52412" y="70969"/>
                    </a:lnTo>
                    <a:lnTo>
                      <a:pt x="52412" y="78541"/>
                    </a:lnTo>
                    <a:lnTo>
                      <a:pt x="46912" y="84057"/>
                    </a:lnTo>
                    <a:lnTo>
                      <a:pt x="46912" y="89633"/>
                    </a:lnTo>
                    <a:lnTo>
                      <a:pt x="33123" y="103406"/>
                    </a:lnTo>
                    <a:lnTo>
                      <a:pt x="12174" y="103406"/>
                    </a:lnTo>
                    <a:lnTo>
                      <a:pt x="0" y="115565"/>
                    </a:lnTo>
                    <a:lnTo>
                      <a:pt x="229" y="115793"/>
                    </a:lnTo>
                    <a:lnTo>
                      <a:pt x="12280" y="103711"/>
                    </a:lnTo>
                    <a:lnTo>
                      <a:pt x="33245" y="103711"/>
                    </a:lnTo>
                    <a:lnTo>
                      <a:pt x="47155" y="89801"/>
                    </a:lnTo>
                    <a:lnTo>
                      <a:pt x="47216" y="89770"/>
                    </a:lnTo>
                    <a:lnTo>
                      <a:pt x="47216" y="84179"/>
                    </a:lnTo>
                    <a:lnTo>
                      <a:pt x="52732" y="78663"/>
                    </a:lnTo>
                    <a:lnTo>
                      <a:pt x="52732" y="71106"/>
                    </a:lnTo>
                    <a:lnTo>
                      <a:pt x="61264" y="62574"/>
                    </a:lnTo>
                    <a:lnTo>
                      <a:pt x="61310" y="62513"/>
                    </a:lnTo>
                    <a:lnTo>
                      <a:pt x="61310" y="58780"/>
                    </a:lnTo>
                    <a:lnTo>
                      <a:pt x="63382" y="56708"/>
                    </a:lnTo>
                    <a:lnTo>
                      <a:pt x="63382" y="49730"/>
                    </a:lnTo>
                    <a:lnTo>
                      <a:pt x="77018" y="36109"/>
                    </a:lnTo>
                    <a:lnTo>
                      <a:pt x="77048" y="36064"/>
                    </a:lnTo>
                    <a:lnTo>
                      <a:pt x="77048" y="20828"/>
                    </a:lnTo>
                    <a:lnTo>
                      <a:pt x="97678" y="198"/>
                    </a:lnTo>
                    <a:lnTo>
                      <a:pt x="97449" y="0"/>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3"/>
              <p:cNvSpPr/>
              <p:nvPr/>
            </p:nvSpPr>
            <p:spPr>
              <a:xfrm>
                <a:off x="3934943" y="908175"/>
                <a:ext cx="2925190" cy="3057668"/>
              </a:xfrm>
              <a:custGeom>
                <a:avLst/>
                <a:gdLst/>
                <a:ahLst/>
                <a:cxnLst/>
                <a:rect l="l" t="t" r="r" b="b"/>
                <a:pathLst>
                  <a:path w="71320" h="74550" extrusionOk="0">
                    <a:moveTo>
                      <a:pt x="71091" y="0"/>
                    </a:moveTo>
                    <a:lnTo>
                      <a:pt x="59679" y="11397"/>
                    </a:lnTo>
                    <a:lnTo>
                      <a:pt x="54895" y="11397"/>
                    </a:lnTo>
                    <a:lnTo>
                      <a:pt x="41015" y="25307"/>
                    </a:lnTo>
                    <a:lnTo>
                      <a:pt x="40954" y="25337"/>
                    </a:lnTo>
                    <a:lnTo>
                      <a:pt x="40954" y="42325"/>
                    </a:lnTo>
                    <a:lnTo>
                      <a:pt x="31767" y="51528"/>
                    </a:lnTo>
                    <a:lnTo>
                      <a:pt x="31721" y="51574"/>
                    </a:lnTo>
                    <a:lnTo>
                      <a:pt x="31721" y="59237"/>
                    </a:lnTo>
                    <a:lnTo>
                      <a:pt x="22824" y="68135"/>
                    </a:lnTo>
                    <a:lnTo>
                      <a:pt x="6186" y="68135"/>
                    </a:lnTo>
                    <a:lnTo>
                      <a:pt x="0" y="74321"/>
                    </a:lnTo>
                    <a:lnTo>
                      <a:pt x="229" y="74549"/>
                    </a:lnTo>
                    <a:lnTo>
                      <a:pt x="6323" y="68455"/>
                    </a:lnTo>
                    <a:lnTo>
                      <a:pt x="22945" y="68455"/>
                    </a:lnTo>
                    <a:lnTo>
                      <a:pt x="31980" y="59420"/>
                    </a:lnTo>
                    <a:lnTo>
                      <a:pt x="32026" y="59374"/>
                    </a:lnTo>
                    <a:lnTo>
                      <a:pt x="32026" y="51695"/>
                    </a:lnTo>
                    <a:lnTo>
                      <a:pt x="41229" y="42508"/>
                    </a:lnTo>
                    <a:lnTo>
                      <a:pt x="41259" y="42463"/>
                    </a:lnTo>
                    <a:lnTo>
                      <a:pt x="41259" y="25475"/>
                    </a:lnTo>
                    <a:lnTo>
                      <a:pt x="55032" y="11732"/>
                    </a:lnTo>
                    <a:lnTo>
                      <a:pt x="59786" y="11732"/>
                    </a:lnTo>
                    <a:lnTo>
                      <a:pt x="71320" y="213"/>
                    </a:lnTo>
                    <a:lnTo>
                      <a:pt x="71091" y="0"/>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3"/>
              <p:cNvSpPr/>
              <p:nvPr/>
            </p:nvSpPr>
            <p:spPr>
              <a:xfrm>
                <a:off x="3851189" y="1072525"/>
                <a:ext cx="3153315" cy="5119205"/>
              </a:xfrm>
              <a:custGeom>
                <a:avLst/>
                <a:gdLst/>
                <a:ahLst/>
                <a:cxnLst/>
                <a:rect l="l" t="t" r="r" b="b"/>
                <a:pathLst>
                  <a:path w="76882" h="124813" extrusionOk="0">
                    <a:moveTo>
                      <a:pt x="76668" y="0"/>
                    </a:moveTo>
                    <a:lnTo>
                      <a:pt x="63260" y="13408"/>
                    </a:lnTo>
                    <a:cubicBezTo>
                      <a:pt x="62879" y="13789"/>
                      <a:pt x="62879" y="14398"/>
                      <a:pt x="63260" y="14779"/>
                    </a:cubicBezTo>
                    <a:lnTo>
                      <a:pt x="69857" y="21376"/>
                    </a:lnTo>
                    <a:cubicBezTo>
                      <a:pt x="70116" y="21620"/>
                      <a:pt x="70116" y="22046"/>
                      <a:pt x="69857" y="22305"/>
                    </a:cubicBezTo>
                    <a:lnTo>
                      <a:pt x="46546" y="45616"/>
                    </a:lnTo>
                    <a:cubicBezTo>
                      <a:pt x="46417" y="45738"/>
                      <a:pt x="46245" y="45799"/>
                      <a:pt x="46074" y="45799"/>
                    </a:cubicBezTo>
                    <a:cubicBezTo>
                      <a:pt x="45903" y="45799"/>
                      <a:pt x="45731" y="45738"/>
                      <a:pt x="45602" y="45616"/>
                    </a:cubicBezTo>
                    <a:lnTo>
                      <a:pt x="39020" y="39019"/>
                    </a:lnTo>
                    <a:cubicBezTo>
                      <a:pt x="38822" y="38836"/>
                      <a:pt x="38593" y="38745"/>
                      <a:pt x="38334" y="38745"/>
                    </a:cubicBezTo>
                    <a:cubicBezTo>
                      <a:pt x="38060" y="38745"/>
                      <a:pt x="37831" y="38836"/>
                      <a:pt x="37649" y="39019"/>
                    </a:cubicBezTo>
                    <a:lnTo>
                      <a:pt x="23357" y="53311"/>
                    </a:lnTo>
                    <a:cubicBezTo>
                      <a:pt x="22976" y="53691"/>
                      <a:pt x="22976" y="54301"/>
                      <a:pt x="23357" y="54682"/>
                    </a:cubicBezTo>
                    <a:lnTo>
                      <a:pt x="40833" y="72142"/>
                    </a:lnTo>
                    <a:cubicBezTo>
                      <a:pt x="40939" y="72279"/>
                      <a:pt x="41016" y="72432"/>
                      <a:pt x="41016" y="72614"/>
                    </a:cubicBezTo>
                    <a:cubicBezTo>
                      <a:pt x="41016" y="72812"/>
                      <a:pt x="40955" y="72965"/>
                      <a:pt x="40833" y="73102"/>
                    </a:cubicBezTo>
                    <a:lnTo>
                      <a:pt x="27090" y="86830"/>
                    </a:lnTo>
                    <a:cubicBezTo>
                      <a:pt x="26907" y="87028"/>
                      <a:pt x="26816" y="87256"/>
                      <a:pt x="26816" y="87515"/>
                    </a:cubicBezTo>
                    <a:lnTo>
                      <a:pt x="26816" y="96276"/>
                    </a:lnTo>
                    <a:cubicBezTo>
                      <a:pt x="26816" y="96459"/>
                      <a:pt x="26755" y="96611"/>
                      <a:pt x="26618" y="96748"/>
                    </a:cubicBezTo>
                    <a:lnTo>
                      <a:pt x="13225" y="110140"/>
                    </a:lnTo>
                    <a:cubicBezTo>
                      <a:pt x="13103" y="110270"/>
                      <a:pt x="12940" y="110335"/>
                      <a:pt x="12772" y="110335"/>
                    </a:cubicBezTo>
                    <a:cubicBezTo>
                      <a:pt x="12604" y="110335"/>
                      <a:pt x="12433" y="110270"/>
                      <a:pt x="12296" y="110140"/>
                    </a:cubicBezTo>
                    <a:lnTo>
                      <a:pt x="7618" y="105448"/>
                    </a:lnTo>
                    <a:cubicBezTo>
                      <a:pt x="7428" y="105257"/>
                      <a:pt x="7180" y="105162"/>
                      <a:pt x="6933" y="105162"/>
                    </a:cubicBezTo>
                    <a:cubicBezTo>
                      <a:pt x="6685" y="105162"/>
                      <a:pt x="6438" y="105257"/>
                      <a:pt x="6247" y="105448"/>
                    </a:cubicBezTo>
                    <a:lnTo>
                      <a:pt x="381" y="111314"/>
                    </a:lnTo>
                    <a:cubicBezTo>
                      <a:pt x="1" y="111695"/>
                      <a:pt x="1" y="112304"/>
                      <a:pt x="381" y="112685"/>
                    </a:cubicBezTo>
                    <a:lnTo>
                      <a:pt x="5059" y="117378"/>
                    </a:lnTo>
                    <a:cubicBezTo>
                      <a:pt x="5181" y="117515"/>
                      <a:pt x="5257" y="117667"/>
                      <a:pt x="5257" y="117850"/>
                    </a:cubicBezTo>
                    <a:cubicBezTo>
                      <a:pt x="5257" y="118048"/>
                      <a:pt x="5196" y="118200"/>
                      <a:pt x="5059" y="118322"/>
                    </a:cubicBezTo>
                    <a:lnTo>
                      <a:pt x="3231" y="120150"/>
                    </a:lnTo>
                    <a:cubicBezTo>
                      <a:pt x="2850" y="120531"/>
                      <a:pt x="2850" y="121141"/>
                      <a:pt x="3231" y="121522"/>
                    </a:cubicBezTo>
                    <a:lnTo>
                      <a:pt x="5059" y="123365"/>
                    </a:lnTo>
                    <a:cubicBezTo>
                      <a:pt x="5333" y="123609"/>
                      <a:pt x="5333" y="124020"/>
                      <a:pt x="5059" y="124295"/>
                    </a:cubicBezTo>
                    <a:cubicBezTo>
                      <a:pt x="4914" y="124432"/>
                      <a:pt x="4754" y="124489"/>
                      <a:pt x="4602" y="124489"/>
                    </a:cubicBezTo>
                    <a:cubicBezTo>
                      <a:pt x="4449" y="124489"/>
                      <a:pt x="4305" y="124432"/>
                      <a:pt x="4190" y="124340"/>
                    </a:cubicBezTo>
                    <a:cubicBezTo>
                      <a:pt x="3962" y="124173"/>
                      <a:pt x="3825" y="123838"/>
                      <a:pt x="4038" y="123487"/>
                    </a:cubicBezTo>
                    <a:lnTo>
                      <a:pt x="3764" y="123335"/>
                    </a:lnTo>
                    <a:lnTo>
                      <a:pt x="3764" y="123335"/>
                    </a:lnTo>
                    <a:cubicBezTo>
                      <a:pt x="3459" y="123838"/>
                      <a:pt x="3672" y="124356"/>
                      <a:pt x="3992" y="124599"/>
                    </a:cubicBezTo>
                    <a:cubicBezTo>
                      <a:pt x="4175" y="124736"/>
                      <a:pt x="4373" y="124813"/>
                      <a:pt x="4602" y="124813"/>
                    </a:cubicBezTo>
                    <a:cubicBezTo>
                      <a:pt x="4830" y="124813"/>
                      <a:pt x="5059" y="124736"/>
                      <a:pt x="5272" y="124477"/>
                    </a:cubicBezTo>
                    <a:cubicBezTo>
                      <a:pt x="5455" y="124295"/>
                      <a:pt x="5562" y="124066"/>
                      <a:pt x="5562" y="123792"/>
                    </a:cubicBezTo>
                    <a:cubicBezTo>
                      <a:pt x="5562" y="123533"/>
                      <a:pt x="5455" y="123304"/>
                      <a:pt x="5272" y="123106"/>
                    </a:cubicBezTo>
                    <a:lnTo>
                      <a:pt x="3444" y="121278"/>
                    </a:lnTo>
                    <a:cubicBezTo>
                      <a:pt x="3170" y="121034"/>
                      <a:pt x="3170" y="120623"/>
                      <a:pt x="3444" y="120349"/>
                    </a:cubicBezTo>
                    <a:lnTo>
                      <a:pt x="5272" y="118520"/>
                    </a:lnTo>
                    <a:cubicBezTo>
                      <a:pt x="5455" y="118337"/>
                      <a:pt x="5562" y="118094"/>
                      <a:pt x="5562" y="117835"/>
                    </a:cubicBezTo>
                    <a:cubicBezTo>
                      <a:pt x="5562" y="117576"/>
                      <a:pt x="5455" y="117332"/>
                      <a:pt x="5272" y="117149"/>
                    </a:cubicBezTo>
                    <a:lnTo>
                      <a:pt x="579" y="112456"/>
                    </a:lnTo>
                    <a:cubicBezTo>
                      <a:pt x="320" y="112213"/>
                      <a:pt x="320" y="111801"/>
                      <a:pt x="579" y="111527"/>
                    </a:cubicBezTo>
                    <a:lnTo>
                      <a:pt x="6445" y="105661"/>
                    </a:lnTo>
                    <a:cubicBezTo>
                      <a:pt x="6575" y="105532"/>
                      <a:pt x="6742" y="105467"/>
                      <a:pt x="6912" y="105467"/>
                    </a:cubicBezTo>
                    <a:cubicBezTo>
                      <a:pt x="7081" y="105467"/>
                      <a:pt x="7253" y="105532"/>
                      <a:pt x="7390" y="105661"/>
                    </a:cubicBezTo>
                    <a:lnTo>
                      <a:pt x="12067" y="110354"/>
                    </a:lnTo>
                    <a:cubicBezTo>
                      <a:pt x="12265" y="110537"/>
                      <a:pt x="12494" y="110643"/>
                      <a:pt x="12753" y="110643"/>
                    </a:cubicBezTo>
                    <a:cubicBezTo>
                      <a:pt x="13027" y="110643"/>
                      <a:pt x="13256" y="110537"/>
                      <a:pt x="13439" y="110354"/>
                    </a:cubicBezTo>
                    <a:lnTo>
                      <a:pt x="26831" y="96961"/>
                    </a:lnTo>
                    <a:cubicBezTo>
                      <a:pt x="27014" y="96779"/>
                      <a:pt x="27120" y="96550"/>
                      <a:pt x="27120" y="96276"/>
                    </a:cubicBezTo>
                    <a:lnTo>
                      <a:pt x="27120" y="87469"/>
                    </a:lnTo>
                    <a:cubicBezTo>
                      <a:pt x="27120" y="87287"/>
                      <a:pt x="27166" y="87134"/>
                      <a:pt x="27303" y="86997"/>
                    </a:cubicBezTo>
                    <a:lnTo>
                      <a:pt x="41031" y="73270"/>
                    </a:lnTo>
                    <a:cubicBezTo>
                      <a:pt x="41412" y="72889"/>
                      <a:pt x="41412" y="72279"/>
                      <a:pt x="41031" y="71898"/>
                    </a:cubicBezTo>
                    <a:lnTo>
                      <a:pt x="23571" y="54438"/>
                    </a:lnTo>
                    <a:cubicBezTo>
                      <a:pt x="23312" y="54194"/>
                      <a:pt x="23312" y="53768"/>
                      <a:pt x="23571" y="53509"/>
                    </a:cubicBezTo>
                    <a:lnTo>
                      <a:pt x="37862" y="39217"/>
                    </a:lnTo>
                    <a:cubicBezTo>
                      <a:pt x="37984" y="39095"/>
                      <a:pt x="38155" y="39035"/>
                      <a:pt x="38327" y="39035"/>
                    </a:cubicBezTo>
                    <a:cubicBezTo>
                      <a:pt x="38498" y="39035"/>
                      <a:pt x="38669" y="39095"/>
                      <a:pt x="38791" y="39217"/>
                    </a:cubicBezTo>
                    <a:lnTo>
                      <a:pt x="45373" y="45830"/>
                    </a:lnTo>
                    <a:cubicBezTo>
                      <a:pt x="45571" y="46013"/>
                      <a:pt x="45800" y="46119"/>
                      <a:pt x="46059" y="46119"/>
                    </a:cubicBezTo>
                    <a:cubicBezTo>
                      <a:pt x="46333" y="46119"/>
                      <a:pt x="46562" y="46013"/>
                      <a:pt x="46744" y="45830"/>
                    </a:cubicBezTo>
                    <a:lnTo>
                      <a:pt x="70055" y="22519"/>
                    </a:lnTo>
                    <a:cubicBezTo>
                      <a:pt x="70436" y="22138"/>
                      <a:pt x="70436" y="21528"/>
                      <a:pt x="70055" y="21148"/>
                    </a:cubicBezTo>
                    <a:lnTo>
                      <a:pt x="63473" y="14550"/>
                    </a:lnTo>
                    <a:cubicBezTo>
                      <a:pt x="63199" y="14307"/>
                      <a:pt x="63199" y="13895"/>
                      <a:pt x="63473" y="13621"/>
                    </a:cubicBezTo>
                    <a:lnTo>
                      <a:pt x="76881" y="213"/>
                    </a:lnTo>
                    <a:lnTo>
                      <a:pt x="76668" y="0"/>
                    </a:ln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8" name="Google Shape;538;p13"/>
            <p:cNvSpPr/>
            <p:nvPr/>
          </p:nvSpPr>
          <p:spPr>
            <a:xfrm>
              <a:off x="6394675" y="0"/>
              <a:ext cx="284119" cy="246048"/>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rgbClr val="0C0A9E">
                    <a:alpha val="20000"/>
                  </a:srgbClr>
                </a:gs>
                <a:gs pos="100000">
                  <a:srgbClr val="FFFFFF">
                    <a:alpha val="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3"/>
            <p:cNvSpPr/>
            <p:nvPr/>
          </p:nvSpPr>
          <p:spPr>
            <a:xfrm>
              <a:off x="6627600" y="-49075"/>
              <a:ext cx="570546" cy="494095"/>
            </a:xfrm>
            <a:custGeom>
              <a:avLst/>
              <a:gdLst/>
              <a:ahLst/>
              <a:cxnLst/>
              <a:rect l="l" t="t" r="r" b="b"/>
              <a:pathLst>
                <a:path w="51285" h="44413" extrusionOk="0">
                  <a:moveTo>
                    <a:pt x="12814" y="0"/>
                  </a:moveTo>
                  <a:lnTo>
                    <a:pt x="0" y="22199"/>
                  </a:lnTo>
                  <a:lnTo>
                    <a:pt x="12814" y="44413"/>
                  </a:lnTo>
                  <a:lnTo>
                    <a:pt x="38471" y="44413"/>
                  </a:lnTo>
                  <a:lnTo>
                    <a:pt x="51285" y="22199"/>
                  </a:lnTo>
                  <a:lnTo>
                    <a:pt x="38471" y="0"/>
                  </a:lnTo>
                  <a:close/>
                </a:path>
              </a:pathLst>
            </a:custGeom>
            <a:gradFill>
              <a:gsLst>
                <a:gs pos="0">
                  <a:schemeClr val="lt1"/>
                </a:gs>
                <a:gs pos="22000">
                  <a:schemeClr val="lt1"/>
                </a:gs>
                <a:gs pos="45000">
                  <a:srgbClr val="FFFFFF">
                    <a:alpha val="0"/>
                  </a:srgbClr>
                </a:gs>
                <a:gs pos="100000">
                  <a:srgbClr val="0C0A9E">
                    <a:alpha val="50196"/>
                  </a:srgbClr>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0" name="Google Shape;540;p13"/>
          <p:cNvGrpSpPr/>
          <p:nvPr/>
        </p:nvGrpSpPr>
        <p:grpSpPr>
          <a:xfrm>
            <a:off x="-113888" y="229201"/>
            <a:ext cx="1891393" cy="134100"/>
            <a:chOff x="-113888" y="229201"/>
            <a:chExt cx="1891393" cy="134100"/>
          </a:xfrm>
        </p:grpSpPr>
        <p:sp>
          <p:nvSpPr>
            <p:cNvPr id="541" name="Google Shape;541;p13"/>
            <p:cNvSpPr/>
            <p:nvPr/>
          </p:nvSpPr>
          <p:spPr>
            <a:xfrm>
              <a:off x="1643404" y="229201"/>
              <a:ext cx="134100" cy="1341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2" name="Google Shape;542;p13"/>
            <p:cNvCxnSpPr/>
            <p:nvPr/>
          </p:nvCxnSpPr>
          <p:spPr>
            <a:xfrm rot="10800000">
              <a:off x="783712" y="-601348"/>
              <a:ext cx="0" cy="1795200"/>
            </a:xfrm>
            <a:prstGeom prst="straightConnector1">
              <a:avLst/>
            </a:prstGeom>
            <a:noFill/>
            <a:ln w="9525" cap="flat" cmpd="sng">
              <a:solidFill>
                <a:schemeClr val="dk2"/>
              </a:solidFill>
              <a:prstDash val="solid"/>
              <a:round/>
              <a:headEnd type="none" w="med" len="med"/>
              <a:tailEnd type="none" w="med" len="med"/>
            </a:ln>
          </p:spPr>
        </p:cxnSp>
        <p:sp>
          <p:nvSpPr>
            <p:cNvPr id="543" name="Google Shape;543;p13"/>
            <p:cNvSpPr/>
            <p:nvPr/>
          </p:nvSpPr>
          <p:spPr>
            <a:xfrm>
              <a:off x="1673517" y="259343"/>
              <a:ext cx="73800" cy="73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 name="Groupe 1">
            <a:extLst>
              <a:ext uri="{FF2B5EF4-FFF2-40B4-BE49-F238E27FC236}">
                <a16:creationId xmlns:a16="http://schemas.microsoft.com/office/drawing/2014/main" id="{29216291-183A-FCF7-3DE6-FF179D7F7D46}"/>
              </a:ext>
            </a:extLst>
          </p:cNvPr>
          <p:cNvGrpSpPr/>
          <p:nvPr userDrawn="1"/>
        </p:nvGrpSpPr>
        <p:grpSpPr>
          <a:xfrm>
            <a:off x="8037721" y="-74446"/>
            <a:ext cx="2409723" cy="2360828"/>
            <a:chOff x="70340" y="2603504"/>
            <a:chExt cx="2612971" cy="2590389"/>
          </a:xfrm>
        </p:grpSpPr>
        <p:grpSp>
          <p:nvGrpSpPr>
            <p:cNvPr id="3" name="Group 6">
              <a:extLst>
                <a:ext uri="{FF2B5EF4-FFF2-40B4-BE49-F238E27FC236}">
                  <a16:creationId xmlns:a16="http://schemas.microsoft.com/office/drawing/2014/main" id="{5F69EE95-2C6D-3EB3-FC86-26B75B8C47BB}"/>
                </a:ext>
              </a:extLst>
            </p:cNvPr>
            <p:cNvGrpSpPr/>
            <p:nvPr/>
          </p:nvGrpSpPr>
          <p:grpSpPr>
            <a:xfrm>
              <a:off x="70340" y="2603504"/>
              <a:ext cx="2612971" cy="2590389"/>
              <a:chOff x="369152" y="1617134"/>
              <a:chExt cx="3546035" cy="3586857"/>
            </a:xfrm>
          </p:grpSpPr>
          <p:grpSp>
            <p:nvGrpSpPr>
              <p:cNvPr id="28" name="Group 7">
                <a:extLst>
                  <a:ext uri="{FF2B5EF4-FFF2-40B4-BE49-F238E27FC236}">
                    <a16:creationId xmlns:a16="http://schemas.microsoft.com/office/drawing/2014/main" id="{253A0825-9BF0-0EB2-312B-22E4A7F99572}"/>
                  </a:ext>
                </a:extLst>
              </p:cNvPr>
              <p:cNvGrpSpPr/>
              <p:nvPr/>
            </p:nvGrpSpPr>
            <p:grpSpPr>
              <a:xfrm>
                <a:off x="926950" y="1617134"/>
                <a:ext cx="2049224" cy="852218"/>
                <a:chOff x="926950" y="1617134"/>
                <a:chExt cx="2049224" cy="852218"/>
              </a:xfrm>
            </p:grpSpPr>
            <p:sp>
              <p:nvSpPr>
                <p:cNvPr id="48" name="Rectangle 14">
                  <a:extLst>
                    <a:ext uri="{FF2B5EF4-FFF2-40B4-BE49-F238E27FC236}">
                      <a16:creationId xmlns:a16="http://schemas.microsoft.com/office/drawing/2014/main" id="{55DD7C2E-08C6-F445-52FE-08E6C3B3D46B}"/>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9" name="Right Triangle 13">
                  <a:extLst>
                    <a:ext uri="{FF2B5EF4-FFF2-40B4-BE49-F238E27FC236}">
                      <a16:creationId xmlns:a16="http://schemas.microsoft.com/office/drawing/2014/main" id="{FB642DF3-DC6F-48E6-E018-0284D6D989A9}"/>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50" name="Rectangle 24">
                  <a:extLst>
                    <a:ext uri="{FF2B5EF4-FFF2-40B4-BE49-F238E27FC236}">
                      <a16:creationId xmlns:a16="http://schemas.microsoft.com/office/drawing/2014/main" id="{389AE5C1-D4E6-3FD7-0DCC-0409E65067EA}"/>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1" name="Rectangle 41">
                  <a:extLst>
                    <a:ext uri="{FF2B5EF4-FFF2-40B4-BE49-F238E27FC236}">
                      <a16:creationId xmlns:a16="http://schemas.microsoft.com/office/drawing/2014/main" id="{8084F9B5-337F-CB78-4B44-D21F5062BB5E}"/>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2" name="Isosceles Triangle 3">
                  <a:extLst>
                    <a:ext uri="{FF2B5EF4-FFF2-40B4-BE49-F238E27FC236}">
                      <a16:creationId xmlns:a16="http://schemas.microsoft.com/office/drawing/2014/main" id="{C6952899-E421-FC86-AC93-C7F7BA96B8C2}"/>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29" name="Group 8">
                <a:extLst>
                  <a:ext uri="{FF2B5EF4-FFF2-40B4-BE49-F238E27FC236}">
                    <a16:creationId xmlns:a16="http://schemas.microsoft.com/office/drawing/2014/main" id="{A2614831-A0A0-9CD4-E9FC-9B31F2AA30D7}"/>
                  </a:ext>
                </a:extLst>
              </p:cNvPr>
              <p:cNvGrpSpPr/>
              <p:nvPr/>
            </p:nvGrpSpPr>
            <p:grpSpPr>
              <a:xfrm rot="4990866">
                <a:off x="2464466" y="2788531"/>
                <a:ext cx="2049224" cy="852218"/>
                <a:chOff x="926950" y="1617134"/>
                <a:chExt cx="2049224" cy="852218"/>
              </a:xfrm>
            </p:grpSpPr>
            <p:sp>
              <p:nvSpPr>
                <p:cNvPr id="43" name="Rectangle 14">
                  <a:extLst>
                    <a:ext uri="{FF2B5EF4-FFF2-40B4-BE49-F238E27FC236}">
                      <a16:creationId xmlns:a16="http://schemas.microsoft.com/office/drawing/2014/main" id="{02ECE809-DC9A-E03B-2A2E-5E31A0A2923C}"/>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4" name="Right Triangle 13">
                  <a:extLst>
                    <a:ext uri="{FF2B5EF4-FFF2-40B4-BE49-F238E27FC236}">
                      <a16:creationId xmlns:a16="http://schemas.microsoft.com/office/drawing/2014/main" id="{355D0C2B-40A1-BF2E-A693-3F49B3BC6537}"/>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5" name="Rectangle 24">
                  <a:extLst>
                    <a:ext uri="{FF2B5EF4-FFF2-40B4-BE49-F238E27FC236}">
                      <a16:creationId xmlns:a16="http://schemas.microsoft.com/office/drawing/2014/main" id="{FB0926CE-ABF2-E38D-6969-96DEF6D3EFAD}"/>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6" name="Rectangle 41">
                  <a:extLst>
                    <a:ext uri="{FF2B5EF4-FFF2-40B4-BE49-F238E27FC236}">
                      <a16:creationId xmlns:a16="http://schemas.microsoft.com/office/drawing/2014/main" id="{50E9B5FC-C7DE-BB63-DD80-62F8291DCDC6}"/>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7" name="Isosceles Triangle 3">
                  <a:extLst>
                    <a:ext uri="{FF2B5EF4-FFF2-40B4-BE49-F238E27FC236}">
                      <a16:creationId xmlns:a16="http://schemas.microsoft.com/office/drawing/2014/main" id="{F5886719-B3D3-2D32-6B09-DA3C5D7F52E4}"/>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30" name="Group 9">
                <a:extLst>
                  <a:ext uri="{FF2B5EF4-FFF2-40B4-BE49-F238E27FC236}">
                    <a16:creationId xmlns:a16="http://schemas.microsoft.com/office/drawing/2014/main" id="{10F21628-392A-43F4-99EC-A4F26B7CF126}"/>
                  </a:ext>
                </a:extLst>
              </p:cNvPr>
              <p:cNvGrpSpPr/>
              <p:nvPr/>
            </p:nvGrpSpPr>
            <p:grpSpPr>
              <a:xfrm rot="10066674">
                <a:off x="1444650" y="4351773"/>
                <a:ext cx="2063339" cy="852218"/>
                <a:chOff x="926950" y="1617134"/>
                <a:chExt cx="2063339" cy="852218"/>
              </a:xfrm>
            </p:grpSpPr>
            <p:sp>
              <p:nvSpPr>
                <p:cNvPr id="38" name="Rectangle 14">
                  <a:extLst>
                    <a:ext uri="{FF2B5EF4-FFF2-40B4-BE49-F238E27FC236}">
                      <a16:creationId xmlns:a16="http://schemas.microsoft.com/office/drawing/2014/main" id="{FCDAAF0F-4797-2305-D2C1-D61F76049245}"/>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9" name="Right Triangle 13">
                  <a:extLst>
                    <a:ext uri="{FF2B5EF4-FFF2-40B4-BE49-F238E27FC236}">
                      <a16:creationId xmlns:a16="http://schemas.microsoft.com/office/drawing/2014/main" id="{17EFA934-7BED-20C6-2B2D-ABBA1E6AE8E0}"/>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0" name="Rectangle 24">
                  <a:extLst>
                    <a:ext uri="{FF2B5EF4-FFF2-40B4-BE49-F238E27FC236}">
                      <a16:creationId xmlns:a16="http://schemas.microsoft.com/office/drawing/2014/main" id="{A090B7E3-1B21-2EFB-169B-F14B02D68DBE}"/>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1" name="Rectangle 41">
                  <a:extLst>
                    <a:ext uri="{FF2B5EF4-FFF2-40B4-BE49-F238E27FC236}">
                      <a16:creationId xmlns:a16="http://schemas.microsoft.com/office/drawing/2014/main" id="{D34F92B6-DCA9-5658-A6C5-68A7CF6F722C}"/>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2" name="Isosceles Triangle 3">
                  <a:extLst>
                    <a:ext uri="{FF2B5EF4-FFF2-40B4-BE49-F238E27FC236}">
                      <a16:creationId xmlns:a16="http://schemas.microsoft.com/office/drawing/2014/main" id="{7F64562C-F3C0-3981-E43C-E3BA36ACA0FC}"/>
                    </a:ext>
                  </a:extLst>
                </p:cNvPr>
                <p:cNvSpPr>
                  <a:spLocks noChangeAspect="1"/>
                </p:cNvSpPr>
                <p:nvPr/>
              </p:nvSpPr>
              <p:spPr>
                <a:xfrm rot="2229245">
                  <a:off x="2630628" y="1965414"/>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31" name="Group 10">
                <a:extLst>
                  <a:ext uri="{FF2B5EF4-FFF2-40B4-BE49-F238E27FC236}">
                    <a16:creationId xmlns:a16="http://schemas.microsoft.com/office/drawing/2014/main" id="{24A6CF98-C9B4-0452-5098-F1EA191DF967}"/>
                  </a:ext>
                </a:extLst>
              </p:cNvPr>
              <p:cNvGrpSpPr/>
              <p:nvPr/>
            </p:nvGrpSpPr>
            <p:grpSpPr>
              <a:xfrm rot="15054074">
                <a:off x="-267551" y="3562253"/>
                <a:ext cx="2125623" cy="852218"/>
                <a:chOff x="926950" y="1617134"/>
                <a:chExt cx="2125623" cy="852218"/>
              </a:xfrm>
            </p:grpSpPr>
            <p:sp>
              <p:nvSpPr>
                <p:cNvPr id="33" name="Rectangle 14">
                  <a:extLst>
                    <a:ext uri="{FF2B5EF4-FFF2-40B4-BE49-F238E27FC236}">
                      <a16:creationId xmlns:a16="http://schemas.microsoft.com/office/drawing/2014/main" id="{D5A45BD1-3B45-DE7A-2E78-E39BE614C726}"/>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Right Triangle 13">
                  <a:extLst>
                    <a:ext uri="{FF2B5EF4-FFF2-40B4-BE49-F238E27FC236}">
                      <a16:creationId xmlns:a16="http://schemas.microsoft.com/office/drawing/2014/main" id="{F11460C6-57B1-4375-DBDA-ABADF670265A}"/>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5" name="Rectangle 24">
                  <a:extLst>
                    <a:ext uri="{FF2B5EF4-FFF2-40B4-BE49-F238E27FC236}">
                      <a16:creationId xmlns:a16="http://schemas.microsoft.com/office/drawing/2014/main" id="{3AB0F849-507C-7FAB-92CF-B9D441F93EDE}"/>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6" name="Rectangle 41">
                  <a:extLst>
                    <a:ext uri="{FF2B5EF4-FFF2-40B4-BE49-F238E27FC236}">
                      <a16:creationId xmlns:a16="http://schemas.microsoft.com/office/drawing/2014/main" id="{3D72093C-4EFC-BEBB-1486-6855F9FF6B44}"/>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7" name="Isosceles Triangle 3">
                  <a:extLst>
                    <a:ext uri="{FF2B5EF4-FFF2-40B4-BE49-F238E27FC236}">
                      <a16:creationId xmlns:a16="http://schemas.microsoft.com/office/drawing/2014/main" id="{DF5324B0-5BEF-3CD6-74B4-68ACD5B80AE0}"/>
                    </a:ext>
                  </a:extLst>
                </p:cNvPr>
                <p:cNvSpPr>
                  <a:spLocks noChangeAspect="1"/>
                </p:cNvSpPr>
                <p:nvPr/>
              </p:nvSpPr>
              <p:spPr>
                <a:xfrm rot="2229245">
                  <a:off x="2692912" y="1965188"/>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sp>
            <p:nvSpPr>
              <p:cNvPr id="32" name="Rectangle 14">
                <a:extLst>
                  <a:ext uri="{FF2B5EF4-FFF2-40B4-BE49-F238E27FC236}">
                    <a16:creationId xmlns:a16="http://schemas.microsoft.com/office/drawing/2014/main" id="{07A334A9-8BAA-29C1-1DBC-1BD997C077E1}"/>
                  </a:ext>
                </a:extLst>
              </p:cNvPr>
              <p:cNvSpPr/>
              <p:nvPr/>
            </p:nvSpPr>
            <p:spPr>
              <a:xfrm rot="18143891">
                <a:off x="423487" y="2403381"/>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4" name="Group 32">
              <a:extLst>
                <a:ext uri="{FF2B5EF4-FFF2-40B4-BE49-F238E27FC236}">
                  <a16:creationId xmlns:a16="http://schemas.microsoft.com/office/drawing/2014/main" id="{B674D2D4-5ADD-50F6-11A4-6E1728BE723F}"/>
                </a:ext>
              </a:extLst>
            </p:cNvPr>
            <p:cNvGrpSpPr/>
            <p:nvPr/>
          </p:nvGrpSpPr>
          <p:grpSpPr>
            <a:xfrm>
              <a:off x="345820" y="2938555"/>
              <a:ext cx="2003306" cy="1966055"/>
              <a:chOff x="1510528" y="1366070"/>
              <a:chExt cx="3431329" cy="3431329"/>
            </a:xfrm>
            <a:effectLst>
              <a:outerShdw blurRad="50800" dist="38100" dir="2700000" algn="tl" rotWithShape="0">
                <a:prstClr val="black">
                  <a:alpha val="40000"/>
                </a:prstClr>
              </a:outerShdw>
            </a:effectLst>
          </p:grpSpPr>
          <p:sp>
            <p:nvSpPr>
              <p:cNvPr id="26" name="Freeform: Shape 33">
                <a:extLst>
                  <a:ext uri="{FF2B5EF4-FFF2-40B4-BE49-F238E27FC236}">
                    <a16:creationId xmlns:a16="http://schemas.microsoft.com/office/drawing/2014/main" id="{8B174C64-A9B4-AAFA-6D8C-F61A7B2A92BE}"/>
                  </a:ext>
                </a:extLst>
              </p:cNvPr>
              <p:cNvSpPr/>
              <p:nvPr/>
            </p:nvSpPr>
            <p:spPr>
              <a:xfrm>
                <a:off x="1510528" y="1366070"/>
                <a:ext cx="3431329" cy="3431329"/>
              </a:xfrm>
              <a:custGeom>
                <a:avLst/>
                <a:gdLst>
                  <a:gd name="connsiteX0" fmla="*/ 3057049 w 3057525"/>
                  <a:gd name="connsiteY0" fmla="*/ 1532096 h 3057525"/>
                  <a:gd name="connsiteX1" fmla="*/ 1532096 w 3057525"/>
                  <a:gd name="connsiteY1" fmla="*/ 3057049 h 3057525"/>
                  <a:gd name="connsiteX2" fmla="*/ 7144 w 3057525"/>
                  <a:gd name="connsiteY2" fmla="*/ 1532096 h 3057525"/>
                  <a:gd name="connsiteX3" fmla="*/ 1532096 w 3057525"/>
                  <a:gd name="connsiteY3" fmla="*/ 7144 h 3057525"/>
                  <a:gd name="connsiteX4" fmla="*/ 3057049 w 3057525"/>
                  <a:gd name="connsiteY4" fmla="*/ 1532096 h 3057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7525" h="3057525">
                    <a:moveTo>
                      <a:pt x="3057049" y="1532096"/>
                    </a:moveTo>
                    <a:cubicBezTo>
                      <a:pt x="3057049" y="2374304"/>
                      <a:pt x="2374304" y="3057049"/>
                      <a:pt x="1532096" y="3057049"/>
                    </a:cubicBezTo>
                    <a:cubicBezTo>
                      <a:pt x="689888" y="3057049"/>
                      <a:pt x="7144" y="2374304"/>
                      <a:pt x="7144" y="1532096"/>
                    </a:cubicBezTo>
                    <a:cubicBezTo>
                      <a:pt x="7144" y="689888"/>
                      <a:pt x="689888" y="7144"/>
                      <a:pt x="1532096" y="7144"/>
                    </a:cubicBezTo>
                    <a:cubicBezTo>
                      <a:pt x="2374304" y="7144"/>
                      <a:pt x="3057049" y="689888"/>
                      <a:pt x="3057049" y="1532096"/>
                    </a:cubicBezTo>
                    <a:close/>
                  </a:path>
                </a:pathLst>
              </a:custGeom>
              <a:solidFill>
                <a:schemeClr val="accent2">
                  <a:lumMod val="20000"/>
                  <a:lumOff val="80000"/>
                </a:schemeClr>
              </a:solidFill>
              <a:ln w="9525" cap="flat">
                <a:noFill/>
                <a:prstDash val="solid"/>
                <a:miter/>
              </a:ln>
              <a:effectLst>
                <a:outerShdw blurRad="63500" sx="102000" sy="102000" algn="ctr" rotWithShape="0">
                  <a:prstClr val="black">
                    <a:alpha val="40000"/>
                  </a:prstClr>
                </a:outerShdw>
              </a:effectLst>
            </p:spPr>
            <p:txBody>
              <a:bodyPr rtlCol="0" anchor="ctr"/>
              <a:lstStyle/>
              <a:p>
                <a:endParaRPr lang="en-US" dirty="0"/>
              </a:p>
            </p:txBody>
          </p:sp>
          <p:sp>
            <p:nvSpPr>
              <p:cNvPr id="27" name="Freeform: Shape 34">
                <a:extLst>
                  <a:ext uri="{FF2B5EF4-FFF2-40B4-BE49-F238E27FC236}">
                    <a16:creationId xmlns:a16="http://schemas.microsoft.com/office/drawing/2014/main" id="{896B3390-C888-D2AC-9486-B0FA9272996C}"/>
                  </a:ext>
                </a:extLst>
              </p:cNvPr>
              <p:cNvSpPr>
                <a:spLocks noChangeAspect="1"/>
              </p:cNvSpPr>
              <p:nvPr/>
            </p:nvSpPr>
            <p:spPr>
              <a:xfrm>
                <a:off x="1529854" y="1388027"/>
                <a:ext cx="3411797" cy="3337560"/>
              </a:xfrm>
              <a:custGeom>
                <a:avLst/>
                <a:gdLst>
                  <a:gd name="connsiteX0" fmla="*/ 2863236 w 3028217"/>
                  <a:gd name="connsiteY0" fmla="*/ 2049564 h 2962327"/>
                  <a:gd name="connsiteX1" fmla="*/ 2844662 w 3028217"/>
                  <a:gd name="connsiteY1" fmla="*/ 2065518 h 2962327"/>
                  <a:gd name="connsiteX2" fmla="*/ 2847519 w 3028217"/>
                  <a:gd name="connsiteY2" fmla="*/ 2116953 h 2962327"/>
                  <a:gd name="connsiteX3" fmla="*/ 2887525 w 3028217"/>
                  <a:gd name="connsiteY3" fmla="*/ 2084568 h 2962327"/>
                  <a:gd name="connsiteX4" fmla="*/ 2890382 w 3028217"/>
                  <a:gd name="connsiteY4" fmla="*/ 2078853 h 2962327"/>
                  <a:gd name="connsiteX5" fmla="*/ 2890382 w 3028217"/>
                  <a:gd name="connsiteY5" fmla="*/ 2057898 h 2962327"/>
                  <a:gd name="connsiteX6" fmla="*/ 2863236 w 3028217"/>
                  <a:gd name="connsiteY6" fmla="*/ 2049564 h 2962327"/>
                  <a:gd name="connsiteX7" fmla="*/ 2453184 w 3028217"/>
                  <a:gd name="connsiteY7" fmla="*/ 1703568 h 2962327"/>
                  <a:gd name="connsiteX8" fmla="*/ 2444611 w 3028217"/>
                  <a:gd name="connsiteY8" fmla="*/ 1714046 h 2962327"/>
                  <a:gd name="connsiteX9" fmla="*/ 2467471 w 3028217"/>
                  <a:gd name="connsiteY9" fmla="*/ 1740716 h 2962327"/>
                  <a:gd name="connsiteX10" fmla="*/ 2482711 w 3028217"/>
                  <a:gd name="connsiteY10" fmla="*/ 1728333 h 2962327"/>
                  <a:gd name="connsiteX11" fmla="*/ 2453184 w 3028217"/>
                  <a:gd name="connsiteY11" fmla="*/ 1703568 h 2962327"/>
                  <a:gd name="connsiteX12" fmla="*/ 802501 w 3028217"/>
                  <a:gd name="connsiteY12" fmla="*/ 1583553 h 2962327"/>
                  <a:gd name="connsiteX13" fmla="*/ 812026 w 3028217"/>
                  <a:gd name="connsiteY13" fmla="*/ 1589268 h 2962327"/>
                  <a:gd name="connsiteX14" fmla="*/ 802501 w 3028217"/>
                  <a:gd name="connsiteY14" fmla="*/ 1599745 h 2962327"/>
                  <a:gd name="connsiteX15" fmla="*/ 792024 w 3028217"/>
                  <a:gd name="connsiteY15" fmla="*/ 1594030 h 2962327"/>
                  <a:gd name="connsiteX16" fmla="*/ 802501 w 3028217"/>
                  <a:gd name="connsiteY16" fmla="*/ 1583553 h 2962327"/>
                  <a:gd name="connsiteX17" fmla="*/ 573901 w 3028217"/>
                  <a:gd name="connsiteY17" fmla="*/ 1577838 h 2962327"/>
                  <a:gd name="connsiteX18" fmla="*/ 592951 w 3028217"/>
                  <a:gd name="connsiteY18" fmla="*/ 1589268 h 2962327"/>
                  <a:gd name="connsiteX19" fmla="*/ 584379 w 3028217"/>
                  <a:gd name="connsiteY19" fmla="*/ 1596888 h 2962327"/>
                  <a:gd name="connsiteX20" fmla="*/ 565329 w 3028217"/>
                  <a:gd name="connsiteY20" fmla="*/ 1587363 h 2962327"/>
                  <a:gd name="connsiteX21" fmla="*/ 573901 w 3028217"/>
                  <a:gd name="connsiteY21" fmla="*/ 1577838 h 2962327"/>
                  <a:gd name="connsiteX22" fmla="*/ 698678 w 3028217"/>
                  <a:gd name="connsiteY22" fmla="*/ 1550216 h 2962327"/>
                  <a:gd name="connsiteX23" fmla="*/ 763448 w 3028217"/>
                  <a:gd name="connsiteY23" fmla="*/ 1592126 h 2962327"/>
                  <a:gd name="connsiteX24" fmla="*/ 678676 w 3028217"/>
                  <a:gd name="connsiteY24" fmla="*/ 1592126 h 2962327"/>
                  <a:gd name="connsiteX25" fmla="*/ 698678 w 3028217"/>
                  <a:gd name="connsiteY25" fmla="*/ 1550216 h 2962327"/>
                  <a:gd name="connsiteX26" fmla="*/ 492939 w 3028217"/>
                  <a:gd name="connsiteY26" fmla="*/ 1460681 h 2962327"/>
                  <a:gd name="connsiteX27" fmla="*/ 562471 w 3028217"/>
                  <a:gd name="connsiteY27" fmla="*/ 1479731 h 2962327"/>
                  <a:gd name="connsiteX28" fmla="*/ 646291 w 3028217"/>
                  <a:gd name="connsiteY28" fmla="*/ 1537833 h 2962327"/>
                  <a:gd name="connsiteX29" fmla="*/ 577711 w 3028217"/>
                  <a:gd name="connsiteY29" fmla="*/ 1525451 h 2962327"/>
                  <a:gd name="connsiteX30" fmla="*/ 527229 w 3028217"/>
                  <a:gd name="connsiteY30" fmla="*/ 1487351 h 2962327"/>
                  <a:gd name="connsiteX31" fmla="*/ 525032 w 3028217"/>
                  <a:gd name="connsiteY31" fmla="*/ 1486533 h 2962327"/>
                  <a:gd name="connsiteX32" fmla="*/ 527229 w 3028217"/>
                  <a:gd name="connsiteY32" fmla="*/ 1488303 h 2962327"/>
                  <a:gd name="connsiteX33" fmla="*/ 451029 w 3028217"/>
                  <a:gd name="connsiteY33" fmla="*/ 1494971 h 2962327"/>
                  <a:gd name="connsiteX34" fmla="*/ 492939 w 3028217"/>
                  <a:gd name="connsiteY34" fmla="*/ 1460681 h 2962327"/>
                  <a:gd name="connsiteX35" fmla="*/ 592475 w 3028217"/>
                  <a:gd name="connsiteY35" fmla="*/ 1413889 h 2962327"/>
                  <a:gd name="connsiteX36" fmla="*/ 596761 w 3028217"/>
                  <a:gd name="connsiteY36" fmla="*/ 1414961 h 2962327"/>
                  <a:gd name="connsiteX37" fmla="*/ 595809 w 3028217"/>
                  <a:gd name="connsiteY37" fmla="*/ 1447346 h 2962327"/>
                  <a:gd name="connsiteX38" fmla="*/ 588189 w 3028217"/>
                  <a:gd name="connsiteY38" fmla="*/ 1414961 h 2962327"/>
                  <a:gd name="connsiteX39" fmla="*/ 592475 w 3028217"/>
                  <a:gd name="connsiteY39" fmla="*/ 1413889 h 2962327"/>
                  <a:gd name="connsiteX40" fmla="*/ 2633206 w 3028217"/>
                  <a:gd name="connsiteY40" fmla="*/ 1174931 h 2962327"/>
                  <a:gd name="connsiteX41" fmla="*/ 2673211 w 3028217"/>
                  <a:gd name="connsiteY41" fmla="*/ 1180646 h 2962327"/>
                  <a:gd name="connsiteX42" fmla="*/ 2633206 w 3028217"/>
                  <a:gd name="connsiteY42" fmla="*/ 1174931 h 2962327"/>
                  <a:gd name="connsiteX43" fmla="*/ 2477948 w 3028217"/>
                  <a:gd name="connsiteY43" fmla="*/ 1095873 h 2962327"/>
                  <a:gd name="connsiteX44" fmla="*/ 2484616 w 3028217"/>
                  <a:gd name="connsiteY44" fmla="*/ 1110160 h 2962327"/>
                  <a:gd name="connsiteX45" fmla="*/ 2464613 w 3028217"/>
                  <a:gd name="connsiteY45" fmla="*/ 1135878 h 2962327"/>
                  <a:gd name="connsiteX46" fmla="*/ 2444611 w 3028217"/>
                  <a:gd name="connsiteY46" fmla="*/ 1144450 h 2962327"/>
                  <a:gd name="connsiteX47" fmla="*/ 2415083 w 3028217"/>
                  <a:gd name="connsiteY47" fmla="*/ 1119685 h 2962327"/>
                  <a:gd name="connsiteX48" fmla="*/ 2446516 w 3028217"/>
                  <a:gd name="connsiteY48" fmla="*/ 1114923 h 2962327"/>
                  <a:gd name="connsiteX49" fmla="*/ 2477948 w 3028217"/>
                  <a:gd name="connsiteY49" fmla="*/ 1095873 h 2962327"/>
                  <a:gd name="connsiteX50" fmla="*/ 2344599 w 3028217"/>
                  <a:gd name="connsiteY50" fmla="*/ 1039676 h 2962327"/>
                  <a:gd name="connsiteX51" fmla="*/ 2355076 w 3028217"/>
                  <a:gd name="connsiteY51" fmla="*/ 1066346 h 2962327"/>
                  <a:gd name="connsiteX52" fmla="*/ 2341741 w 3028217"/>
                  <a:gd name="connsiteY52" fmla="*/ 1092063 h 2962327"/>
                  <a:gd name="connsiteX53" fmla="*/ 2328406 w 3028217"/>
                  <a:gd name="connsiteY53" fmla="*/ 1065393 h 2962327"/>
                  <a:gd name="connsiteX54" fmla="*/ 2344599 w 3028217"/>
                  <a:gd name="connsiteY54" fmla="*/ 1039676 h 2962327"/>
                  <a:gd name="connsiteX55" fmla="*/ 699631 w 3028217"/>
                  <a:gd name="connsiteY55" fmla="*/ 966334 h 2962327"/>
                  <a:gd name="connsiteX56" fmla="*/ 616764 w 3028217"/>
                  <a:gd name="connsiteY56" fmla="*/ 992051 h 2962327"/>
                  <a:gd name="connsiteX57" fmla="*/ 699631 w 3028217"/>
                  <a:gd name="connsiteY57" fmla="*/ 966334 h 2962327"/>
                  <a:gd name="connsiteX58" fmla="*/ 2786559 w 3028217"/>
                  <a:gd name="connsiteY58" fmla="*/ 938711 h 2962327"/>
                  <a:gd name="connsiteX59" fmla="*/ 2814181 w 3028217"/>
                  <a:gd name="connsiteY59" fmla="*/ 938711 h 2962327"/>
                  <a:gd name="connsiteX60" fmla="*/ 2814181 w 3028217"/>
                  <a:gd name="connsiteY60" fmla="*/ 945378 h 2962327"/>
                  <a:gd name="connsiteX61" fmla="*/ 2786559 w 3028217"/>
                  <a:gd name="connsiteY61" fmla="*/ 938711 h 2962327"/>
                  <a:gd name="connsiteX62" fmla="*/ 737731 w 3028217"/>
                  <a:gd name="connsiteY62" fmla="*/ 935019 h 2962327"/>
                  <a:gd name="connsiteX63" fmla="*/ 702489 w 3028217"/>
                  <a:gd name="connsiteY63" fmla="*/ 951093 h 2962327"/>
                  <a:gd name="connsiteX64" fmla="*/ 770116 w 3028217"/>
                  <a:gd name="connsiteY64" fmla="*/ 936805 h 2962327"/>
                  <a:gd name="connsiteX65" fmla="*/ 737731 w 3028217"/>
                  <a:gd name="connsiteY65" fmla="*/ 935019 h 2962327"/>
                  <a:gd name="connsiteX66" fmla="*/ 619383 w 3028217"/>
                  <a:gd name="connsiteY66" fmla="*/ 880251 h 2962327"/>
                  <a:gd name="connsiteX67" fmla="*/ 608191 w 3028217"/>
                  <a:gd name="connsiteY67" fmla="*/ 882513 h 2962327"/>
                  <a:gd name="connsiteX68" fmla="*/ 541516 w 3028217"/>
                  <a:gd name="connsiteY68" fmla="*/ 968238 h 2962327"/>
                  <a:gd name="connsiteX69" fmla="*/ 558661 w 3028217"/>
                  <a:gd name="connsiteY69" fmla="*/ 975858 h 2962327"/>
                  <a:gd name="connsiteX70" fmla="*/ 578664 w 3028217"/>
                  <a:gd name="connsiteY70" fmla="*/ 949188 h 2962327"/>
                  <a:gd name="connsiteX71" fmla="*/ 623431 w 3028217"/>
                  <a:gd name="connsiteY71" fmla="*/ 890133 h 2962327"/>
                  <a:gd name="connsiteX72" fmla="*/ 619383 w 3028217"/>
                  <a:gd name="connsiteY72" fmla="*/ 880251 h 2962327"/>
                  <a:gd name="connsiteX73" fmla="*/ 659626 w 3028217"/>
                  <a:gd name="connsiteY73" fmla="*/ 872036 h 2962327"/>
                  <a:gd name="connsiteX74" fmla="*/ 647244 w 3028217"/>
                  <a:gd name="connsiteY74" fmla="*/ 879656 h 2962327"/>
                  <a:gd name="connsiteX75" fmla="*/ 657721 w 3028217"/>
                  <a:gd name="connsiteY75" fmla="*/ 950141 h 2962327"/>
                  <a:gd name="connsiteX76" fmla="*/ 683439 w 3028217"/>
                  <a:gd name="connsiteY76" fmla="*/ 913946 h 2962327"/>
                  <a:gd name="connsiteX77" fmla="*/ 711061 w 3028217"/>
                  <a:gd name="connsiteY77" fmla="*/ 910136 h 2962327"/>
                  <a:gd name="connsiteX78" fmla="*/ 709156 w 3028217"/>
                  <a:gd name="connsiteY78" fmla="*/ 891086 h 2962327"/>
                  <a:gd name="connsiteX79" fmla="*/ 659626 w 3028217"/>
                  <a:gd name="connsiteY79" fmla="*/ 872036 h 2962327"/>
                  <a:gd name="connsiteX80" fmla="*/ 620410 w 3028217"/>
                  <a:gd name="connsiteY80" fmla="*/ 803828 h 2962327"/>
                  <a:gd name="connsiteX81" fmla="*/ 603429 w 3028217"/>
                  <a:gd name="connsiteY81" fmla="*/ 807266 h 2962327"/>
                  <a:gd name="connsiteX82" fmla="*/ 532944 w 3028217"/>
                  <a:gd name="connsiteY82" fmla="*/ 841556 h 2962327"/>
                  <a:gd name="connsiteX83" fmla="*/ 541516 w 3028217"/>
                  <a:gd name="connsiteY83" fmla="*/ 855843 h 2962327"/>
                  <a:gd name="connsiteX84" fmla="*/ 602476 w 3028217"/>
                  <a:gd name="connsiteY84" fmla="*/ 859653 h 2962327"/>
                  <a:gd name="connsiteX85" fmla="*/ 652959 w 3028217"/>
                  <a:gd name="connsiteY85" fmla="*/ 835841 h 2962327"/>
                  <a:gd name="connsiteX86" fmla="*/ 620410 w 3028217"/>
                  <a:gd name="connsiteY86" fmla="*/ 803828 h 2962327"/>
                  <a:gd name="connsiteX87" fmla="*/ 2051228 w 3028217"/>
                  <a:gd name="connsiteY87" fmla="*/ 690108 h 2962327"/>
                  <a:gd name="connsiteX88" fmla="*/ 2074088 w 3028217"/>
                  <a:gd name="connsiteY88" fmla="*/ 722493 h 2962327"/>
                  <a:gd name="connsiteX89" fmla="*/ 2021701 w 3028217"/>
                  <a:gd name="connsiteY89" fmla="*/ 782500 h 2962327"/>
                  <a:gd name="connsiteX90" fmla="*/ 2000746 w 3028217"/>
                  <a:gd name="connsiteY90" fmla="*/ 772023 h 2962327"/>
                  <a:gd name="connsiteX91" fmla="*/ 2036941 w 3028217"/>
                  <a:gd name="connsiteY91" fmla="*/ 698680 h 2962327"/>
                  <a:gd name="connsiteX92" fmla="*/ 2051228 w 3028217"/>
                  <a:gd name="connsiteY92" fmla="*/ 690108 h 2962327"/>
                  <a:gd name="connsiteX93" fmla="*/ 2111236 w 3028217"/>
                  <a:gd name="connsiteY93" fmla="*/ 608669 h 2962327"/>
                  <a:gd name="connsiteX94" fmla="*/ 2113141 w 3028217"/>
                  <a:gd name="connsiteY94" fmla="*/ 623433 h 2962327"/>
                  <a:gd name="connsiteX95" fmla="*/ 2111236 w 3028217"/>
                  <a:gd name="connsiteY95" fmla="*/ 626290 h 2962327"/>
                  <a:gd name="connsiteX96" fmla="*/ 2159814 w 3028217"/>
                  <a:gd name="connsiteY96" fmla="*/ 711063 h 2962327"/>
                  <a:gd name="connsiteX97" fmla="*/ 2199819 w 3028217"/>
                  <a:gd name="connsiteY97" fmla="*/ 758688 h 2962327"/>
                  <a:gd name="connsiteX98" fmla="*/ 2176959 w 3028217"/>
                  <a:gd name="connsiteY98" fmla="*/ 800598 h 2962327"/>
                  <a:gd name="connsiteX99" fmla="*/ 2092186 w 3028217"/>
                  <a:gd name="connsiteY99" fmla="*/ 814885 h 2962327"/>
                  <a:gd name="connsiteX100" fmla="*/ 2092186 w 3028217"/>
                  <a:gd name="connsiteY100" fmla="*/ 777738 h 2962327"/>
                  <a:gd name="connsiteX101" fmla="*/ 2111236 w 3028217"/>
                  <a:gd name="connsiteY101" fmla="*/ 740590 h 2962327"/>
                  <a:gd name="connsiteX102" fmla="*/ 2110284 w 3028217"/>
                  <a:gd name="connsiteY102" fmla="*/ 710110 h 2962327"/>
                  <a:gd name="connsiteX103" fmla="*/ 2076946 w 3028217"/>
                  <a:gd name="connsiteY103" fmla="*/ 669153 h 2962327"/>
                  <a:gd name="connsiteX104" fmla="*/ 2097901 w 3028217"/>
                  <a:gd name="connsiteY104" fmla="*/ 611050 h 2962327"/>
                  <a:gd name="connsiteX105" fmla="*/ 2111236 w 3028217"/>
                  <a:gd name="connsiteY105" fmla="*/ 608669 h 2962327"/>
                  <a:gd name="connsiteX106" fmla="*/ 927279 w 3028217"/>
                  <a:gd name="connsiteY106" fmla="*/ 479605 h 2962327"/>
                  <a:gd name="connsiteX107" fmla="*/ 933946 w 3028217"/>
                  <a:gd name="connsiteY107" fmla="*/ 486273 h 2962327"/>
                  <a:gd name="connsiteX108" fmla="*/ 929184 w 3028217"/>
                  <a:gd name="connsiteY108" fmla="*/ 493893 h 2962327"/>
                  <a:gd name="connsiteX109" fmla="*/ 919659 w 3028217"/>
                  <a:gd name="connsiteY109" fmla="*/ 488178 h 2962327"/>
                  <a:gd name="connsiteX110" fmla="*/ 927279 w 3028217"/>
                  <a:gd name="connsiteY110" fmla="*/ 479605 h 2962327"/>
                  <a:gd name="connsiteX111" fmla="*/ 1938089 w 3028217"/>
                  <a:gd name="connsiteY111" fmla="*/ 417931 h 2962327"/>
                  <a:gd name="connsiteX112" fmla="*/ 1959789 w 3028217"/>
                  <a:gd name="connsiteY112" fmla="*/ 441505 h 2962327"/>
                  <a:gd name="connsiteX113" fmla="*/ 1940739 w 3028217"/>
                  <a:gd name="connsiteY113" fmla="*/ 466270 h 2962327"/>
                  <a:gd name="connsiteX114" fmla="*/ 1842631 w 3028217"/>
                  <a:gd name="connsiteY114" fmla="*/ 480558 h 2962327"/>
                  <a:gd name="connsiteX115" fmla="*/ 1832154 w 3028217"/>
                  <a:gd name="connsiteY115" fmla="*/ 458650 h 2962327"/>
                  <a:gd name="connsiteX116" fmla="*/ 1833106 w 3028217"/>
                  <a:gd name="connsiteY116" fmla="*/ 431980 h 2962327"/>
                  <a:gd name="connsiteX117" fmla="*/ 1845489 w 3028217"/>
                  <a:gd name="connsiteY117" fmla="*/ 423408 h 2962327"/>
                  <a:gd name="connsiteX118" fmla="*/ 1857871 w 3028217"/>
                  <a:gd name="connsiteY118" fmla="*/ 432933 h 2962327"/>
                  <a:gd name="connsiteX119" fmla="*/ 1926451 w 3028217"/>
                  <a:gd name="connsiteY119" fmla="*/ 418645 h 2962327"/>
                  <a:gd name="connsiteX120" fmla="*/ 1938089 w 3028217"/>
                  <a:gd name="connsiteY120" fmla="*/ 417931 h 2962327"/>
                  <a:gd name="connsiteX121" fmla="*/ 904419 w 3028217"/>
                  <a:gd name="connsiteY121" fmla="*/ 389118 h 2962327"/>
                  <a:gd name="connsiteX122" fmla="*/ 938709 w 3028217"/>
                  <a:gd name="connsiteY122" fmla="*/ 433886 h 2962327"/>
                  <a:gd name="connsiteX123" fmla="*/ 942519 w 3028217"/>
                  <a:gd name="connsiteY123" fmla="*/ 446268 h 2962327"/>
                  <a:gd name="connsiteX124" fmla="*/ 931089 w 3028217"/>
                  <a:gd name="connsiteY124" fmla="*/ 449125 h 2962327"/>
                  <a:gd name="connsiteX125" fmla="*/ 878701 w 3028217"/>
                  <a:gd name="connsiteY125" fmla="*/ 449125 h 2962327"/>
                  <a:gd name="connsiteX126" fmla="*/ 856794 w 3028217"/>
                  <a:gd name="connsiteY126" fmla="*/ 443411 h 2962327"/>
                  <a:gd name="connsiteX127" fmla="*/ 867271 w 3028217"/>
                  <a:gd name="connsiteY127" fmla="*/ 412930 h 2962327"/>
                  <a:gd name="connsiteX128" fmla="*/ 904419 w 3028217"/>
                  <a:gd name="connsiteY128" fmla="*/ 389118 h 2962327"/>
                  <a:gd name="connsiteX129" fmla="*/ 1062534 w 3028217"/>
                  <a:gd name="connsiteY129" fmla="*/ 340541 h 2962327"/>
                  <a:gd name="connsiteX130" fmla="*/ 1083489 w 3028217"/>
                  <a:gd name="connsiteY130" fmla="*/ 353876 h 2962327"/>
                  <a:gd name="connsiteX131" fmla="*/ 1053961 w 3028217"/>
                  <a:gd name="connsiteY131" fmla="*/ 360543 h 2962327"/>
                  <a:gd name="connsiteX132" fmla="*/ 1062534 w 3028217"/>
                  <a:gd name="connsiteY132" fmla="*/ 340541 h 2962327"/>
                  <a:gd name="connsiteX133" fmla="*/ 2471113 w 3028217"/>
                  <a:gd name="connsiteY133" fmla="*/ 336025 h 2962327"/>
                  <a:gd name="connsiteX134" fmla="*/ 2521763 w 3028217"/>
                  <a:gd name="connsiteY134" fmla="*/ 370068 h 2962327"/>
                  <a:gd name="connsiteX135" fmla="*/ 2848471 w 3028217"/>
                  <a:gd name="connsiteY135" fmla="*/ 785358 h 2962327"/>
                  <a:gd name="connsiteX136" fmla="*/ 2920861 w 3028217"/>
                  <a:gd name="connsiteY136" fmla="*/ 940616 h 2962327"/>
                  <a:gd name="connsiteX137" fmla="*/ 2926576 w 3028217"/>
                  <a:gd name="connsiteY137" fmla="*/ 977763 h 2962327"/>
                  <a:gd name="connsiteX138" fmla="*/ 2847518 w 3028217"/>
                  <a:gd name="connsiteY138" fmla="*/ 938711 h 2962327"/>
                  <a:gd name="connsiteX139" fmla="*/ 2864663 w 3028217"/>
                  <a:gd name="connsiteY139" fmla="*/ 890133 h 2962327"/>
                  <a:gd name="connsiteX140" fmla="*/ 2810371 w 3028217"/>
                  <a:gd name="connsiteY140" fmla="*/ 908231 h 2962327"/>
                  <a:gd name="connsiteX141" fmla="*/ 2757031 w 3028217"/>
                  <a:gd name="connsiteY141" fmla="*/ 904421 h 2962327"/>
                  <a:gd name="connsiteX142" fmla="*/ 2728456 w 3028217"/>
                  <a:gd name="connsiteY142" fmla="*/ 916803 h 2962327"/>
                  <a:gd name="connsiteX143" fmla="*/ 2707501 w 3028217"/>
                  <a:gd name="connsiteY143" fmla="*/ 971096 h 2962327"/>
                  <a:gd name="connsiteX144" fmla="*/ 2706548 w 3028217"/>
                  <a:gd name="connsiteY144" fmla="*/ 1011101 h 2962327"/>
                  <a:gd name="connsiteX145" fmla="*/ 2712263 w 3028217"/>
                  <a:gd name="connsiteY145" fmla="*/ 1044438 h 2962327"/>
                  <a:gd name="connsiteX146" fmla="*/ 2750438 w 3028217"/>
                  <a:gd name="connsiteY146" fmla="*/ 1026892 h 2962327"/>
                  <a:gd name="connsiteX147" fmla="*/ 2757317 w 3028217"/>
                  <a:gd name="connsiteY147" fmla="*/ 1029909 h 2962327"/>
                  <a:gd name="connsiteX148" fmla="*/ 2760842 w 3028217"/>
                  <a:gd name="connsiteY148" fmla="*/ 1028246 h 2962327"/>
                  <a:gd name="connsiteX149" fmla="*/ 2785607 w 3028217"/>
                  <a:gd name="connsiteY149" fmla="*/ 1010148 h 2962327"/>
                  <a:gd name="connsiteX150" fmla="*/ 2804538 w 3028217"/>
                  <a:gd name="connsiteY150" fmla="*/ 1006457 h 2962327"/>
                  <a:gd name="connsiteX151" fmla="*/ 2822755 w 3028217"/>
                  <a:gd name="connsiteY151" fmla="*/ 1009196 h 2962327"/>
                  <a:gd name="connsiteX152" fmla="*/ 2938959 w 3028217"/>
                  <a:gd name="connsiteY152" fmla="*/ 1031103 h 2962327"/>
                  <a:gd name="connsiteX153" fmla="*/ 2959915 w 3028217"/>
                  <a:gd name="connsiteY153" fmla="*/ 1058726 h 2962327"/>
                  <a:gd name="connsiteX154" fmla="*/ 3021827 w 3028217"/>
                  <a:gd name="connsiteY154" fmla="*/ 1368288 h 2962327"/>
                  <a:gd name="connsiteX155" fmla="*/ 3027542 w 3028217"/>
                  <a:gd name="connsiteY155" fmla="*/ 1562598 h 2962327"/>
                  <a:gd name="connsiteX156" fmla="*/ 3020874 w 3028217"/>
                  <a:gd name="connsiteY156" fmla="*/ 1594983 h 2962327"/>
                  <a:gd name="connsiteX157" fmla="*/ 2958009 w 3028217"/>
                  <a:gd name="connsiteY157" fmla="*/ 1512116 h 2962327"/>
                  <a:gd name="connsiteX158" fmla="*/ 2918005 w 3028217"/>
                  <a:gd name="connsiteY158" fmla="*/ 1446393 h 2962327"/>
                  <a:gd name="connsiteX159" fmla="*/ 2860855 w 3028217"/>
                  <a:gd name="connsiteY159" fmla="*/ 1371146 h 2962327"/>
                  <a:gd name="connsiteX160" fmla="*/ 2831327 w 3028217"/>
                  <a:gd name="connsiteY160" fmla="*/ 1343523 h 2962327"/>
                  <a:gd name="connsiteX161" fmla="*/ 2856092 w 3028217"/>
                  <a:gd name="connsiteY161" fmla="*/ 1380671 h 2962327"/>
                  <a:gd name="connsiteX162" fmla="*/ 2930387 w 3028217"/>
                  <a:gd name="connsiteY162" fmla="*/ 1514021 h 2962327"/>
                  <a:gd name="connsiteX163" fmla="*/ 2939912 w 3028217"/>
                  <a:gd name="connsiteY163" fmla="*/ 1546406 h 2962327"/>
                  <a:gd name="connsiteX164" fmla="*/ 2962772 w 3028217"/>
                  <a:gd name="connsiteY164" fmla="*/ 1597841 h 2962327"/>
                  <a:gd name="connsiteX165" fmla="*/ 2999919 w 3028217"/>
                  <a:gd name="connsiteY165" fmla="*/ 1683566 h 2962327"/>
                  <a:gd name="connsiteX166" fmla="*/ 3012302 w 3028217"/>
                  <a:gd name="connsiteY166" fmla="*/ 1740716 h 2962327"/>
                  <a:gd name="connsiteX167" fmla="*/ 2886572 w 3028217"/>
                  <a:gd name="connsiteY167" fmla="*/ 2158864 h 2962327"/>
                  <a:gd name="connsiteX168" fmla="*/ 2841805 w 3028217"/>
                  <a:gd name="connsiteY168" fmla="*/ 2246493 h 2962327"/>
                  <a:gd name="connsiteX169" fmla="*/ 2821802 w 3028217"/>
                  <a:gd name="connsiteY169" fmla="*/ 2266496 h 2962327"/>
                  <a:gd name="connsiteX170" fmla="*/ 2808467 w 3028217"/>
                  <a:gd name="connsiteY170" fmla="*/ 2240778 h 2962327"/>
                  <a:gd name="connsiteX171" fmla="*/ 2785607 w 3028217"/>
                  <a:gd name="connsiteY171" fmla="*/ 2172198 h 2962327"/>
                  <a:gd name="connsiteX172" fmla="*/ 2805609 w 3028217"/>
                  <a:gd name="connsiteY172" fmla="*/ 2234111 h 2962327"/>
                  <a:gd name="connsiteX173" fmla="*/ 2821802 w 3028217"/>
                  <a:gd name="connsiteY173" fmla="*/ 2273164 h 2962327"/>
                  <a:gd name="connsiteX174" fmla="*/ 2708455 w 3028217"/>
                  <a:gd name="connsiteY174" fmla="*/ 2451281 h 2962327"/>
                  <a:gd name="connsiteX175" fmla="*/ 2551292 w 3028217"/>
                  <a:gd name="connsiteY175" fmla="*/ 2622731 h 2962327"/>
                  <a:gd name="connsiteX176" fmla="*/ 2476997 w 3028217"/>
                  <a:gd name="connsiteY176" fmla="*/ 2687501 h 2962327"/>
                  <a:gd name="connsiteX177" fmla="*/ 2463662 w 3028217"/>
                  <a:gd name="connsiteY177" fmla="*/ 2655116 h 2962327"/>
                  <a:gd name="connsiteX178" fmla="*/ 2425562 w 3028217"/>
                  <a:gd name="connsiteY178" fmla="*/ 2533196 h 2962327"/>
                  <a:gd name="connsiteX179" fmla="*/ 2439849 w 3028217"/>
                  <a:gd name="connsiteY179" fmla="*/ 2375081 h 2962327"/>
                  <a:gd name="connsiteX180" fmla="*/ 2449374 w 3028217"/>
                  <a:gd name="connsiteY180" fmla="*/ 2301739 h 2962327"/>
                  <a:gd name="connsiteX181" fmla="*/ 2430324 w 3028217"/>
                  <a:gd name="connsiteY181" fmla="*/ 2210298 h 2962327"/>
                  <a:gd name="connsiteX182" fmla="*/ 2396987 w 3028217"/>
                  <a:gd name="connsiteY182" fmla="*/ 2144576 h 2962327"/>
                  <a:gd name="connsiteX183" fmla="*/ 2370317 w 3028217"/>
                  <a:gd name="connsiteY183" fmla="*/ 2012178 h 2962327"/>
                  <a:gd name="connsiteX184" fmla="*/ 2374127 w 3028217"/>
                  <a:gd name="connsiteY184" fmla="*/ 1992176 h 2962327"/>
                  <a:gd name="connsiteX185" fmla="*/ 2319834 w 3028217"/>
                  <a:gd name="connsiteY185" fmla="*/ 1944551 h 2962327"/>
                  <a:gd name="connsiteX186" fmla="*/ 2282687 w 3028217"/>
                  <a:gd name="connsiteY186" fmla="*/ 1931216 h 2962327"/>
                  <a:gd name="connsiteX187" fmla="*/ 2200772 w 3028217"/>
                  <a:gd name="connsiteY187" fmla="*/ 1905498 h 2962327"/>
                  <a:gd name="connsiteX188" fmla="*/ 2157909 w 3028217"/>
                  <a:gd name="connsiteY188" fmla="*/ 1926453 h 2962327"/>
                  <a:gd name="connsiteX189" fmla="*/ 2106474 w 3028217"/>
                  <a:gd name="connsiteY189" fmla="*/ 1931216 h 2962327"/>
                  <a:gd name="connsiteX190" fmla="*/ 2040752 w 3028217"/>
                  <a:gd name="connsiteY190" fmla="*/ 1937883 h 2962327"/>
                  <a:gd name="connsiteX191" fmla="*/ 1974077 w 3028217"/>
                  <a:gd name="connsiteY191" fmla="*/ 1924548 h 2962327"/>
                  <a:gd name="connsiteX192" fmla="*/ 1919784 w 3028217"/>
                  <a:gd name="connsiteY192" fmla="*/ 1877876 h 2962327"/>
                  <a:gd name="connsiteX193" fmla="*/ 1896924 w 3028217"/>
                  <a:gd name="connsiteY193" fmla="*/ 1849301 h 2962327"/>
                  <a:gd name="connsiteX194" fmla="*/ 1839774 w 3028217"/>
                  <a:gd name="connsiteY194" fmla="*/ 1762623 h 2962327"/>
                  <a:gd name="connsiteX195" fmla="*/ 1822629 w 3028217"/>
                  <a:gd name="connsiteY195" fmla="*/ 1676898 h 2962327"/>
                  <a:gd name="connsiteX196" fmla="*/ 1829297 w 3028217"/>
                  <a:gd name="connsiteY196" fmla="*/ 1537833 h 2962327"/>
                  <a:gd name="connsiteX197" fmla="*/ 1828344 w 3028217"/>
                  <a:gd name="connsiteY197" fmla="*/ 1514973 h 2962327"/>
                  <a:gd name="connsiteX198" fmla="*/ 1909307 w 3028217"/>
                  <a:gd name="connsiteY198" fmla="*/ 1373051 h 2962327"/>
                  <a:gd name="connsiteX199" fmla="*/ 1929309 w 3028217"/>
                  <a:gd name="connsiteY199" fmla="*/ 1361621 h 2962327"/>
                  <a:gd name="connsiteX200" fmla="*/ 1977887 w 3028217"/>
                  <a:gd name="connsiteY200" fmla="*/ 1293041 h 2962327"/>
                  <a:gd name="connsiteX201" fmla="*/ 2019797 w 3028217"/>
                  <a:gd name="connsiteY201" fmla="*/ 1227318 h 2962327"/>
                  <a:gd name="connsiteX202" fmla="*/ 2051229 w 3028217"/>
                  <a:gd name="connsiteY202" fmla="*/ 1178741 h 2962327"/>
                  <a:gd name="connsiteX203" fmla="*/ 2083614 w 3028217"/>
                  <a:gd name="connsiteY203" fmla="*/ 1172073 h 2962327"/>
                  <a:gd name="connsiteX204" fmla="*/ 2161719 w 3028217"/>
                  <a:gd name="connsiteY204" fmla="*/ 1162548 h 2962327"/>
                  <a:gd name="connsiteX205" fmla="*/ 2266494 w 3028217"/>
                  <a:gd name="connsiteY205" fmla="*/ 1136831 h 2962327"/>
                  <a:gd name="connsiteX206" fmla="*/ 2331264 w 3028217"/>
                  <a:gd name="connsiteY206" fmla="*/ 1133021 h 2962327"/>
                  <a:gd name="connsiteX207" fmla="*/ 2387462 w 3028217"/>
                  <a:gd name="connsiteY207" fmla="*/ 1197791 h 2962327"/>
                  <a:gd name="connsiteX208" fmla="*/ 2400797 w 3028217"/>
                  <a:gd name="connsiteY208" fmla="*/ 1229223 h 2962327"/>
                  <a:gd name="connsiteX209" fmla="*/ 2517002 w 3028217"/>
                  <a:gd name="connsiteY209" fmla="*/ 1283516 h 2962327"/>
                  <a:gd name="connsiteX210" fmla="*/ 2556055 w 3028217"/>
                  <a:gd name="connsiteY210" fmla="*/ 1266371 h 2962327"/>
                  <a:gd name="connsiteX211" fmla="*/ 2617967 w 3028217"/>
                  <a:gd name="connsiteY211" fmla="*/ 1241606 h 2962327"/>
                  <a:gd name="connsiteX212" fmla="*/ 2701787 w 3028217"/>
                  <a:gd name="connsiteY212" fmla="*/ 1271133 h 2962327"/>
                  <a:gd name="connsiteX213" fmla="*/ 2823707 w 3028217"/>
                  <a:gd name="connsiteY213" fmla="*/ 1270181 h 2962327"/>
                  <a:gd name="connsiteX214" fmla="*/ 2842757 w 3028217"/>
                  <a:gd name="connsiteY214" fmla="*/ 1253988 h 2962327"/>
                  <a:gd name="connsiteX215" fmla="*/ 2857997 w 3028217"/>
                  <a:gd name="connsiteY215" fmla="*/ 1191123 h 2962327"/>
                  <a:gd name="connsiteX216" fmla="*/ 2824659 w 3028217"/>
                  <a:gd name="connsiteY216" fmla="*/ 1163501 h 2962327"/>
                  <a:gd name="connsiteX217" fmla="*/ 2781797 w 3028217"/>
                  <a:gd name="connsiteY217" fmla="*/ 1153023 h 2962327"/>
                  <a:gd name="connsiteX218" fmla="*/ 2778142 w 3028217"/>
                  <a:gd name="connsiteY218" fmla="*/ 1149005 h 2962327"/>
                  <a:gd name="connsiteX219" fmla="*/ 2758579 w 3028217"/>
                  <a:gd name="connsiteY219" fmla="*/ 1157637 h 2962327"/>
                  <a:gd name="connsiteX220" fmla="*/ 2684641 w 3028217"/>
                  <a:gd name="connsiteY220" fmla="*/ 1122543 h 2962327"/>
                  <a:gd name="connsiteX221" fmla="*/ 2664638 w 3028217"/>
                  <a:gd name="connsiteY221" fmla="*/ 1083491 h 2962327"/>
                  <a:gd name="connsiteX222" fmla="*/ 2646541 w 3028217"/>
                  <a:gd name="connsiteY222" fmla="*/ 1054916 h 2962327"/>
                  <a:gd name="connsiteX223" fmla="*/ 2610346 w 3028217"/>
                  <a:gd name="connsiteY223" fmla="*/ 1080633 h 2962327"/>
                  <a:gd name="connsiteX224" fmla="*/ 2609202 w 3028217"/>
                  <a:gd name="connsiteY224" fmla="*/ 1082346 h 2962327"/>
                  <a:gd name="connsiteX225" fmla="*/ 2613204 w 3028217"/>
                  <a:gd name="connsiteY225" fmla="*/ 1086348 h 2962327"/>
                  <a:gd name="connsiteX226" fmla="*/ 2632254 w 3028217"/>
                  <a:gd name="connsiteY226" fmla="*/ 1108255 h 2962327"/>
                  <a:gd name="connsiteX227" fmla="*/ 2609394 w 3028217"/>
                  <a:gd name="connsiteY227" fmla="*/ 1145403 h 2962327"/>
                  <a:gd name="connsiteX228" fmla="*/ 2584629 w 3028217"/>
                  <a:gd name="connsiteY228" fmla="*/ 1132068 h 2962327"/>
                  <a:gd name="connsiteX229" fmla="*/ 2566055 w 3028217"/>
                  <a:gd name="connsiteY229" fmla="*/ 1095397 h 2962327"/>
                  <a:gd name="connsiteX230" fmla="*/ 2558490 w 3028217"/>
                  <a:gd name="connsiteY230" fmla="*/ 1083461 h 2962327"/>
                  <a:gd name="connsiteX231" fmla="*/ 2545576 w 3028217"/>
                  <a:gd name="connsiteY231" fmla="*/ 1071108 h 2962327"/>
                  <a:gd name="connsiteX232" fmla="*/ 2536051 w 3028217"/>
                  <a:gd name="connsiteY232" fmla="*/ 1061583 h 2962327"/>
                  <a:gd name="connsiteX233" fmla="*/ 2429371 w 3028217"/>
                  <a:gd name="connsiteY233" fmla="*/ 952046 h 2962327"/>
                  <a:gd name="connsiteX234" fmla="*/ 2417941 w 3028217"/>
                  <a:gd name="connsiteY234" fmla="*/ 944426 h 2962327"/>
                  <a:gd name="connsiteX235" fmla="*/ 2407463 w 3028217"/>
                  <a:gd name="connsiteY235" fmla="*/ 947283 h 2962327"/>
                  <a:gd name="connsiteX236" fmla="*/ 2469376 w 3028217"/>
                  <a:gd name="connsiteY236" fmla="*/ 1014911 h 2962327"/>
                  <a:gd name="connsiteX237" fmla="*/ 2509381 w 3028217"/>
                  <a:gd name="connsiteY237" fmla="*/ 1044438 h 2962327"/>
                  <a:gd name="connsiteX238" fmla="*/ 2504618 w 3028217"/>
                  <a:gd name="connsiteY238" fmla="*/ 1057773 h 2962327"/>
                  <a:gd name="connsiteX239" fmla="*/ 2488426 w 3028217"/>
                  <a:gd name="connsiteY239" fmla="*/ 1077776 h 2962327"/>
                  <a:gd name="connsiteX240" fmla="*/ 2476996 w 3028217"/>
                  <a:gd name="connsiteY240" fmla="*/ 1084443 h 2962327"/>
                  <a:gd name="connsiteX241" fmla="*/ 2356028 w 3028217"/>
                  <a:gd name="connsiteY241" fmla="*/ 985383 h 2962327"/>
                  <a:gd name="connsiteX242" fmla="*/ 2317928 w 3028217"/>
                  <a:gd name="connsiteY242" fmla="*/ 978716 h 2962327"/>
                  <a:gd name="connsiteX243" fmla="*/ 2295068 w 3028217"/>
                  <a:gd name="connsiteY243" fmla="*/ 993003 h 2962327"/>
                  <a:gd name="connsiteX244" fmla="*/ 2196008 w 3028217"/>
                  <a:gd name="connsiteY244" fmla="*/ 1057773 h 2962327"/>
                  <a:gd name="connsiteX245" fmla="*/ 2181721 w 3028217"/>
                  <a:gd name="connsiteY245" fmla="*/ 1087301 h 2962327"/>
                  <a:gd name="connsiteX246" fmla="*/ 2105521 w 3028217"/>
                  <a:gd name="connsiteY246" fmla="*/ 1157786 h 2962327"/>
                  <a:gd name="connsiteX247" fmla="*/ 2053133 w 3028217"/>
                  <a:gd name="connsiteY247" fmla="*/ 1155881 h 2962327"/>
                  <a:gd name="connsiteX248" fmla="*/ 2036941 w 3028217"/>
                  <a:gd name="connsiteY248" fmla="*/ 1136831 h 2962327"/>
                  <a:gd name="connsiteX249" fmla="*/ 2008366 w 3028217"/>
                  <a:gd name="connsiteY249" fmla="*/ 1131116 h 2962327"/>
                  <a:gd name="connsiteX250" fmla="*/ 2001698 w 3028217"/>
                  <a:gd name="connsiteY250" fmla="*/ 1074918 h 2962327"/>
                  <a:gd name="connsiteX251" fmla="*/ 2008366 w 3028217"/>
                  <a:gd name="connsiteY251" fmla="*/ 1001576 h 2962327"/>
                  <a:gd name="connsiteX252" fmla="*/ 2035988 w 3028217"/>
                  <a:gd name="connsiteY252" fmla="*/ 977763 h 2962327"/>
                  <a:gd name="connsiteX253" fmla="*/ 2107426 w 3028217"/>
                  <a:gd name="connsiteY253" fmla="*/ 983478 h 2962327"/>
                  <a:gd name="connsiteX254" fmla="*/ 2148383 w 3028217"/>
                  <a:gd name="connsiteY254" fmla="*/ 975858 h 2962327"/>
                  <a:gd name="connsiteX255" fmla="*/ 2150288 w 3028217"/>
                  <a:gd name="connsiteY255" fmla="*/ 913946 h 2962327"/>
                  <a:gd name="connsiteX256" fmla="*/ 2112188 w 3028217"/>
                  <a:gd name="connsiteY256" fmla="*/ 876798 h 2962327"/>
                  <a:gd name="connsiteX257" fmla="*/ 2096948 w 3028217"/>
                  <a:gd name="connsiteY257" fmla="*/ 862511 h 2962327"/>
                  <a:gd name="connsiteX258" fmla="*/ 2118856 w 3028217"/>
                  <a:gd name="connsiteY258" fmla="*/ 849176 h 2962327"/>
                  <a:gd name="connsiteX259" fmla="*/ 2206486 w 3028217"/>
                  <a:gd name="connsiteY259" fmla="*/ 810123 h 2962327"/>
                  <a:gd name="connsiteX260" fmla="*/ 2308403 w 3028217"/>
                  <a:gd name="connsiteY260" fmla="*/ 731066 h 2962327"/>
                  <a:gd name="connsiteX261" fmla="*/ 2321738 w 3028217"/>
                  <a:gd name="connsiteY261" fmla="*/ 708206 h 2962327"/>
                  <a:gd name="connsiteX262" fmla="*/ 2311261 w 3028217"/>
                  <a:gd name="connsiteY262" fmla="*/ 679631 h 2962327"/>
                  <a:gd name="connsiteX263" fmla="*/ 2320786 w 3028217"/>
                  <a:gd name="connsiteY263" fmla="*/ 643436 h 2962327"/>
                  <a:gd name="connsiteX264" fmla="*/ 2338883 w 3028217"/>
                  <a:gd name="connsiteY264" fmla="*/ 638673 h 2962327"/>
                  <a:gd name="connsiteX265" fmla="*/ 2343646 w 3028217"/>
                  <a:gd name="connsiteY265" fmla="*/ 675821 h 2962327"/>
                  <a:gd name="connsiteX266" fmla="*/ 2348408 w 3028217"/>
                  <a:gd name="connsiteY266" fmla="*/ 699633 h 2962327"/>
                  <a:gd name="connsiteX267" fmla="*/ 2376031 w 3028217"/>
                  <a:gd name="connsiteY267" fmla="*/ 706301 h 2962327"/>
                  <a:gd name="connsiteX268" fmla="*/ 2385556 w 3028217"/>
                  <a:gd name="connsiteY268" fmla="*/ 704396 h 2962327"/>
                  <a:gd name="connsiteX269" fmla="*/ 2454136 w 3028217"/>
                  <a:gd name="connsiteY269" fmla="*/ 698681 h 2962327"/>
                  <a:gd name="connsiteX270" fmla="*/ 2476996 w 3028217"/>
                  <a:gd name="connsiteY270" fmla="*/ 692013 h 2962327"/>
                  <a:gd name="connsiteX271" fmla="*/ 2517953 w 3028217"/>
                  <a:gd name="connsiteY271" fmla="*/ 648198 h 2962327"/>
                  <a:gd name="connsiteX272" fmla="*/ 2563673 w 3028217"/>
                  <a:gd name="connsiteY272" fmla="*/ 626291 h 2962327"/>
                  <a:gd name="connsiteX273" fmla="*/ 2554148 w 3028217"/>
                  <a:gd name="connsiteY273" fmla="*/ 585333 h 2962327"/>
                  <a:gd name="connsiteX274" fmla="*/ 2572928 w 3028217"/>
                  <a:gd name="connsiteY274" fmla="*/ 573708 h 2962327"/>
                  <a:gd name="connsiteX275" fmla="*/ 2586098 w 3028217"/>
                  <a:gd name="connsiteY275" fmla="*/ 571735 h 2962327"/>
                  <a:gd name="connsiteX276" fmla="*/ 2586726 w 3028217"/>
                  <a:gd name="connsiteY276" fmla="*/ 571671 h 2962327"/>
                  <a:gd name="connsiteX277" fmla="*/ 2624633 w 3028217"/>
                  <a:gd name="connsiteY277" fmla="*/ 568188 h 2962327"/>
                  <a:gd name="connsiteX278" fmla="*/ 2630348 w 3028217"/>
                  <a:gd name="connsiteY278" fmla="*/ 563426 h 2962327"/>
                  <a:gd name="connsiteX279" fmla="*/ 2633206 w 3028217"/>
                  <a:gd name="connsiteY279" fmla="*/ 563426 h 2962327"/>
                  <a:gd name="connsiteX280" fmla="*/ 2626538 w 3028217"/>
                  <a:gd name="connsiteY280" fmla="*/ 563426 h 2962327"/>
                  <a:gd name="connsiteX281" fmla="*/ 2593082 w 3028217"/>
                  <a:gd name="connsiteY281" fmla="*/ 570689 h 2962327"/>
                  <a:gd name="connsiteX282" fmla="*/ 2586098 w 3028217"/>
                  <a:gd name="connsiteY282" fmla="*/ 571735 h 2962327"/>
                  <a:gd name="connsiteX283" fmla="*/ 2574151 w 3028217"/>
                  <a:gd name="connsiteY283" fmla="*/ 572951 h 2962327"/>
                  <a:gd name="connsiteX284" fmla="*/ 2572928 w 3028217"/>
                  <a:gd name="connsiteY284" fmla="*/ 573708 h 2962327"/>
                  <a:gd name="connsiteX285" fmla="*/ 2558911 w 3028217"/>
                  <a:gd name="connsiteY285" fmla="*/ 575808 h 2962327"/>
                  <a:gd name="connsiteX286" fmla="*/ 2506523 w 3028217"/>
                  <a:gd name="connsiteY286" fmla="*/ 541518 h 2962327"/>
                  <a:gd name="connsiteX287" fmla="*/ 2512238 w 3028217"/>
                  <a:gd name="connsiteY287" fmla="*/ 480558 h 2962327"/>
                  <a:gd name="connsiteX288" fmla="*/ 2533193 w 3028217"/>
                  <a:gd name="connsiteY288" fmla="*/ 458651 h 2962327"/>
                  <a:gd name="connsiteX289" fmla="*/ 2534146 w 3028217"/>
                  <a:gd name="connsiteY289" fmla="*/ 440553 h 2962327"/>
                  <a:gd name="connsiteX290" fmla="*/ 2513191 w 3028217"/>
                  <a:gd name="connsiteY290" fmla="*/ 445316 h 2962327"/>
                  <a:gd name="connsiteX291" fmla="*/ 2464613 w 3028217"/>
                  <a:gd name="connsiteY291" fmla="*/ 509133 h 2962327"/>
                  <a:gd name="connsiteX292" fmla="*/ 2467471 w 3028217"/>
                  <a:gd name="connsiteY292" fmla="*/ 551996 h 2962327"/>
                  <a:gd name="connsiteX293" fmla="*/ 2468423 w 3028217"/>
                  <a:gd name="connsiteY293" fmla="*/ 597716 h 2962327"/>
                  <a:gd name="connsiteX294" fmla="*/ 2453183 w 3028217"/>
                  <a:gd name="connsiteY294" fmla="*/ 638673 h 2962327"/>
                  <a:gd name="connsiteX295" fmla="*/ 2423656 w 3028217"/>
                  <a:gd name="connsiteY295" fmla="*/ 676773 h 2962327"/>
                  <a:gd name="connsiteX296" fmla="*/ 2389366 w 3028217"/>
                  <a:gd name="connsiteY296" fmla="*/ 683441 h 2962327"/>
                  <a:gd name="connsiteX297" fmla="*/ 2383651 w 3028217"/>
                  <a:gd name="connsiteY297" fmla="*/ 659628 h 2962327"/>
                  <a:gd name="connsiteX298" fmla="*/ 2367458 w 3028217"/>
                  <a:gd name="connsiteY298" fmla="*/ 627243 h 2962327"/>
                  <a:gd name="connsiteX299" fmla="*/ 2308403 w 3028217"/>
                  <a:gd name="connsiteY299" fmla="*/ 612003 h 2962327"/>
                  <a:gd name="connsiteX300" fmla="*/ 2270303 w 3028217"/>
                  <a:gd name="connsiteY300" fmla="*/ 571046 h 2962327"/>
                  <a:gd name="connsiteX301" fmla="*/ 2260778 w 3028217"/>
                  <a:gd name="connsiteY301" fmla="*/ 543423 h 2962327"/>
                  <a:gd name="connsiteX302" fmla="*/ 2259826 w 3028217"/>
                  <a:gd name="connsiteY302" fmla="*/ 522468 h 2962327"/>
                  <a:gd name="connsiteX303" fmla="*/ 2390318 w 3028217"/>
                  <a:gd name="connsiteY303" fmla="*/ 385308 h 2962327"/>
                  <a:gd name="connsiteX304" fmla="*/ 2416988 w 3028217"/>
                  <a:gd name="connsiteY304" fmla="*/ 357686 h 2962327"/>
                  <a:gd name="connsiteX305" fmla="*/ 2417941 w 3028217"/>
                  <a:gd name="connsiteY305" fmla="*/ 351971 h 2962327"/>
                  <a:gd name="connsiteX306" fmla="*/ 2424608 w 3028217"/>
                  <a:gd name="connsiteY306" fmla="*/ 353876 h 2962327"/>
                  <a:gd name="connsiteX307" fmla="*/ 2452245 w 3028217"/>
                  <a:gd name="connsiteY307" fmla="*/ 336582 h 2962327"/>
                  <a:gd name="connsiteX308" fmla="*/ 2471113 w 3028217"/>
                  <a:gd name="connsiteY308" fmla="*/ 336025 h 2962327"/>
                  <a:gd name="connsiteX309" fmla="*/ 761544 w 3028217"/>
                  <a:gd name="connsiteY309" fmla="*/ 194808 h 2962327"/>
                  <a:gd name="connsiteX310" fmla="*/ 773926 w 3028217"/>
                  <a:gd name="connsiteY310" fmla="*/ 216716 h 2962327"/>
                  <a:gd name="connsiteX311" fmla="*/ 773926 w 3028217"/>
                  <a:gd name="connsiteY311" fmla="*/ 278628 h 2962327"/>
                  <a:gd name="connsiteX312" fmla="*/ 687249 w 3028217"/>
                  <a:gd name="connsiteY312" fmla="*/ 293868 h 2962327"/>
                  <a:gd name="connsiteX313" fmla="*/ 671056 w 3028217"/>
                  <a:gd name="connsiteY313" fmla="*/ 292916 h 2962327"/>
                  <a:gd name="connsiteX314" fmla="*/ 640576 w 3028217"/>
                  <a:gd name="connsiteY314" fmla="*/ 298631 h 2962327"/>
                  <a:gd name="connsiteX315" fmla="*/ 603429 w 3028217"/>
                  <a:gd name="connsiteY315" fmla="*/ 291011 h 2962327"/>
                  <a:gd name="connsiteX316" fmla="*/ 715824 w 3028217"/>
                  <a:gd name="connsiteY316" fmla="*/ 211953 h 2962327"/>
                  <a:gd name="connsiteX317" fmla="*/ 727254 w 3028217"/>
                  <a:gd name="connsiteY317" fmla="*/ 215763 h 2962327"/>
                  <a:gd name="connsiteX318" fmla="*/ 761544 w 3028217"/>
                  <a:gd name="connsiteY318" fmla="*/ 194808 h 2962327"/>
                  <a:gd name="connsiteX319" fmla="*/ 873343 w 3028217"/>
                  <a:gd name="connsiteY319" fmla="*/ 184331 h 2962327"/>
                  <a:gd name="connsiteX320" fmla="*/ 891083 w 3028217"/>
                  <a:gd name="connsiteY320" fmla="*/ 191951 h 2962327"/>
                  <a:gd name="connsiteX321" fmla="*/ 888226 w 3028217"/>
                  <a:gd name="connsiteY321" fmla="*/ 217668 h 2962327"/>
                  <a:gd name="connsiteX322" fmla="*/ 879241 w 3028217"/>
                  <a:gd name="connsiteY322" fmla="*/ 234820 h 2962327"/>
                  <a:gd name="connsiteX323" fmla="*/ 895370 w 3028217"/>
                  <a:gd name="connsiteY323" fmla="*/ 235036 h 2962327"/>
                  <a:gd name="connsiteX324" fmla="*/ 899656 w 3028217"/>
                  <a:gd name="connsiteY324" fmla="*/ 266246 h 2962327"/>
                  <a:gd name="connsiteX325" fmla="*/ 892988 w 3028217"/>
                  <a:gd name="connsiteY325" fmla="*/ 303393 h 2962327"/>
                  <a:gd name="connsiteX326" fmla="*/ 905371 w 3028217"/>
                  <a:gd name="connsiteY326" fmla="*/ 303393 h 2962327"/>
                  <a:gd name="connsiteX327" fmla="*/ 915848 w 3028217"/>
                  <a:gd name="connsiteY327" fmla="*/ 337683 h 2962327"/>
                  <a:gd name="connsiteX328" fmla="*/ 946328 w 3028217"/>
                  <a:gd name="connsiteY328" fmla="*/ 324348 h 2962327"/>
                  <a:gd name="connsiteX329" fmla="*/ 973409 w 3028217"/>
                  <a:gd name="connsiteY329" fmla="*/ 303804 h 2962327"/>
                  <a:gd name="connsiteX330" fmla="*/ 975260 w 3028217"/>
                  <a:gd name="connsiteY330" fmla="*/ 292796 h 2962327"/>
                  <a:gd name="connsiteX331" fmla="*/ 965378 w 3028217"/>
                  <a:gd name="connsiteY331" fmla="*/ 281485 h 2962327"/>
                  <a:gd name="connsiteX332" fmla="*/ 962521 w 3028217"/>
                  <a:gd name="connsiteY332" fmla="*/ 233860 h 2962327"/>
                  <a:gd name="connsiteX333" fmla="*/ 1013956 w 3028217"/>
                  <a:gd name="connsiteY333" fmla="*/ 203380 h 2962327"/>
                  <a:gd name="connsiteX334" fmla="*/ 1028243 w 3028217"/>
                  <a:gd name="connsiteY334" fmla="*/ 200165 h 2962327"/>
                  <a:gd name="connsiteX335" fmla="*/ 1042531 w 3028217"/>
                  <a:gd name="connsiteY335" fmla="*/ 206238 h 2962327"/>
                  <a:gd name="connsiteX336" fmla="*/ 1016813 w 3028217"/>
                  <a:gd name="connsiteY336" fmla="*/ 234813 h 2962327"/>
                  <a:gd name="connsiteX337" fmla="*/ 1075868 w 3028217"/>
                  <a:gd name="connsiteY337" fmla="*/ 204333 h 2962327"/>
                  <a:gd name="connsiteX338" fmla="*/ 1095871 w 3028217"/>
                  <a:gd name="connsiteY338" fmla="*/ 204333 h 2962327"/>
                  <a:gd name="connsiteX339" fmla="*/ 1099681 w 3028217"/>
                  <a:gd name="connsiteY339" fmla="*/ 232908 h 2962327"/>
                  <a:gd name="connsiteX340" fmla="*/ 1133971 w 3028217"/>
                  <a:gd name="connsiteY340" fmla="*/ 231003 h 2962327"/>
                  <a:gd name="connsiteX341" fmla="*/ 1151116 w 3028217"/>
                  <a:gd name="connsiteY341" fmla="*/ 238623 h 2962327"/>
                  <a:gd name="connsiteX342" fmla="*/ 1205408 w 3028217"/>
                  <a:gd name="connsiteY342" fmla="*/ 287200 h 2962327"/>
                  <a:gd name="connsiteX343" fmla="*/ 1198741 w 3028217"/>
                  <a:gd name="connsiteY343" fmla="*/ 334825 h 2962327"/>
                  <a:gd name="connsiteX344" fmla="*/ 1248271 w 3028217"/>
                  <a:gd name="connsiteY344" fmla="*/ 377688 h 2962327"/>
                  <a:gd name="connsiteX345" fmla="*/ 1246366 w 3028217"/>
                  <a:gd name="connsiteY345" fmla="*/ 402453 h 2962327"/>
                  <a:gd name="connsiteX346" fmla="*/ 1187311 w 3028217"/>
                  <a:gd name="connsiteY346" fmla="*/ 402453 h 2962327"/>
                  <a:gd name="connsiteX347" fmla="*/ 1171118 w 3028217"/>
                  <a:gd name="connsiteY347" fmla="*/ 396738 h 2962327"/>
                  <a:gd name="connsiteX348" fmla="*/ 1171118 w 3028217"/>
                  <a:gd name="connsiteY348" fmla="*/ 431028 h 2962327"/>
                  <a:gd name="connsiteX349" fmla="*/ 1151116 w 3028217"/>
                  <a:gd name="connsiteY349" fmla="*/ 479605 h 2962327"/>
                  <a:gd name="connsiteX350" fmla="*/ 1136828 w 3028217"/>
                  <a:gd name="connsiteY350" fmla="*/ 476748 h 2962327"/>
                  <a:gd name="connsiteX351" fmla="*/ 1136828 w 3028217"/>
                  <a:gd name="connsiteY351" fmla="*/ 487225 h 2962327"/>
                  <a:gd name="connsiteX352" fmla="*/ 1118731 w 3028217"/>
                  <a:gd name="connsiteY352" fmla="*/ 497703 h 2962327"/>
                  <a:gd name="connsiteX353" fmla="*/ 1066343 w 3028217"/>
                  <a:gd name="connsiteY353" fmla="*/ 455793 h 2962327"/>
                  <a:gd name="connsiteX354" fmla="*/ 1016813 w 3028217"/>
                  <a:gd name="connsiteY354" fmla="*/ 433885 h 2962327"/>
                  <a:gd name="connsiteX355" fmla="*/ 996811 w 3028217"/>
                  <a:gd name="connsiteY355" fmla="*/ 428170 h 2962327"/>
                  <a:gd name="connsiteX356" fmla="*/ 1013003 w 3028217"/>
                  <a:gd name="connsiteY356" fmla="*/ 411978 h 2962327"/>
                  <a:gd name="connsiteX357" fmla="*/ 1109206 w 3028217"/>
                  <a:gd name="connsiteY357" fmla="*/ 369115 h 2962327"/>
                  <a:gd name="connsiteX358" fmla="*/ 1089203 w 3028217"/>
                  <a:gd name="connsiteY358" fmla="*/ 307203 h 2962327"/>
                  <a:gd name="connsiteX359" fmla="*/ 1077773 w 3028217"/>
                  <a:gd name="connsiteY359" fmla="*/ 291010 h 2962327"/>
                  <a:gd name="connsiteX360" fmla="*/ 1016813 w 3028217"/>
                  <a:gd name="connsiteY360" fmla="*/ 292915 h 2962327"/>
                  <a:gd name="connsiteX361" fmla="*/ 1007169 w 3028217"/>
                  <a:gd name="connsiteY361" fmla="*/ 296011 h 2962327"/>
                  <a:gd name="connsiteX362" fmla="*/ 1007866 w 3028217"/>
                  <a:gd name="connsiteY362" fmla="*/ 302667 h 2962327"/>
                  <a:gd name="connsiteX363" fmla="*/ 1009193 w 3028217"/>
                  <a:gd name="connsiteY363" fmla="*/ 303393 h 2962327"/>
                  <a:gd name="connsiteX364" fmla="*/ 962521 w 3028217"/>
                  <a:gd name="connsiteY364" fmla="*/ 370068 h 2962327"/>
                  <a:gd name="connsiteX365" fmla="*/ 905371 w 3028217"/>
                  <a:gd name="connsiteY365" fmla="*/ 371973 h 2962327"/>
                  <a:gd name="connsiteX366" fmla="*/ 868223 w 3028217"/>
                  <a:gd name="connsiteY366" fmla="*/ 410073 h 2962327"/>
                  <a:gd name="connsiteX367" fmla="*/ 836791 w 3028217"/>
                  <a:gd name="connsiteY367" fmla="*/ 426266 h 2962327"/>
                  <a:gd name="connsiteX368" fmla="*/ 816788 w 3028217"/>
                  <a:gd name="connsiteY368" fmla="*/ 424361 h 2962327"/>
                  <a:gd name="connsiteX369" fmla="*/ 677723 w 3028217"/>
                  <a:gd name="connsiteY369" fmla="*/ 507228 h 2962327"/>
                  <a:gd name="connsiteX370" fmla="*/ 668198 w 3028217"/>
                  <a:gd name="connsiteY370" fmla="*/ 553901 h 2962327"/>
                  <a:gd name="connsiteX371" fmla="*/ 662483 w 3028217"/>
                  <a:gd name="connsiteY371" fmla="*/ 586286 h 2962327"/>
                  <a:gd name="connsiteX372" fmla="*/ 716776 w 3028217"/>
                  <a:gd name="connsiteY372" fmla="*/ 612956 h 2962327"/>
                  <a:gd name="connsiteX373" fmla="*/ 771068 w 3028217"/>
                  <a:gd name="connsiteY373" fmla="*/ 645341 h 2962327"/>
                  <a:gd name="connsiteX374" fmla="*/ 782498 w 3028217"/>
                  <a:gd name="connsiteY374" fmla="*/ 667248 h 2962327"/>
                  <a:gd name="connsiteX375" fmla="*/ 772973 w 3028217"/>
                  <a:gd name="connsiteY375" fmla="*/ 726303 h 2962327"/>
                  <a:gd name="connsiteX376" fmla="*/ 805358 w 3028217"/>
                  <a:gd name="connsiteY376" fmla="*/ 736781 h 2962327"/>
                  <a:gd name="connsiteX377" fmla="*/ 828218 w 3028217"/>
                  <a:gd name="connsiteY377" fmla="*/ 689156 h 2962327"/>
                  <a:gd name="connsiteX378" fmla="*/ 858698 w 3028217"/>
                  <a:gd name="connsiteY378" fmla="*/ 652961 h 2962327"/>
                  <a:gd name="connsiteX379" fmla="*/ 901561 w 3028217"/>
                  <a:gd name="connsiteY379" fmla="*/ 573903 h 2962327"/>
                  <a:gd name="connsiteX380" fmla="*/ 904418 w 3028217"/>
                  <a:gd name="connsiteY380" fmla="*/ 561521 h 2962327"/>
                  <a:gd name="connsiteX381" fmla="*/ 953948 w 3028217"/>
                  <a:gd name="connsiteY381" fmla="*/ 491988 h 2962327"/>
                  <a:gd name="connsiteX382" fmla="*/ 968236 w 3028217"/>
                  <a:gd name="connsiteY382" fmla="*/ 478653 h 2962327"/>
                  <a:gd name="connsiteX383" fmla="*/ 1049198 w 3028217"/>
                  <a:gd name="connsiteY383" fmla="*/ 512943 h 2962327"/>
                  <a:gd name="connsiteX384" fmla="*/ 1063486 w 3028217"/>
                  <a:gd name="connsiteY384" fmla="*/ 539613 h 2962327"/>
                  <a:gd name="connsiteX385" fmla="*/ 1067296 w 3028217"/>
                  <a:gd name="connsiteY385" fmla="*/ 583428 h 2962327"/>
                  <a:gd name="connsiteX386" fmla="*/ 1112063 w 3028217"/>
                  <a:gd name="connsiteY386" fmla="*/ 568188 h 2962327"/>
                  <a:gd name="connsiteX387" fmla="*/ 1146353 w 3028217"/>
                  <a:gd name="connsiteY387" fmla="*/ 580571 h 2962327"/>
                  <a:gd name="connsiteX388" fmla="*/ 1151116 w 3028217"/>
                  <a:gd name="connsiteY388" fmla="*/ 616766 h 2962327"/>
                  <a:gd name="connsiteX389" fmla="*/ 1193026 w 3028217"/>
                  <a:gd name="connsiteY389" fmla="*/ 684393 h 2962327"/>
                  <a:gd name="connsiteX390" fmla="*/ 1182905 w 3028217"/>
                  <a:gd name="connsiteY390" fmla="*/ 697847 h 2962327"/>
                  <a:gd name="connsiteX391" fmla="*/ 1179024 w 3028217"/>
                  <a:gd name="connsiteY391" fmla="*/ 699159 h 2962327"/>
                  <a:gd name="connsiteX392" fmla="*/ 1177845 w 3028217"/>
                  <a:gd name="connsiteY392" fmla="*/ 699023 h 2962327"/>
                  <a:gd name="connsiteX393" fmla="*/ 1166356 w 3028217"/>
                  <a:gd name="connsiteY393" fmla="*/ 703443 h 2962327"/>
                  <a:gd name="connsiteX394" fmla="*/ 1179024 w 3028217"/>
                  <a:gd name="connsiteY394" fmla="*/ 699159 h 2962327"/>
                  <a:gd name="connsiteX395" fmla="*/ 1188263 w 3028217"/>
                  <a:gd name="connsiteY395" fmla="*/ 700229 h 2962327"/>
                  <a:gd name="connsiteX396" fmla="*/ 1207313 w 3028217"/>
                  <a:gd name="connsiteY396" fmla="*/ 712016 h 2962327"/>
                  <a:gd name="connsiteX397" fmla="*/ 1205051 w 3028217"/>
                  <a:gd name="connsiteY397" fmla="*/ 754402 h 2962327"/>
                  <a:gd name="connsiteX398" fmla="*/ 1180854 w 3028217"/>
                  <a:gd name="connsiteY398" fmla="*/ 787924 h 2962327"/>
                  <a:gd name="connsiteX399" fmla="*/ 1187073 w 3028217"/>
                  <a:gd name="connsiteY399" fmla="*/ 807504 h 2962327"/>
                  <a:gd name="connsiteX400" fmla="*/ 1206361 w 3028217"/>
                  <a:gd name="connsiteY400" fmla="*/ 814886 h 2962327"/>
                  <a:gd name="connsiteX401" fmla="*/ 1213981 w 3028217"/>
                  <a:gd name="connsiteY401" fmla="*/ 828221 h 2962327"/>
                  <a:gd name="connsiteX402" fmla="*/ 1172071 w 3028217"/>
                  <a:gd name="connsiteY402" fmla="*/ 862511 h 2962327"/>
                  <a:gd name="connsiteX403" fmla="*/ 1115874 w 3028217"/>
                  <a:gd name="connsiteY403" fmla="*/ 854891 h 2962327"/>
                  <a:gd name="connsiteX404" fmla="*/ 1148259 w 3028217"/>
                  <a:gd name="connsiteY404" fmla="*/ 807266 h 2962327"/>
                  <a:gd name="connsiteX405" fmla="*/ 1173024 w 3028217"/>
                  <a:gd name="connsiteY405" fmla="*/ 780596 h 2962327"/>
                  <a:gd name="connsiteX406" fmla="*/ 1173125 w 3028217"/>
                  <a:gd name="connsiteY406" fmla="*/ 780684 h 2962327"/>
                  <a:gd name="connsiteX407" fmla="*/ 1174333 w 3028217"/>
                  <a:gd name="connsiteY407" fmla="*/ 770475 h 2962327"/>
                  <a:gd name="connsiteX408" fmla="*/ 1163498 w 3028217"/>
                  <a:gd name="connsiteY408" fmla="*/ 767261 h 2962327"/>
                  <a:gd name="connsiteX409" fmla="*/ 1124446 w 3028217"/>
                  <a:gd name="connsiteY409" fmla="*/ 787263 h 2962327"/>
                  <a:gd name="connsiteX410" fmla="*/ 1043483 w 3028217"/>
                  <a:gd name="connsiteY410" fmla="*/ 789168 h 2962327"/>
                  <a:gd name="connsiteX411" fmla="*/ 993953 w 3028217"/>
                  <a:gd name="connsiteY411" fmla="*/ 794883 h 2962327"/>
                  <a:gd name="connsiteX412" fmla="*/ 959663 w 3028217"/>
                  <a:gd name="connsiteY412" fmla="*/ 814886 h 2962327"/>
                  <a:gd name="connsiteX413" fmla="*/ 929183 w 3028217"/>
                  <a:gd name="connsiteY413" fmla="*/ 839651 h 2962327"/>
                  <a:gd name="connsiteX414" fmla="*/ 925100 w 3028217"/>
                  <a:gd name="connsiteY414" fmla="*/ 843462 h 2962327"/>
                  <a:gd name="connsiteX415" fmla="*/ 915848 w 3028217"/>
                  <a:gd name="connsiteY415" fmla="*/ 851081 h 2962327"/>
                  <a:gd name="connsiteX416" fmla="*/ 912991 w 3028217"/>
                  <a:gd name="connsiteY416" fmla="*/ 851081 h 2962327"/>
                  <a:gd name="connsiteX417" fmla="*/ 914896 w 3028217"/>
                  <a:gd name="connsiteY417" fmla="*/ 852986 h 2962327"/>
                  <a:gd name="connsiteX418" fmla="*/ 925100 w 3028217"/>
                  <a:gd name="connsiteY418" fmla="*/ 843462 h 2962327"/>
                  <a:gd name="connsiteX419" fmla="*/ 932041 w 3028217"/>
                  <a:gd name="connsiteY419" fmla="*/ 837746 h 2962327"/>
                  <a:gd name="connsiteX420" fmla="*/ 972998 w 3028217"/>
                  <a:gd name="connsiteY420" fmla="*/ 820601 h 2962327"/>
                  <a:gd name="connsiteX421" fmla="*/ 992048 w 3028217"/>
                  <a:gd name="connsiteY421" fmla="*/ 814886 h 2962327"/>
                  <a:gd name="connsiteX422" fmla="*/ 1023481 w 3028217"/>
                  <a:gd name="connsiteY422" fmla="*/ 819648 h 2962327"/>
                  <a:gd name="connsiteX423" fmla="*/ 1005383 w 3028217"/>
                  <a:gd name="connsiteY423" fmla="*/ 842508 h 2962327"/>
                  <a:gd name="connsiteX424" fmla="*/ 1006336 w 3028217"/>
                  <a:gd name="connsiteY424" fmla="*/ 854891 h 2962327"/>
                  <a:gd name="connsiteX425" fmla="*/ 1005383 w 3028217"/>
                  <a:gd name="connsiteY425" fmla="*/ 889181 h 2962327"/>
                  <a:gd name="connsiteX426" fmla="*/ 984428 w 3028217"/>
                  <a:gd name="connsiteY426" fmla="*/ 910136 h 2962327"/>
                  <a:gd name="connsiteX427" fmla="*/ 952043 w 3028217"/>
                  <a:gd name="connsiteY427" fmla="*/ 916803 h 2962327"/>
                  <a:gd name="connsiteX428" fmla="*/ 899656 w 3028217"/>
                  <a:gd name="connsiteY428" fmla="*/ 938711 h 2962327"/>
                  <a:gd name="connsiteX429" fmla="*/ 855841 w 3028217"/>
                  <a:gd name="connsiteY429" fmla="*/ 985383 h 2962327"/>
                  <a:gd name="connsiteX430" fmla="*/ 831076 w 3028217"/>
                  <a:gd name="connsiteY430" fmla="*/ 1003481 h 2962327"/>
                  <a:gd name="connsiteX431" fmla="*/ 738683 w 3028217"/>
                  <a:gd name="connsiteY431" fmla="*/ 1081586 h 2962327"/>
                  <a:gd name="connsiteX432" fmla="*/ 711061 w 3028217"/>
                  <a:gd name="connsiteY432" fmla="*/ 1115876 h 2962327"/>
                  <a:gd name="connsiteX433" fmla="*/ 666293 w 3028217"/>
                  <a:gd name="connsiteY433" fmla="*/ 1175883 h 2962327"/>
                  <a:gd name="connsiteX434" fmla="*/ 585331 w 3028217"/>
                  <a:gd name="connsiteY434" fmla="*/ 1230176 h 2962327"/>
                  <a:gd name="connsiteX435" fmla="*/ 559613 w 3028217"/>
                  <a:gd name="connsiteY435" fmla="*/ 1297803 h 2962327"/>
                  <a:gd name="connsiteX436" fmla="*/ 557708 w 3028217"/>
                  <a:gd name="connsiteY436" fmla="*/ 1386386 h 2962327"/>
                  <a:gd name="connsiteX437" fmla="*/ 542468 w 3028217"/>
                  <a:gd name="connsiteY437" fmla="*/ 1407341 h 2962327"/>
                  <a:gd name="connsiteX438" fmla="*/ 528181 w 3028217"/>
                  <a:gd name="connsiteY438" fmla="*/ 1387338 h 2962327"/>
                  <a:gd name="connsiteX439" fmla="*/ 519608 w 3028217"/>
                  <a:gd name="connsiteY439" fmla="*/ 1320663 h 2962327"/>
                  <a:gd name="connsiteX440" fmla="*/ 488176 w 3028217"/>
                  <a:gd name="connsiteY440" fmla="*/ 1283516 h 2962327"/>
                  <a:gd name="connsiteX441" fmla="*/ 429121 w 3028217"/>
                  <a:gd name="connsiteY441" fmla="*/ 1267323 h 2962327"/>
                  <a:gd name="connsiteX442" fmla="*/ 409118 w 3028217"/>
                  <a:gd name="connsiteY442" fmla="*/ 1268276 h 2962327"/>
                  <a:gd name="connsiteX443" fmla="*/ 336728 w 3028217"/>
                  <a:gd name="connsiteY443" fmla="*/ 1284468 h 2962327"/>
                  <a:gd name="connsiteX444" fmla="*/ 215761 w 3028217"/>
                  <a:gd name="connsiteY444" fmla="*/ 1373051 h 2962327"/>
                  <a:gd name="connsiteX445" fmla="*/ 189091 w 3028217"/>
                  <a:gd name="connsiteY445" fmla="*/ 1441631 h 2962327"/>
                  <a:gd name="connsiteX446" fmla="*/ 196711 w 3028217"/>
                  <a:gd name="connsiteY446" fmla="*/ 1544501 h 2962327"/>
                  <a:gd name="connsiteX447" fmla="*/ 244336 w 3028217"/>
                  <a:gd name="connsiteY447" fmla="*/ 1573076 h 2962327"/>
                  <a:gd name="connsiteX448" fmla="*/ 320536 w 3028217"/>
                  <a:gd name="connsiteY448" fmla="*/ 1514973 h 2962327"/>
                  <a:gd name="connsiteX449" fmla="*/ 387211 w 3028217"/>
                  <a:gd name="connsiteY449" fmla="*/ 1494971 h 2962327"/>
                  <a:gd name="connsiteX450" fmla="*/ 389116 w 3028217"/>
                  <a:gd name="connsiteY450" fmla="*/ 1515926 h 2962327"/>
                  <a:gd name="connsiteX451" fmla="*/ 340538 w 3028217"/>
                  <a:gd name="connsiteY451" fmla="*/ 1624511 h 2962327"/>
                  <a:gd name="connsiteX452" fmla="*/ 354826 w 3028217"/>
                  <a:gd name="connsiteY452" fmla="*/ 1644513 h 2962327"/>
                  <a:gd name="connsiteX453" fmla="*/ 410071 w 3028217"/>
                  <a:gd name="connsiteY453" fmla="*/ 1645466 h 2962327"/>
                  <a:gd name="connsiteX454" fmla="*/ 439598 w 3028217"/>
                  <a:gd name="connsiteY454" fmla="*/ 1687376 h 2962327"/>
                  <a:gd name="connsiteX455" fmla="*/ 426263 w 3028217"/>
                  <a:gd name="connsiteY455" fmla="*/ 1743573 h 2962327"/>
                  <a:gd name="connsiteX456" fmla="*/ 450076 w 3028217"/>
                  <a:gd name="connsiteY456" fmla="*/ 1813106 h 2962327"/>
                  <a:gd name="connsiteX457" fmla="*/ 499606 w 3028217"/>
                  <a:gd name="connsiteY457" fmla="*/ 1812153 h 2962327"/>
                  <a:gd name="connsiteX458" fmla="*/ 536753 w 3028217"/>
                  <a:gd name="connsiteY458" fmla="*/ 1818821 h 2962327"/>
                  <a:gd name="connsiteX459" fmla="*/ 577711 w 3028217"/>
                  <a:gd name="connsiteY459" fmla="*/ 1813106 h 2962327"/>
                  <a:gd name="connsiteX460" fmla="*/ 661531 w 3028217"/>
                  <a:gd name="connsiteY460" fmla="*/ 1754051 h 2962327"/>
                  <a:gd name="connsiteX461" fmla="*/ 672008 w 3028217"/>
                  <a:gd name="connsiteY461" fmla="*/ 1763576 h 2962327"/>
                  <a:gd name="connsiteX462" fmla="*/ 695821 w 3028217"/>
                  <a:gd name="connsiteY462" fmla="*/ 1768338 h 2962327"/>
                  <a:gd name="connsiteX463" fmla="*/ 741541 w 3028217"/>
                  <a:gd name="connsiteY463" fmla="*/ 1772148 h 2962327"/>
                  <a:gd name="connsiteX464" fmla="*/ 832028 w 3028217"/>
                  <a:gd name="connsiteY464" fmla="*/ 1788341 h 2962327"/>
                  <a:gd name="connsiteX465" fmla="*/ 865366 w 3028217"/>
                  <a:gd name="connsiteY465" fmla="*/ 1796913 h 2962327"/>
                  <a:gd name="connsiteX466" fmla="*/ 910133 w 3028217"/>
                  <a:gd name="connsiteY466" fmla="*/ 1838823 h 2962327"/>
                  <a:gd name="connsiteX467" fmla="*/ 1047293 w 3028217"/>
                  <a:gd name="connsiteY467" fmla="*/ 1918833 h 2962327"/>
                  <a:gd name="connsiteX468" fmla="*/ 1116826 w 3028217"/>
                  <a:gd name="connsiteY468" fmla="*/ 2036943 h 2962327"/>
                  <a:gd name="connsiteX469" fmla="*/ 1106348 w 3028217"/>
                  <a:gd name="connsiteY469" fmla="*/ 2056946 h 2962327"/>
                  <a:gd name="connsiteX470" fmla="*/ 1104443 w 3028217"/>
                  <a:gd name="connsiteY470" fmla="*/ 2099808 h 2962327"/>
                  <a:gd name="connsiteX471" fmla="*/ 1124446 w 3028217"/>
                  <a:gd name="connsiteY471" fmla="*/ 2102666 h 2962327"/>
                  <a:gd name="connsiteX472" fmla="*/ 1193026 w 3028217"/>
                  <a:gd name="connsiteY472" fmla="*/ 2077901 h 2962327"/>
                  <a:gd name="connsiteX473" fmla="*/ 1280656 w 3028217"/>
                  <a:gd name="connsiteY473" fmla="*/ 2123621 h 2962327"/>
                  <a:gd name="connsiteX474" fmla="*/ 1387336 w 3028217"/>
                  <a:gd name="connsiteY474" fmla="*/ 2172198 h 2962327"/>
                  <a:gd name="connsiteX475" fmla="*/ 1434008 w 3028217"/>
                  <a:gd name="connsiteY475" fmla="*/ 2199821 h 2962327"/>
                  <a:gd name="connsiteX476" fmla="*/ 1430198 w 3028217"/>
                  <a:gd name="connsiteY476" fmla="*/ 2282688 h 2962327"/>
                  <a:gd name="connsiteX477" fmla="*/ 1370191 w 3028217"/>
                  <a:gd name="connsiteY477" fmla="*/ 2373176 h 2962327"/>
                  <a:gd name="connsiteX478" fmla="*/ 1358761 w 3028217"/>
                  <a:gd name="connsiteY478" fmla="*/ 2423658 h 2962327"/>
                  <a:gd name="connsiteX479" fmla="*/ 1327328 w 3028217"/>
                  <a:gd name="connsiteY479" fmla="*/ 2600823 h 2962327"/>
                  <a:gd name="connsiteX480" fmla="*/ 1293991 w 3028217"/>
                  <a:gd name="connsiteY480" fmla="*/ 2626541 h 2962327"/>
                  <a:gd name="connsiteX481" fmla="*/ 1218743 w 3028217"/>
                  <a:gd name="connsiteY481" fmla="*/ 2661783 h 2962327"/>
                  <a:gd name="connsiteX482" fmla="*/ 1193026 w 3028217"/>
                  <a:gd name="connsiteY482" fmla="*/ 2710361 h 2962327"/>
                  <a:gd name="connsiteX483" fmla="*/ 1164451 w 3028217"/>
                  <a:gd name="connsiteY483" fmla="*/ 2832281 h 2962327"/>
                  <a:gd name="connsiteX484" fmla="*/ 1122541 w 3028217"/>
                  <a:gd name="connsiteY484" fmla="*/ 2910386 h 2962327"/>
                  <a:gd name="connsiteX485" fmla="*/ 1095871 w 3028217"/>
                  <a:gd name="connsiteY485" fmla="*/ 2929436 h 2962327"/>
                  <a:gd name="connsiteX486" fmla="*/ 1061581 w 3028217"/>
                  <a:gd name="connsiteY486" fmla="*/ 2922768 h 2962327"/>
                  <a:gd name="connsiteX487" fmla="*/ 1047293 w 3028217"/>
                  <a:gd name="connsiteY487" fmla="*/ 2929436 h 2962327"/>
                  <a:gd name="connsiteX488" fmla="*/ 1061581 w 3028217"/>
                  <a:gd name="connsiteY488" fmla="*/ 2956106 h 2962327"/>
                  <a:gd name="connsiteX489" fmla="*/ 1040626 w 3028217"/>
                  <a:gd name="connsiteY489" fmla="*/ 2959916 h 2962327"/>
                  <a:gd name="connsiteX490" fmla="*/ 783451 w 3028217"/>
                  <a:gd name="connsiteY490" fmla="*/ 2850378 h 2962327"/>
                  <a:gd name="connsiteX491" fmla="*/ 752971 w 3028217"/>
                  <a:gd name="connsiteY491" fmla="*/ 2805611 h 2962327"/>
                  <a:gd name="connsiteX492" fmla="*/ 737731 w 3028217"/>
                  <a:gd name="connsiteY492" fmla="*/ 2765606 h 2962327"/>
                  <a:gd name="connsiteX493" fmla="*/ 721538 w 3028217"/>
                  <a:gd name="connsiteY493" fmla="*/ 2564628 h 2962327"/>
                  <a:gd name="connsiteX494" fmla="*/ 670103 w 3028217"/>
                  <a:gd name="connsiteY494" fmla="*/ 2492238 h 2962327"/>
                  <a:gd name="connsiteX495" fmla="*/ 539611 w 3028217"/>
                  <a:gd name="connsiteY495" fmla="*/ 2337933 h 2962327"/>
                  <a:gd name="connsiteX496" fmla="*/ 473888 w 3028217"/>
                  <a:gd name="connsiteY496" fmla="*/ 2221728 h 2962327"/>
                  <a:gd name="connsiteX497" fmla="*/ 468173 w 3028217"/>
                  <a:gd name="connsiteY497" fmla="*/ 2148386 h 2962327"/>
                  <a:gd name="connsiteX498" fmla="*/ 471983 w 3028217"/>
                  <a:gd name="connsiteY498" fmla="*/ 2122668 h 2962327"/>
                  <a:gd name="connsiteX499" fmla="*/ 493891 w 3028217"/>
                  <a:gd name="connsiteY499" fmla="*/ 2021703 h 2962327"/>
                  <a:gd name="connsiteX500" fmla="*/ 538658 w 3028217"/>
                  <a:gd name="connsiteY500" fmla="*/ 1907403 h 2962327"/>
                  <a:gd name="connsiteX501" fmla="*/ 524371 w 3028217"/>
                  <a:gd name="connsiteY501" fmla="*/ 1854063 h 2962327"/>
                  <a:gd name="connsiteX502" fmla="*/ 499606 w 3028217"/>
                  <a:gd name="connsiteY502" fmla="*/ 1853111 h 2962327"/>
                  <a:gd name="connsiteX503" fmla="*/ 459601 w 3028217"/>
                  <a:gd name="connsiteY503" fmla="*/ 1860731 h 2962327"/>
                  <a:gd name="connsiteX504" fmla="*/ 408166 w 3028217"/>
                  <a:gd name="connsiteY504" fmla="*/ 1827393 h 2962327"/>
                  <a:gd name="connsiteX505" fmla="*/ 354826 w 3028217"/>
                  <a:gd name="connsiteY505" fmla="*/ 1742621 h 2962327"/>
                  <a:gd name="connsiteX506" fmla="*/ 322441 w 3028217"/>
                  <a:gd name="connsiteY506" fmla="*/ 1715951 h 2962327"/>
                  <a:gd name="connsiteX507" fmla="*/ 234811 w 3028217"/>
                  <a:gd name="connsiteY507" fmla="*/ 1658801 h 2962327"/>
                  <a:gd name="connsiteX508" fmla="*/ 206236 w 3028217"/>
                  <a:gd name="connsiteY508" fmla="*/ 1644513 h 2962327"/>
                  <a:gd name="connsiteX509" fmla="*/ 116701 w 3028217"/>
                  <a:gd name="connsiteY509" fmla="*/ 1622606 h 2962327"/>
                  <a:gd name="connsiteX510" fmla="*/ 28118 w 3028217"/>
                  <a:gd name="connsiteY510" fmla="*/ 1557836 h 2962327"/>
                  <a:gd name="connsiteX511" fmla="*/ 12878 w 3028217"/>
                  <a:gd name="connsiteY511" fmla="*/ 1499733 h 2962327"/>
                  <a:gd name="connsiteX512" fmla="*/ 10021 w 3028217"/>
                  <a:gd name="connsiteY512" fmla="*/ 1446393 h 2962327"/>
                  <a:gd name="connsiteX513" fmla="*/ 5258 w 3028217"/>
                  <a:gd name="connsiteY513" fmla="*/ 1410198 h 2962327"/>
                  <a:gd name="connsiteX514" fmla="*/ 45263 w 3028217"/>
                  <a:gd name="connsiteY514" fmla="*/ 1105398 h 2962327"/>
                  <a:gd name="connsiteX515" fmla="*/ 304343 w 3028217"/>
                  <a:gd name="connsiteY515" fmla="*/ 581523 h 2962327"/>
                  <a:gd name="connsiteX516" fmla="*/ 548183 w 3028217"/>
                  <a:gd name="connsiteY516" fmla="*/ 329111 h 2962327"/>
                  <a:gd name="connsiteX517" fmla="*/ 617716 w 3028217"/>
                  <a:gd name="connsiteY517" fmla="*/ 317681 h 2962327"/>
                  <a:gd name="connsiteX518" fmla="*/ 631051 w 3028217"/>
                  <a:gd name="connsiteY518" fmla="*/ 309108 h 2962327"/>
                  <a:gd name="connsiteX519" fmla="*/ 692011 w 3028217"/>
                  <a:gd name="connsiteY519" fmla="*/ 299583 h 2962327"/>
                  <a:gd name="connsiteX520" fmla="*/ 756781 w 3028217"/>
                  <a:gd name="connsiteY520" fmla="*/ 316728 h 2962327"/>
                  <a:gd name="connsiteX521" fmla="*/ 780593 w 3028217"/>
                  <a:gd name="connsiteY521" fmla="*/ 315776 h 2962327"/>
                  <a:gd name="connsiteX522" fmla="*/ 797738 w 3028217"/>
                  <a:gd name="connsiteY522" fmla="*/ 314823 h 2962327"/>
                  <a:gd name="connsiteX523" fmla="*/ 831076 w 3028217"/>
                  <a:gd name="connsiteY523" fmla="*/ 316728 h 2962327"/>
                  <a:gd name="connsiteX524" fmla="*/ 841553 w 3028217"/>
                  <a:gd name="connsiteY524" fmla="*/ 277676 h 2962327"/>
                  <a:gd name="connsiteX525" fmla="*/ 852031 w 3028217"/>
                  <a:gd name="connsiteY525" fmla="*/ 259578 h 2962327"/>
                  <a:gd name="connsiteX526" fmla="*/ 867152 w 3028217"/>
                  <a:gd name="connsiteY526" fmla="*/ 248624 h 2962327"/>
                  <a:gd name="connsiteX527" fmla="*/ 876026 w 3028217"/>
                  <a:gd name="connsiteY527" fmla="*/ 238011 h 2962327"/>
                  <a:gd name="connsiteX528" fmla="*/ 858921 w 3028217"/>
                  <a:gd name="connsiteY528" fmla="*/ 241392 h 2962327"/>
                  <a:gd name="connsiteX529" fmla="*/ 821551 w 3028217"/>
                  <a:gd name="connsiteY529" fmla="*/ 210048 h 2962327"/>
                  <a:gd name="connsiteX530" fmla="*/ 857746 w 3028217"/>
                  <a:gd name="connsiteY530" fmla="*/ 190998 h 2962327"/>
                  <a:gd name="connsiteX531" fmla="*/ 873343 w 3028217"/>
                  <a:gd name="connsiteY531" fmla="*/ 184331 h 2962327"/>
                  <a:gd name="connsiteX532" fmla="*/ 798215 w 3028217"/>
                  <a:gd name="connsiteY532" fmla="*/ 181949 h 2962327"/>
                  <a:gd name="connsiteX533" fmla="*/ 805359 w 3028217"/>
                  <a:gd name="connsiteY533" fmla="*/ 187188 h 2962327"/>
                  <a:gd name="connsiteX534" fmla="*/ 795834 w 3028217"/>
                  <a:gd name="connsiteY534" fmla="*/ 196713 h 2962327"/>
                  <a:gd name="connsiteX535" fmla="*/ 788214 w 3028217"/>
                  <a:gd name="connsiteY535" fmla="*/ 182426 h 2962327"/>
                  <a:gd name="connsiteX536" fmla="*/ 798215 w 3028217"/>
                  <a:gd name="connsiteY536" fmla="*/ 181949 h 2962327"/>
                  <a:gd name="connsiteX537" fmla="*/ 938708 w 3028217"/>
                  <a:gd name="connsiteY537" fmla="*/ 121466 h 2962327"/>
                  <a:gd name="connsiteX538" fmla="*/ 952043 w 3028217"/>
                  <a:gd name="connsiteY538" fmla="*/ 141468 h 2962327"/>
                  <a:gd name="connsiteX539" fmla="*/ 951037 w 3028217"/>
                  <a:gd name="connsiteY539" fmla="*/ 142501 h 2962327"/>
                  <a:gd name="connsiteX540" fmla="*/ 953949 w 3028217"/>
                  <a:gd name="connsiteY540" fmla="*/ 140516 h 2962327"/>
                  <a:gd name="connsiteX541" fmla="*/ 952996 w 3028217"/>
                  <a:gd name="connsiteY541" fmla="*/ 148136 h 2962327"/>
                  <a:gd name="connsiteX542" fmla="*/ 952996 w 3028217"/>
                  <a:gd name="connsiteY542" fmla="*/ 169091 h 2962327"/>
                  <a:gd name="connsiteX543" fmla="*/ 944424 w 3028217"/>
                  <a:gd name="connsiteY543" fmla="*/ 159804 h 2962327"/>
                  <a:gd name="connsiteX544" fmla="*/ 933131 w 3028217"/>
                  <a:gd name="connsiteY544" fmla="*/ 154863 h 2962327"/>
                  <a:gd name="connsiteX545" fmla="*/ 931088 w 3028217"/>
                  <a:gd name="connsiteY545" fmla="*/ 155756 h 2962327"/>
                  <a:gd name="connsiteX546" fmla="*/ 930136 w 3028217"/>
                  <a:gd name="connsiteY546" fmla="*/ 155756 h 2962327"/>
                  <a:gd name="connsiteX547" fmla="*/ 918706 w 3028217"/>
                  <a:gd name="connsiteY547" fmla="*/ 144326 h 2962327"/>
                  <a:gd name="connsiteX548" fmla="*/ 931088 w 3028217"/>
                  <a:gd name="connsiteY548" fmla="*/ 122418 h 2962327"/>
                  <a:gd name="connsiteX549" fmla="*/ 938708 w 3028217"/>
                  <a:gd name="connsiteY549" fmla="*/ 121466 h 2962327"/>
                  <a:gd name="connsiteX550" fmla="*/ 925373 w 3028217"/>
                  <a:gd name="connsiteY550" fmla="*/ 107178 h 2962327"/>
                  <a:gd name="connsiteX551" fmla="*/ 938708 w 3028217"/>
                  <a:gd name="connsiteY551" fmla="*/ 121465 h 2962327"/>
                  <a:gd name="connsiteX552" fmla="*/ 935851 w 3028217"/>
                  <a:gd name="connsiteY552" fmla="*/ 121465 h 2962327"/>
                  <a:gd name="connsiteX553" fmla="*/ 932993 w 3028217"/>
                  <a:gd name="connsiteY553" fmla="*/ 121465 h 2962327"/>
                  <a:gd name="connsiteX554" fmla="*/ 901561 w 3028217"/>
                  <a:gd name="connsiteY554" fmla="*/ 123370 h 2962327"/>
                  <a:gd name="connsiteX555" fmla="*/ 925373 w 3028217"/>
                  <a:gd name="connsiteY555" fmla="*/ 107178 h 2962327"/>
                  <a:gd name="connsiteX556" fmla="*/ 1021576 w 3028217"/>
                  <a:gd name="connsiteY556" fmla="*/ 71936 h 2962327"/>
                  <a:gd name="connsiteX557" fmla="*/ 1031101 w 3028217"/>
                  <a:gd name="connsiteY557" fmla="*/ 97653 h 2962327"/>
                  <a:gd name="connsiteX558" fmla="*/ 1000621 w 3028217"/>
                  <a:gd name="connsiteY558" fmla="*/ 92891 h 2962327"/>
                  <a:gd name="connsiteX559" fmla="*/ 1007288 w 3028217"/>
                  <a:gd name="connsiteY559" fmla="*/ 79556 h 2962327"/>
                  <a:gd name="connsiteX560" fmla="*/ 1021576 w 3028217"/>
                  <a:gd name="connsiteY560" fmla="*/ 71936 h 2962327"/>
                  <a:gd name="connsiteX561" fmla="*/ 1113849 w 3028217"/>
                  <a:gd name="connsiteY561" fmla="*/ 40265 h 2962327"/>
                  <a:gd name="connsiteX562" fmla="*/ 1159689 w 3028217"/>
                  <a:gd name="connsiteY562" fmla="*/ 51933 h 2962327"/>
                  <a:gd name="connsiteX563" fmla="*/ 1151116 w 3028217"/>
                  <a:gd name="connsiteY563" fmla="*/ 84318 h 2962327"/>
                  <a:gd name="connsiteX564" fmla="*/ 1111111 w 3028217"/>
                  <a:gd name="connsiteY564" fmla="*/ 92891 h 2962327"/>
                  <a:gd name="connsiteX565" fmla="*/ 1070153 w 3028217"/>
                  <a:gd name="connsiteY565" fmla="*/ 58601 h 2962327"/>
                  <a:gd name="connsiteX566" fmla="*/ 1113849 w 3028217"/>
                  <a:gd name="connsiteY566" fmla="*/ 40265 h 2962327"/>
                  <a:gd name="connsiteX567" fmla="*/ 1400760 w 3028217"/>
                  <a:gd name="connsiteY567" fmla="*/ 96 h 2962327"/>
                  <a:gd name="connsiteX568" fmla="*/ 1476871 w 3028217"/>
                  <a:gd name="connsiteY568" fmla="*/ 5260 h 2962327"/>
                  <a:gd name="connsiteX569" fmla="*/ 1611174 w 3028217"/>
                  <a:gd name="connsiteY569" fmla="*/ 9070 h 2962327"/>
                  <a:gd name="connsiteX570" fmla="*/ 1619746 w 3028217"/>
                  <a:gd name="connsiteY570" fmla="*/ 17643 h 2962327"/>
                  <a:gd name="connsiteX571" fmla="*/ 1646416 w 3028217"/>
                  <a:gd name="connsiteY571" fmla="*/ 28120 h 2962327"/>
                  <a:gd name="connsiteX572" fmla="*/ 1667371 w 3028217"/>
                  <a:gd name="connsiteY572" fmla="*/ 31930 h 2962327"/>
                  <a:gd name="connsiteX573" fmla="*/ 1742261 w 3028217"/>
                  <a:gd name="connsiteY573" fmla="*/ 11690 h 2962327"/>
                  <a:gd name="connsiteX574" fmla="*/ 1820723 w 3028217"/>
                  <a:gd name="connsiteY574" fmla="*/ 30025 h 2962327"/>
                  <a:gd name="connsiteX575" fmla="*/ 1901686 w 3028217"/>
                  <a:gd name="connsiteY575" fmla="*/ 45265 h 2962327"/>
                  <a:gd name="connsiteX576" fmla="*/ 1894066 w 3028217"/>
                  <a:gd name="connsiteY576" fmla="*/ 69078 h 2962327"/>
                  <a:gd name="connsiteX577" fmla="*/ 1955978 w 3028217"/>
                  <a:gd name="connsiteY577" fmla="*/ 55743 h 2962327"/>
                  <a:gd name="connsiteX578" fmla="*/ 1954073 w 3028217"/>
                  <a:gd name="connsiteY578" fmla="*/ 71935 h 2962327"/>
                  <a:gd name="connsiteX579" fmla="*/ 1935976 w 3028217"/>
                  <a:gd name="connsiteY579" fmla="*/ 103368 h 2962327"/>
                  <a:gd name="connsiteX580" fmla="*/ 1949311 w 3028217"/>
                  <a:gd name="connsiteY580" fmla="*/ 161470 h 2962327"/>
                  <a:gd name="connsiteX581" fmla="*/ 1894066 w 3028217"/>
                  <a:gd name="connsiteY581" fmla="*/ 171948 h 2962327"/>
                  <a:gd name="connsiteX582" fmla="*/ 1913116 w 3028217"/>
                  <a:gd name="connsiteY582" fmla="*/ 183378 h 2962327"/>
                  <a:gd name="connsiteX583" fmla="*/ 1907401 w 3028217"/>
                  <a:gd name="connsiteY583" fmla="*/ 196713 h 2962327"/>
                  <a:gd name="connsiteX584" fmla="*/ 1873111 w 3028217"/>
                  <a:gd name="connsiteY584" fmla="*/ 245290 h 2962327"/>
                  <a:gd name="connsiteX585" fmla="*/ 1866443 w 3028217"/>
                  <a:gd name="connsiteY585" fmla="*/ 267198 h 2962327"/>
                  <a:gd name="connsiteX586" fmla="*/ 1851203 w 3028217"/>
                  <a:gd name="connsiteY586" fmla="*/ 270055 h 2962327"/>
                  <a:gd name="connsiteX587" fmla="*/ 1866443 w 3028217"/>
                  <a:gd name="connsiteY587" fmla="*/ 313870 h 2962327"/>
                  <a:gd name="connsiteX588" fmla="*/ 1843583 w 3028217"/>
                  <a:gd name="connsiteY588" fmla="*/ 319585 h 2962327"/>
                  <a:gd name="connsiteX589" fmla="*/ 1819771 w 3028217"/>
                  <a:gd name="connsiteY589" fmla="*/ 300535 h 2962327"/>
                  <a:gd name="connsiteX590" fmla="*/ 1788338 w 3028217"/>
                  <a:gd name="connsiteY590" fmla="*/ 313870 h 2962327"/>
                  <a:gd name="connsiteX591" fmla="*/ 1800721 w 3028217"/>
                  <a:gd name="connsiteY591" fmla="*/ 315775 h 2962327"/>
                  <a:gd name="connsiteX592" fmla="*/ 1823581 w 3028217"/>
                  <a:gd name="connsiteY592" fmla="*/ 314823 h 2962327"/>
                  <a:gd name="connsiteX593" fmla="*/ 1833106 w 3028217"/>
                  <a:gd name="connsiteY593" fmla="*/ 317680 h 2962327"/>
                  <a:gd name="connsiteX594" fmla="*/ 1838821 w 3028217"/>
                  <a:gd name="connsiteY594" fmla="*/ 334825 h 2962327"/>
                  <a:gd name="connsiteX595" fmla="*/ 1715948 w 3028217"/>
                  <a:gd name="connsiteY595" fmla="*/ 370068 h 2962327"/>
                  <a:gd name="connsiteX596" fmla="*/ 1691183 w 3028217"/>
                  <a:gd name="connsiteY596" fmla="*/ 379593 h 2962327"/>
                  <a:gd name="connsiteX597" fmla="*/ 1586408 w 3028217"/>
                  <a:gd name="connsiteY597" fmla="*/ 430075 h 2962327"/>
                  <a:gd name="connsiteX598" fmla="*/ 1542593 w 3028217"/>
                  <a:gd name="connsiteY598" fmla="*/ 468175 h 2962327"/>
                  <a:gd name="connsiteX599" fmla="*/ 1480681 w 3028217"/>
                  <a:gd name="connsiteY599" fmla="*/ 555805 h 2962327"/>
                  <a:gd name="connsiteX600" fmla="*/ 1462583 w 3028217"/>
                  <a:gd name="connsiteY600" fmla="*/ 562473 h 2962327"/>
                  <a:gd name="connsiteX601" fmla="*/ 1385431 w 3028217"/>
                  <a:gd name="connsiteY601" fmla="*/ 462460 h 2962327"/>
                  <a:gd name="connsiteX602" fmla="*/ 1379716 w 3028217"/>
                  <a:gd name="connsiteY602" fmla="*/ 398643 h 2962327"/>
                  <a:gd name="connsiteX603" fmla="*/ 1441628 w 3028217"/>
                  <a:gd name="connsiteY603" fmla="*/ 335778 h 2962327"/>
                  <a:gd name="connsiteX604" fmla="*/ 1449248 w 3028217"/>
                  <a:gd name="connsiteY604" fmla="*/ 321490 h 2962327"/>
                  <a:gd name="connsiteX605" fmla="*/ 1461631 w 3028217"/>
                  <a:gd name="connsiteY605" fmla="*/ 300535 h 2962327"/>
                  <a:gd name="connsiteX606" fmla="*/ 1412101 w 3028217"/>
                  <a:gd name="connsiteY606" fmla="*/ 280533 h 2962327"/>
                  <a:gd name="connsiteX607" fmla="*/ 1434961 w 3028217"/>
                  <a:gd name="connsiteY607" fmla="*/ 215763 h 2962327"/>
                  <a:gd name="connsiteX608" fmla="*/ 1371143 w 3028217"/>
                  <a:gd name="connsiteY608" fmla="*/ 160518 h 2962327"/>
                  <a:gd name="connsiteX609" fmla="*/ 1331138 w 3028217"/>
                  <a:gd name="connsiteY609" fmla="*/ 162423 h 2962327"/>
                  <a:gd name="connsiteX610" fmla="*/ 1303516 w 3028217"/>
                  <a:gd name="connsiteY610" fmla="*/ 150040 h 2962327"/>
                  <a:gd name="connsiteX611" fmla="*/ 1313993 w 3028217"/>
                  <a:gd name="connsiteY611" fmla="*/ 130038 h 2962327"/>
                  <a:gd name="connsiteX612" fmla="*/ 1313041 w 3028217"/>
                  <a:gd name="connsiteY612" fmla="*/ 121465 h 2962327"/>
                  <a:gd name="connsiteX613" fmla="*/ 1323518 w 3028217"/>
                  <a:gd name="connsiteY613" fmla="*/ 96700 h 2962327"/>
                  <a:gd name="connsiteX614" fmla="*/ 1387336 w 3028217"/>
                  <a:gd name="connsiteY614" fmla="*/ 88128 h 2962327"/>
                  <a:gd name="connsiteX615" fmla="*/ 1394003 w 3028217"/>
                  <a:gd name="connsiteY615" fmla="*/ 68125 h 2962327"/>
                  <a:gd name="connsiteX616" fmla="*/ 1445438 w 3028217"/>
                  <a:gd name="connsiteY616" fmla="*/ 41455 h 2962327"/>
                  <a:gd name="connsiteX617" fmla="*/ 1471104 w 3028217"/>
                  <a:gd name="connsiteY617" fmla="*/ 35589 h 2962327"/>
                  <a:gd name="connsiteX618" fmla="*/ 1469608 w 3028217"/>
                  <a:gd name="connsiteY618" fmla="*/ 35026 h 2962327"/>
                  <a:gd name="connsiteX619" fmla="*/ 1456869 w 3028217"/>
                  <a:gd name="connsiteY619" fmla="*/ 34788 h 2962327"/>
                  <a:gd name="connsiteX620" fmla="*/ 1365429 w 3028217"/>
                  <a:gd name="connsiteY620" fmla="*/ 60505 h 2962327"/>
                  <a:gd name="connsiteX621" fmla="*/ 1208266 w 3028217"/>
                  <a:gd name="connsiteY621" fmla="*/ 122418 h 2962327"/>
                  <a:gd name="connsiteX622" fmla="*/ 1175881 w 3028217"/>
                  <a:gd name="connsiteY622" fmla="*/ 122418 h 2962327"/>
                  <a:gd name="connsiteX623" fmla="*/ 1187311 w 3028217"/>
                  <a:gd name="connsiteY623" fmla="*/ 142420 h 2962327"/>
                  <a:gd name="connsiteX624" fmla="*/ 1180644 w 3028217"/>
                  <a:gd name="connsiteY624" fmla="*/ 149088 h 2962327"/>
                  <a:gd name="connsiteX625" fmla="*/ 1158647 w 3028217"/>
                  <a:gd name="connsiteY625" fmla="*/ 153642 h 2962327"/>
                  <a:gd name="connsiteX626" fmla="*/ 1143520 w 3028217"/>
                  <a:gd name="connsiteY626" fmla="*/ 152466 h 2962327"/>
                  <a:gd name="connsiteX627" fmla="*/ 1148259 w 3028217"/>
                  <a:gd name="connsiteY627" fmla="*/ 153731 h 2962327"/>
                  <a:gd name="connsiteX628" fmla="*/ 1152069 w 3028217"/>
                  <a:gd name="connsiteY628" fmla="*/ 175758 h 2962327"/>
                  <a:gd name="connsiteX629" fmla="*/ 1029196 w 3028217"/>
                  <a:gd name="connsiteY629" fmla="*/ 182425 h 2962327"/>
                  <a:gd name="connsiteX630" fmla="*/ 1006336 w 3028217"/>
                  <a:gd name="connsiteY630" fmla="*/ 148135 h 2962327"/>
                  <a:gd name="connsiteX631" fmla="*/ 995859 w 3028217"/>
                  <a:gd name="connsiteY631" fmla="*/ 134800 h 2962327"/>
                  <a:gd name="connsiteX632" fmla="*/ 987286 w 3028217"/>
                  <a:gd name="connsiteY632" fmla="*/ 114798 h 2962327"/>
                  <a:gd name="connsiteX633" fmla="*/ 1049199 w 3028217"/>
                  <a:gd name="connsiteY633" fmla="*/ 134800 h 2962327"/>
                  <a:gd name="connsiteX634" fmla="*/ 1064439 w 3028217"/>
                  <a:gd name="connsiteY634" fmla="*/ 149088 h 2962327"/>
                  <a:gd name="connsiteX635" fmla="*/ 1095871 w 3028217"/>
                  <a:gd name="connsiteY635" fmla="*/ 149326 h 2962327"/>
                  <a:gd name="connsiteX636" fmla="*/ 1106484 w 3028217"/>
                  <a:gd name="connsiteY636" fmla="*/ 148924 h 2962327"/>
                  <a:gd name="connsiteX637" fmla="*/ 1093014 w 3028217"/>
                  <a:gd name="connsiteY637" fmla="*/ 149088 h 2962327"/>
                  <a:gd name="connsiteX638" fmla="*/ 1062534 w 3028217"/>
                  <a:gd name="connsiteY638" fmla="*/ 131943 h 2962327"/>
                  <a:gd name="connsiteX639" fmla="*/ 1133971 w 3028217"/>
                  <a:gd name="connsiteY639" fmla="*/ 110988 h 2962327"/>
                  <a:gd name="connsiteX640" fmla="*/ 1158736 w 3028217"/>
                  <a:gd name="connsiteY640" fmla="*/ 88128 h 2962327"/>
                  <a:gd name="connsiteX641" fmla="*/ 1173024 w 3028217"/>
                  <a:gd name="connsiteY641" fmla="*/ 73840 h 2962327"/>
                  <a:gd name="connsiteX642" fmla="*/ 1214934 w 3028217"/>
                  <a:gd name="connsiteY642" fmla="*/ 54790 h 2962327"/>
                  <a:gd name="connsiteX643" fmla="*/ 1275894 w 3028217"/>
                  <a:gd name="connsiteY643" fmla="*/ 44313 h 2962327"/>
                  <a:gd name="connsiteX644" fmla="*/ 1211124 w 3028217"/>
                  <a:gd name="connsiteY644" fmla="*/ 51933 h 2962327"/>
                  <a:gd name="connsiteX645" fmla="*/ 1174929 w 3028217"/>
                  <a:gd name="connsiteY645" fmla="*/ 39550 h 2962327"/>
                  <a:gd name="connsiteX646" fmla="*/ 1174929 w 3028217"/>
                  <a:gd name="connsiteY646" fmla="*/ 26215 h 2962327"/>
                  <a:gd name="connsiteX647" fmla="*/ 1400760 w 3028217"/>
                  <a:gd name="connsiteY647" fmla="*/ 96 h 296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Lst>
                <a:rect l="l" t="t" r="r" b="b"/>
                <a:pathLst>
                  <a:path w="3028217" h="2962327">
                    <a:moveTo>
                      <a:pt x="2863236" y="2049564"/>
                    </a:moveTo>
                    <a:cubicBezTo>
                      <a:pt x="2854902" y="2049564"/>
                      <a:pt x="2847996" y="2053612"/>
                      <a:pt x="2844662" y="2065518"/>
                    </a:cubicBezTo>
                    <a:cubicBezTo>
                      <a:pt x="2840852" y="2080758"/>
                      <a:pt x="2821802" y="2104571"/>
                      <a:pt x="2847519" y="2116953"/>
                    </a:cubicBezTo>
                    <a:cubicBezTo>
                      <a:pt x="2878000" y="2131241"/>
                      <a:pt x="2877047" y="2098856"/>
                      <a:pt x="2887525" y="2084568"/>
                    </a:cubicBezTo>
                    <a:cubicBezTo>
                      <a:pt x="2888477" y="2083616"/>
                      <a:pt x="2889430" y="2080758"/>
                      <a:pt x="2890382" y="2078853"/>
                    </a:cubicBezTo>
                    <a:cubicBezTo>
                      <a:pt x="2895144" y="2071233"/>
                      <a:pt x="2896097" y="2064566"/>
                      <a:pt x="2890382" y="2057898"/>
                    </a:cubicBezTo>
                    <a:cubicBezTo>
                      <a:pt x="2881334" y="2053612"/>
                      <a:pt x="2871571" y="2049564"/>
                      <a:pt x="2863236" y="2049564"/>
                    </a:cubicBezTo>
                    <a:close/>
                    <a:moveTo>
                      <a:pt x="2453184" y="1703568"/>
                    </a:moveTo>
                    <a:cubicBezTo>
                      <a:pt x="2446516" y="1700711"/>
                      <a:pt x="2442706" y="1708331"/>
                      <a:pt x="2444611" y="1714046"/>
                    </a:cubicBezTo>
                    <a:cubicBezTo>
                      <a:pt x="2448421" y="1725476"/>
                      <a:pt x="2452231" y="1738811"/>
                      <a:pt x="2467471" y="1740716"/>
                    </a:cubicBezTo>
                    <a:cubicBezTo>
                      <a:pt x="2475091" y="1741668"/>
                      <a:pt x="2480806" y="1736906"/>
                      <a:pt x="2482711" y="1728333"/>
                    </a:cubicBezTo>
                    <a:cubicBezTo>
                      <a:pt x="2473186" y="1720713"/>
                      <a:pt x="2463661" y="1710236"/>
                      <a:pt x="2453184" y="1703568"/>
                    </a:cubicBezTo>
                    <a:close/>
                    <a:moveTo>
                      <a:pt x="802501" y="1583553"/>
                    </a:moveTo>
                    <a:cubicBezTo>
                      <a:pt x="805359" y="1585458"/>
                      <a:pt x="811074" y="1586410"/>
                      <a:pt x="812026" y="1589268"/>
                    </a:cubicBezTo>
                    <a:cubicBezTo>
                      <a:pt x="814884" y="1596888"/>
                      <a:pt x="807264" y="1597840"/>
                      <a:pt x="802501" y="1599745"/>
                    </a:cubicBezTo>
                    <a:cubicBezTo>
                      <a:pt x="797739" y="1601650"/>
                      <a:pt x="792976" y="1598793"/>
                      <a:pt x="792024" y="1594030"/>
                    </a:cubicBezTo>
                    <a:cubicBezTo>
                      <a:pt x="788214" y="1586410"/>
                      <a:pt x="794881" y="1585458"/>
                      <a:pt x="802501" y="1583553"/>
                    </a:cubicBezTo>
                    <a:close/>
                    <a:moveTo>
                      <a:pt x="573901" y="1577838"/>
                    </a:moveTo>
                    <a:cubicBezTo>
                      <a:pt x="581521" y="1579743"/>
                      <a:pt x="588189" y="1582600"/>
                      <a:pt x="592951" y="1589268"/>
                    </a:cubicBezTo>
                    <a:cubicBezTo>
                      <a:pt x="592951" y="1594982"/>
                      <a:pt x="589141" y="1596888"/>
                      <a:pt x="584379" y="1596888"/>
                    </a:cubicBezTo>
                    <a:cubicBezTo>
                      <a:pt x="575806" y="1597840"/>
                      <a:pt x="568186" y="1595935"/>
                      <a:pt x="565329" y="1587363"/>
                    </a:cubicBezTo>
                    <a:cubicBezTo>
                      <a:pt x="562471" y="1580695"/>
                      <a:pt x="568186" y="1576885"/>
                      <a:pt x="573901" y="1577838"/>
                    </a:cubicBezTo>
                    <a:close/>
                    <a:moveTo>
                      <a:pt x="698678" y="1550216"/>
                    </a:moveTo>
                    <a:cubicBezTo>
                      <a:pt x="729158" y="1545453"/>
                      <a:pt x="746303" y="1560693"/>
                      <a:pt x="763448" y="1592126"/>
                    </a:cubicBezTo>
                    <a:cubicBezTo>
                      <a:pt x="731063" y="1576886"/>
                      <a:pt x="706298" y="1611176"/>
                      <a:pt x="678676" y="1592126"/>
                    </a:cubicBezTo>
                    <a:cubicBezTo>
                      <a:pt x="675818" y="1573076"/>
                      <a:pt x="667246" y="1551168"/>
                      <a:pt x="698678" y="1550216"/>
                    </a:cubicBezTo>
                    <a:close/>
                    <a:moveTo>
                      <a:pt x="492939" y="1460681"/>
                    </a:moveTo>
                    <a:cubicBezTo>
                      <a:pt x="518656" y="1456871"/>
                      <a:pt x="541516" y="1464491"/>
                      <a:pt x="562471" y="1479731"/>
                    </a:cubicBezTo>
                    <a:cubicBezTo>
                      <a:pt x="590094" y="1499733"/>
                      <a:pt x="618669" y="1515926"/>
                      <a:pt x="646291" y="1537833"/>
                    </a:cubicBezTo>
                    <a:cubicBezTo>
                      <a:pt x="620574" y="1545453"/>
                      <a:pt x="593904" y="1560693"/>
                      <a:pt x="577711" y="1525451"/>
                    </a:cubicBezTo>
                    <a:cubicBezTo>
                      <a:pt x="567234" y="1503543"/>
                      <a:pt x="541516" y="1503543"/>
                      <a:pt x="527229" y="1487351"/>
                    </a:cubicBezTo>
                    <a:lnTo>
                      <a:pt x="525032" y="1486533"/>
                    </a:lnTo>
                    <a:lnTo>
                      <a:pt x="527229" y="1488303"/>
                    </a:lnTo>
                    <a:cubicBezTo>
                      <a:pt x="502464" y="1486398"/>
                      <a:pt x="475794" y="1465443"/>
                      <a:pt x="451029" y="1494971"/>
                    </a:cubicBezTo>
                    <a:cubicBezTo>
                      <a:pt x="453886" y="1467348"/>
                      <a:pt x="471984" y="1461633"/>
                      <a:pt x="492939" y="1460681"/>
                    </a:cubicBezTo>
                    <a:close/>
                    <a:moveTo>
                      <a:pt x="592475" y="1413889"/>
                    </a:moveTo>
                    <a:cubicBezTo>
                      <a:pt x="594380" y="1414008"/>
                      <a:pt x="596285" y="1414485"/>
                      <a:pt x="596761" y="1414961"/>
                    </a:cubicBezTo>
                    <a:cubicBezTo>
                      <a:pt x="605334" y="1423533"/>
                      <a:pt x="603428" y="1433058"/>
                      <a:pt x="595809" y="1447346"/>
                    </a:cubicBezTo>
                    <a:cubicBezTo>
                      <a:pt x="589141" y="1434011"/>
                      <a:pt x="579616" y="1426391"/>
                      <a:pt x="588189" y="1414961"/>
                    </a:cubicBezTo>
                    <a:cubicBezTo>
                      <a:pt x="588665" y="1414009"/>
                      <a:pt x="590570" y="1413770"/>
                      <a:pt x="592475" y="1413889"/>
                    </a:cubicBezTo>
                    <a:close/>
                    <a:moveTo>
                      <a:pt x="2633206" y="1174931"/>
                    </a:moveTo>
                    <a:cubicBezTo>
                      <a:pt x="2646541" y="1176836"/>
                      <a:pt x="2659876" y="1178741"/>
                      <a:pt x="2673211" y="1180646"/>
                    </a:cubicBezTo>
                    <a:cubicBezTo>
                      <a:pt x="2657018" y="1197791"/>
                      <a:pt x="2645588" y="1186361"/>
                      <a:pt x="2633206" y="1174931"/>
                    </a:cubicBezTo>
                    <a:close/>
                    <a:moveTo>
                      <a:pt x="2477948" y="1095873"/>
                    </a:moveTo>
                    <a:cubicBezTo>
                      <a:pt x="2477948" y="1101588"/>
                      <a:pt x="2478901" y="1106350"/>
                      <a:pt x="2484616" y="1110160"/>
                    </a:cubicBezTo>
                    <a:cubicBezTo>
                      <a:pt x="2478901" y="1119685"/>
                      <a:pt x="2464613" y="1121590"/>
                      <a:pt x="2464613" y="1135878"/>
                    </a:cubicBezTo>
                    <a:cubicBezTo>
                      <a:pt x="2464613" y="1153023"/>
                      <a:pt x="2454136" y="1151118"/>
                      <a:pt x="2444611" y="1144450"/>
                    </a:cubicBezTo>
                    <a:cubicBezTo>
                      <a:pt x="2434133" y="1136830"/>
                      <a:pt x="2413178" y="1133020"/>
                      <a:pt x="2415083" y="1119685"/>
                    </a:cubicBezTo>
                    <a:cubicBezTo>
                      <a:pt x="2417941" y="1101588"/>
                      <a:pt x="2436038" y="1116828"/>
                      <a:pt x="2446516" y="1114923"/>
                    </a:cubicBezTo>
                    <a:cubicBezTo>
                      <a:pt x="2458898" y="1112065"/>
                      <a:pt x="2470329" y="1106350"/>
                      <a:pt x="2477948" y="1095873"/>
                    </a:cubicBezTo>
                    <a:close/>
                    <a:moveTo>
                      <a:pt x="2344599" y="1039676"/>
                    </a:moveTo>
                    <a:cubicBezTo>
                      <a:pt x="2358886" y="1039676"/>
                      <a:pt x="2352219" y="1056821"/>
                      <a:pt x="2355076" y="1066346"/>
                    </a:cubicBezTo>
                    <a:cubicBezTo>
                      <a:pt x="2354124" y="1077776"/>
                      <a:pt x="2356981" y="1093016"/>
                      <a:pt x="2341741" y="1092063"/>
                    </a:cubicBezTo>
                    <a:cubicBezTo>
                      <a:pt x="2328406" y="1091111"/>
                      <a:pt x="2329359" y="1075871"/>
                      <a:pt x="2328406" y="1065393"/>
                    </a:cubicBezTo>
                    <a:cubicBezTo>
                      <a:pt x="2327454" y="1053011"/>
                      <a:pt x="2331264" y="1039676"/>
                      <a:pt x="2344599" y="1039676"/>
                    </a:cubicBezTo>
                    <a:close/>
                    <a:moveTo>
                      <a:pt x="699631" y="966334"/>
                    </a:moveTo>
                    <a:cubicBezTo>
                      <a:pt x="671056" y="960619"/>
                      <a:pt x="648196" y="971096"/>
                      <a:pt x="616764" y="992051"/>
                    </a:cubicBezTo>
                    <a:cubicBezTo>
                      <a:pt x="652959" y="990146"/>
                      <a:pt x="677724" y="983478"/>
                      <a:pt x="699631" y="966334"/>
                    </a:cubicBezTo>
                    <a:close/>
                    <a:moveTo>
                      <a:pt x="2786559" y="938711"/>
                    </a:moveTo>
                    <a:cubicBezTo>
                      <a:pt x="2796084" y="944426"/>
                      <a:pt x="2804656" y="939663"/>
                      <a:pt x="2814181" y="938711"/>
                    </a:cubicBezTo>
                    <a:cubicBezTo>
                      <a:pt x="2814181" y="940616"/>
                      <a:pt x="2814181" y="943473"/>
                      <a:pt x="2814181" y="945378"/>
                    </a:cubicBezTo>
                    <a:cubicBezTo>
                      <a:pt x="2803704" y="949188"/>
                      <a:pt x="2791321" y="959666"/>
                      <a:pt x="2786559" y="938711"/>
                    </a:cubicBezTo>
                    <a:close/>
                    <a:moveTo>
                      <a:pt x="737731" y="935019"/>
                    </a:moveTo>
                    <a:cubicBezTo>
                      <a:pt x="726540" y="936091"/>
                      <a:pt x="714872" y="940139"/>
                      <a:pt x="702489" y="951093"/>
                    </a:cubicBezTo>
                    <a:cubicBezTo>
                      <a:pt x="731064" y="951093"/>
                      <a:pt x="753924" y="958713"/>
                      <a:pt x="770116" y="936805"/>
                    </a:cubicBezTo>
                    <a:cubicBezTo>
                      <a:pt x="759639" y="935853"/>
                      <a:pt x="748923" y="933948"/>
                      <a:pt x="737731" y="935019"/>
                    </a:cubicBezTo>
                    <a:close/>
                    <a:moveTo>
                      <a:pt x="619383" y="880251"/>
                    </a:moveTo>
                    <a:cubicBezTo>
                      <a:pt x="616526" y="879417"/>
                      <a:pt x="612477" y="880608"/>
                      <a:pt x="608191" y="882513"/>
                    </a:cubicBezTo>
                    <a:cubicBezTo>
                      <a:pt x="589141" y="887276"/>
                      <a:pt x="539611" y="951093"/>
                      <a:pt x="541516" y="968238"/>
                    </a:cubicBezTo>
                    <a:cubicBezTo>
                      <a:pt x="543421" y="979668"/>
                      <a:pt x="550089" y="980621"/>
                      <a:pt x="558661" y="975858"/>
                    </a:cubicBezTo>
                    <a:cubicBezTo>
                      <a:pt x="569139" y="970143"/>
                      <a:pt x="576759" y="960618"/>
                      <a:pt x="578664" y="949188"/>
                    </a:cubicBezTo>
                    <a:cubicBezTo>
                      <a:pt x="582474" y="920613"/>
                      <a:pt x="601524" y="904421"/>
                      <a:pt x="623431" y="890133"/>
                    </a:cubicBezTo>
                    <a:cubicBezTo>
                      <a:pt x="623907" y="883942"/>
                      <a:pt x="622241" y="881084"/>
                      <a:pt x="619383" y="880251"/>
                    </a:cubicBezTo>
                    <a:close/>
                    <a:moveTo>
                      <a:pt x="659626" y="872036"/>
                    </a:moveTo>
                    <a:cubicBezTo>
                      <a:pt x="653911" y="870131"/>
                      <a:pt x="645339" y="876798"/>
                      <a:pt x="647244" y="879656"/>
                    </a:cubicBezTo>
                    <a:cubicBezTo>
                      <a:pt x="657721" y="901563"/>
                      <a:pt x="632956" y="928233"/>
                      <a:pt x="657721" y="950141"/>
                    </a:cubicBezTo>
                    <a:cubicBezTo>
                      <a:pt x="667246" y="936806"/>
                      <a:pt x="676771" y="926328"/>
                      <a:pt x="683439" y="913946"/>
                    </a:cubicBezTo>
                    <a:cubicBezTo>
                      <a:pt x="691059" y="897753"/>
                      <a:pt x="704394" y="924423"/>
                      <a:pt x="711061" y="910136"/>
                    </a:cubicBezTo>
                    <a:cubicBezTo>
                      <a:pt x="713919" y="903468"/>
                      <a:pt x="713919" y="896801"/>
                      <a:pt x="709156" y="891086"/>
                    </a:cubicBezTo>
                    <a:cubicBezTo>
                      <a:pt x="696774" y="875846"/>
                      <a:pt x="676771" y="876798"/>
                      <a:pt x="659626" y="872036"/>
                    </a:cubicBezTo>
                    <a:close/>
                    <a:moveTo>
                      <a:pt x="620410" y="803828"/>
                    </a:moveTo>
                    <a:cubicBezTo>
                      <a:pt x="614918" y="803575"/>
                      <a:pt x="609144" y="804646"/>
                      <a:pt x="603429" y="807266"/>
                    </a:cubicBezTo>
                    <a:cubicBezTo>
                      <a:pt x="579616" y="817743"/>
                      <a:pt x="555804" y="830126"/>
                      <a:pt x="532944" y="841556"/>
                    </a:cubicBezTo>
                    <a:cubicBezTo>
                      <a:pt x="530086" y="850128"/>
                      <a:pt x="536754" y="852033"/>
                      <a:pt x="541516" y="855843"/>
                    </a:cubicBezTo>
                    <a:cubicBezTo>
                      <a:pt x="561519" y="852986"/>
                      <a:pt x="579616" y="838698"/>
                      <a:pt x="602476" y="859653"/>
                    </a:cubicBezTo>
                    <a:cubicBezTo>
                      <a:pt x="617716" y="874893"/>
                      <a:pt x="654864" y="853938"/>
                      <a:pt x="652959" y="835841"/>
                    </a:cubicBezTo>
                    <a:cubicBezTo>
                      <a:pt x="650815" y="817267"/>
                      <a:pt x="636885" y="804587"/>
                      <a:pt x="620410" y="803828"/>
                    </a:cubicBezTo>
                    <a:close/>
                    <a:moveTo>
                      <a:pt x="2051228" y="690108"/>
                    </a:moveTo>
                    <a:cubicBezTo>
                      <a:pt x="2066468" y="695823"/>
                      <a:pt x="2079803" y="697728"/>
                      <a:pt x="2074088" y="722493"/>
                    </a:cubicBezTo>
                    <a:cubicBezTo>
                      <a:pt x="2066468" y="753925"/>
                      <a:pt x="2053133" y="773928"/>
                      <a:pt x="2021701" y="782500"/>
                    </a:cubicBezTo>
                    <a:cubicBezTo>
                      <a:pt x="2009318" y="785358"/>
                      <a:pt x="1997888" y="785358"/>
                      <a:pt x="2000746" y="772023"/>
                    </a:cubicBezTo>
                    <a:cubicBezTo>
                      <a:pt x="2006461" y="745353"/>
                      <a:pt x="2008366" y="714873"/>
                      <a:pt x="2036941" y="698680"/>
                    </a:cubicBezTo>
                    <a:cubicBezTo>
                      <a:pt x="2040751" y="694870"/>
                      <a:pt x="2045513" y="692965"/>
                      <a:pt x="2051228" y="690108"/>
                    </a:cubicBezTo>
                    <a:close/>
                    <a:moveTo>
                      <a:pt x="2111236" y="608669"/>
                    </a:moveTo>
                    <a:cubicBezTo>
                      <a:pt x="2115046" y="609621"/>
                      <a:pt x="2116951" y="613431"/>
                      <a:pt x="2113141" y="623433"/>
                    </a:cubicBezTo>
                    <a:cubicBezTo>
                      <a:pt x="2113141" y="624385"/>
                      <a:pt x="2112189" y="625338"/>
                      <a:pt x="2111236" y="626290"/>
                    </a:cubicBezTo>
                    <a:cubicBezTo>
                      <a:pt x="2147431" y="643435"/>
                      <a:pt x="2126476" y="692013"/>
                      <a:pt x="2159814" y="711063"/>
                    </a:cubicBezTo>
                    <a:cubicBezTo>
                      <a:pt x="2178864" y="721540"/>
                      <a:pt x="2174101" y="752020"/>
                      <a:pt x="2199819" y="758688"/>
                    </a:cubicBezTo>
                    <a:cubicBezTo>
                      <a:pt x="2206486" y="760593"/>
                      <a:pt x="2189341" y="798693"/>
                      <a:pt x="2176959" y="800598"/>
                    </a:cubicBezTo>
                    <a:cubicBezTo>
                      <a:pt x="2149336" y="805360"/>
                      <a:pt x="2120761" y="810123"/>
                      <a:pt x="2092186" y="814885"/>
                    </a:cubicBezTo>
                    <a:cubicBezTo>
                      <a:pt x="2089329" y="799645"/>
                      <a:pt x="2128381" y="789168"/>
                      <a:pt x="2092186" y="777738"/>
                    </a:cubicBezTo>
                    <a:cubicBezTo>
                      <a:pt x="2098854" y="765355"/>
                      <a:pt x="2098854" y="749163"/>
                      <a:pt x="2111236" y="740590"/>
                    </a:cubicBezTo>
                    <a:cubicBezTo>
                      <a:pt x="2127429" y="729160"/>
                      <a:pt x="2118856" y="712015"/>
                      <a:pt x="2110284" y="710110"/>
                    </a:cubicBezTo>
                    <a:cubicBezTo>
                      <a:pt x="2086471" y="705348"/>
                      <a:pt x="2087424" y="682488"/>
                      <a:pt x="2076946" y="669153"/>
                    </a:cubicBezTo>
                    <a:cubicBezTo>
                      <a:pt x="2062659" y="651055"/>
                      <a:pt x="2076946" y="617718"/>
                      <a:pt x="2097901" y="611050"/>
                    </a:cubicBezTo>
                    <a:cubicBezTo>
                      <a:pt x="2101711" y="609621"/>
                      <a:pt x="2107426" y="607716"/>
                      <a:pt x="2111236" y="608669"/>
                    </a:cubicBezTo>
                    <a:close/>
                    <a:moveTo>
                      <a:pt x="927279" y="479605"/>
                    </a:moveTo>
                    <a:cubicBezTo>
                      <a:pt x="932041" y="477700"/>
                      <a:pt x="935851" y="480558"/>
                      <a:pt x="933946" y="486273"/>
                    </a:cubicBezTo>
                    <a:cubicBezTo>
                      <a:pt x="932041" y="490083"/>
                      <a:pt x="929184" y="492941"/>
                      <a:pt x="929184" y="493893"/>
                    </a:cubicBezTo>
                    <a:cubicBezTo>
                      <a:pt x="919659" y="493893"/>
                      <a:pt x="917754" y="491035"/>
                      <a:pt x="919659" y="488178"/>
                    </a:cubicBezTo>
                    <a:cubicBezTo>
                      <a:pt x="921564" y="484368"/>
                      <a:pt x="924421" y="480558"/>
                      <a:pt x="927279" y="479605"/>
                    </a:cubicBezTo>
                    <a:close/>
                    <a:moveTo>
                      <a:pt x="1938089" y="417931"/>
                    </a:moveTo>
                    <a:cubicBezTo>
                      <a:pt x="1948537" y="420431"/>
                      <a:pt x="1955503" y="431504"/>
                      <a:pt x="1959789" y="441505"/>
                    </a:cubicBezTo>
                    <a:cubicBezTo>
                      <a:pt x="1967409" y="457698"/>
                      <a:pt x="1952169" y="461508"/>
                      <a:pt x="1940739" y="466270"/>
                    </a:cubicBezTo>
                    <a:cubicBezTo>
                      <a:pt x="1909306" y="478653"/>
                      <a:pt x="1880731" y="501513"/>
                      <a:pt x="1842631" y="480558"/>
                    </a:cubicBezTo>
                    <a:cubicBezTo>
                      <a:pt x="1829296" y="472938"/>
                      <a:pt x="1832154" y="467223"/>
                      <a:pt x="1832154" y="458650"/>
                    </a:cubicBezTo>
                    <a:cubicBezTo>
                      <a:pt x="1828344" y="450078"/>
                      <a:pt x="1835964" y="442458"/>
                      <a:pt x="1833106" y="431980"/>
                    </a:cubicBezTo>
                    <a:cubicBezTo>
                      <a:pt x="1828344" y="420550"/>
                      <a:pt x="1835011" y="416740"/>
                      <a:pt x="1845489" y="423408"/>
                    </a:cubicBezTo>
                    <a:cubicBezTo>
                      <a:pt x="1847394" y="430075"/>
                      <a:pt x="1849299" y="439600"/>
                      <a:pt x="1857871" y="432933"/>
                    </a:cubicBezTo>
                    <a:cubicBezTo>
                      <a:pt x="1878826" y="418645"/>
                      <a:pt x="1903591" y="426265"/>
                      <a:pt x="1926451" y="418645"/>
                    </a:cubicBezTo>
                    <a:cubicBezTo>
                      <a:pt x="1930737" y="417216"/>
                      <a:pt x="1934607" y="417097"/>
                      <a:pt x="1938089" y="417931"/>
                    </a:cubicBezTo>
                    <a:close/>
                    <a:moveTo>
                      <a:pt x="904419" y="389118"/>
                    </a:moveTo>
                    <a:cubicBezTo>
                      <a:pt x="915849" y="404358"/>
                      <a:pt x="928231" y="418646"/>
                      <a:pt x="938709" y="433886"/>
                    </a:cubicBezTo>
                    <a:cubicBezTo>
                      <a:pt x="940614" y="436743"/>
                      <a:pt x="940614" y="441505"/>
                      <a:pt x="942519" y="446268"/>
                    </a:cubicBezTo>
                    <a:cubicBezTo>
                      <a:pt x="938709" y="447221"/>
                      <a:pt x="932041" y="450078"/>
                      <a:pt x="931089" y="449125"/>
                    </a:cubicBezTo>
                    <a:cubicBezTo>
                      <a:pt x="912991" y="426266"/>
                      <a:pt x="896799" y="440553"/>
                      <a:pt x="878701" y="449125"/>
                    </a:cubicBezTo>
                    <a:cubicBezTo>
                      <a:pt x="871081" y="452936"/>
                      <a:pt x="863461" y="446268"/>
                      <a:pt x="856794" y="443411"/>
                    </a:cubicBezTo>
                    <a:cubicBezTo>
                      <a:pt x="835839" y="424361"/>
                      <a:pt x="864414" y="422455"/>
                      <a:pt x="867271" y="412930"/>
                    </a:cubicBezTo>
                    <a:cubicBezTo>
                      <a:pt x="878701" y="402453"/>
                      <a:pt x="887274" y="388166"/>
                      <a:pt x="904419" y="389118"/>
                    </a:cubicBezTo>
                    <a:close/>
                    <a:moveTo>
                      <a:pt x="1062534" y="340541"/>
                    </a:moveTo>
                    <a:cubicBezTo>
                      <a:pt x="1073011" y="340541"/>
                      <a:pt x="1082536" y="340541"/>
                      <a:pt x="1083489" y="353876"/>
                    </a:cubicBezTo>
                    <a:cubicBezTo>
                      <a:pt x="1073964" y="356733"/>
                      <a:pt x="1066344" y="373878"/>
                      <a:pt x="1053961" y="360543"/>
                    </a:cubicBezTo>
                    <a:cubicBezTo>
                      <a:pt x="1045389" y="351018"/>
                      <a:pt x="1054914" y="345303"/>
                      <a:pt x="1062534" y="340541"/>
                    </a:cubicBezTo>
                    <a:close/>
                    <a:moveTo>
                      <a:pt x="2471113" y="336025"/>
                    </a:moveTo>
                    <a:cubicBezTo>
                      <a:pt x="2489315" y="339763"/>
                      <a:pt x="2505689" y="355066"/>
                      <a:pt x="2521763" y="370068"/>
                    </a:cubicBezTo>
                    <a:cubicBezTo>
                      <a:pt x="2652256" y="491988"/>
                      <a:pt x="2764651" y="627243"/>
                      <a:pt x="2848471" y="785358"/>
                    </a:cubicBezTo>
                    <a:cubicBezTo>
                      <a:pt x="2875141" y="835841"/>
                      <a:pt x="2898953" y="887276"/>
                      <a:pt x="2920861" y="940616"/>
                    </a:cubicBezTo>
                    <a:cubicBezTo>
                      <a:pt x="2925623" y="952046"/>
                      <a:pt x="2938006" y="963476"/>
                      <a:pt x="2926576" y="977763"/>
                    </a:cubicBezTo>
                    <a:cubicBezTo>
                      <a:pt x="2893238" y="978716"/>
                      <a:pt x="2872283" y="955856"/>
                      <a:pt x="2847518" y="938711"/>
                    </a:cubicBezTo>
                    <a:cubicBezTo>
                      <a:pt x="2844661" y="919661"/>
                      <a:pt x="2858948" y="906326"/>
                      <a:pt x="2864663" y="890133"/>
                    </a:cubicBezTo>
                    <a:cubicBezTo>
                      <a:pt x="2846566" y="892991"/>
                      <a:pt x="2829421" y="903468"/>
                      <a:pt x="2810371" y="908231"/>
                    </a:cubicBezTo>
                    <a:cubicBezTo>
                      <a:pt x="2792273" y="911088"/>
                      <a:pt x="2774176" y="912041"/>
                      <a:pt x="2757031" y="904421"/>
                    </a:cubicBezTo>
                    <a:cubicBezTo>
                      <a:pt x="2741791" y="897753"/>
                      <a:pt x="2733218" y="902516"/>
                      <a:pt x="2728456" y="916803"/>
                    </a:cubicBezTo>
                    <a:cubicBezTo>
                      <a:pt x="2724646" y="935853"/>
                      <a:pt x="2713216" y="952998"/>
                      <a:pt x="2707501" y="971096"/>
                    </a:cubicBezTo>
                    <a:cubicBezTo>
                      <a:pt x="2702738" y="984431"/>
                      <a:pt x="2699881" y="997766"/>
                      <a:pt x="2706548" y="1011101"/>
                    </a:cubicBezTo>
                    <a:cubicBezTo>
                      <a:pt x="2712263" y="1021578"/>
                      <a:pt x="2722741" y="1031103"/>
                      <a:pt x="2712263" y="1044438"/>
                    </a:cubicBezTo>
                    <a:cubicBezTo>
                      <a:pt x="2722979" y="1032294"/>
                      <a:pt x="2735302" y="1023900"/>
                      <a:pt x="2750438" y="1026892"/>
                    </a:cubicBezTo>
                    <a:lnTo>
                      <a:pt x="2757317" y="1029909"/>
                    </a:lnTo>
                    <a:lnTo>
                      <a:pt x="2760842" y="1028246"/>
                    </a:lnTo>
                    <a:cubicBezTo>
                      <a:pt x="2768462" y="1021578"/>
                      <a:pt x="2775130" y="1013006"/>
                      <a:pt x="2785607" y="1010148"/>
                    </a:cubicBezTo>
                    <a:cubicBezTo>
                      <a:pt x="2791798" y="1008243"/>
                      <a:pt x="2798228" y="1006814"/>
                      <a:pt x="2804538" y="1006457"/>
                    </a:cubicBezTo>
                    <a:cubicBezTo>
                      <a:pt x="2810848" y="1006100"/>
                      <a:pt x="2817040" y="1006814"/>
                      <a:pt x="2822755" y="1009196"/>
                    </a:cubicBezTo>
                    <a:cubicBezTo>
                      <a:pt x="2859902" y="1023483"/>
                      <a:pt x="2898955" y="1027293"/>
                      <a:pt x="2938959" y="1031103"/>
                    </a:cubicBezTo>
                    <a:cubicBezTo>
                      <a:pt x="2955152" y="1033008"/>
                      <a:pt x="2957057" y="1047296"/>
                      <a:pt x="2959915" y="1058726"/>
                    </a:cubicBezTo>
                    <a:cubicBezTo>
                      <a:pt x="2990394" y="1159691"/>
                      <a:pt x="3010397" y="1262561"/>
                      <a:pt x="3021827" y="1368288"/>
                    </a:cubicBezTo>
                    <a:cubicBezTo>
                      <a:pt x="3029447" y="1433058"/>
                      <a:pt x="3025637" y="1497828"/>
                      <a:pt x="3027542" y="1562598"/>
                    </a:cubicBezTo>
                    <a:cubicBezTo>
                      <a:pt x="3027542" y="1573076"/>
                      <a:pt x="3031352" y="1585458"/>
                      <a:pt x="3020874" y="1594983"/>
                    </a:cubicBezTo>
                    <a:cubicBezTo>
                      <a:pt x="2992299" y="1573076"/>
                      <a:pt x="2963724" y="1551168"/>
                      <a:pt x="2958009" y="1512116"/>
                    </a:cubicBezTo>
                    <a:cubicBezTo>
                      <a:pt x="2954199" y="1483541"/>
                      <a:pt x="2933244" y="1467348"/>
                      <a:pt x="2918005" y="1446393"/>
                    </a:cubicBezTo>
                    <a:cubicBezTo>
                      <a:pt x="2898955" y="1421628"/>
                      <a:pt x="2888477" y="1390196"/>
                      <a:pt x="2860855" y="1371146"/>
                    </a:cubicBezTo>
                    <a:cubicBezTo>
                      <a:pt x="2846567" y="1368288"/>
                      <a:pt x="2836089" y="1359716"/>
                      <a:pt x="2831327" y="1343523"/>
                    </a:cubicBezTo>
                    <a:cubicBezTo>
                      <a:pt x="2835137" y="1360668"/>
                      <a:pt x="2849424" y="1368288"/>
                      <a:pt x="2856092" y="1380671"/>
                    </a:cubicBezTo>
                    <a:cubicBezTo>
                      <a:pt x="2882762" y="1424486"/>
                      <a:pt x="2896097" y="1474968"/>
                      <a:pt x="2930387" y="1514021"/>
                    </a:cubicBezTo>
                    <a:cubicBezTo>
                      <a:pt x="2938007" y="1522593"/>
                      <a:pt x="2938959" y="1534976"/>
                      <a:pt x="2939912" y="1546406"/>
                    </a:cubicBezTo>
                    <a:cubicBezTo>
                      <a:pt x="2941817" y="1566408"/>
                      <a:pt x="2950390" y="1582601"/>
                      <a:pt x="2962772" y="1597841"/>
                    </a:cubicBezTo>
                    <a:cubicBezTo>
                      <a:pt x="2983727" y="1622606"/>
                      <a:pt x="2993252" y="1652133"/>
                      <a:pt x="2999919" y="1683566"/>
                    </a:cubicBezTo>
                    <a:cubicBezTo>
                      <a:pt x="3023732" y="1698806"/>
                      <a:pt x="3015159" y="1721666"/>
                      <a:pt x="3012302" y="1740716"/>
                    </a:cubicBezTo>
                    <a:cubicBezTo>
                      <a:pt x="2988490" y="1885496"/>
                      <a:pt x="2951342" y="2026466"/>
                      <a:pt x="2886572" y="2158864"/>
                    </a:cubicBezTo>
                    <a:cubicBezTo>
                      <a:pt x="2872284" y="2188391"/>
                      <a:pt x="2858949" y="2218871"/>
                      <a:pt x="2841805" y="2246493"/>
                    </a:cubicBezTo>
                    <a:cubicBezTo>
                      <a:pt x="2837042" y="2255066"/>
                      <a:pt x="2835137" y="2266496"/>
                      <a:pt x="2821802" y="2266496"/>
                    </a:cubicBezTo>
                    <a:cubicBezTo>
                      <a:pt x="2812277" y="2260781"/>
                      <a:pt x="2812277" y="2249351"/>
                      <a:pt x="2808467" y="2240778"/>
                    </a:cubicBezTo>
                    <a:cubicBezTo>
                      <a:pt x="2794180" y="2222681"/>
                      <a:pt x="2796084" y="2198868"/>
                      <a:pt x="2785607" y="2172198"/>
                    </a:cubicBezTo>
                    <a:cubicBezTo>
                      <a:pt x="2795132" y="2196011"/>
                      <a:pt x="2791322" y="2217918"/>
                      <a:pt x="2805609" y="2234111"/>
                    </a:cubicBezTo>
                    <a:cubicBezTo>
                      <a:pt x="2812277" y="2246493"/>
                      <a:pt x="2811324" y="2261733"/>
                      <a:pt x="2821802" y="2273164"/>
                    </a:cubicBezTo>
                    <a:cubicBezTo>
                      <a:pt x="2795132" y="2339839"/>
                      <a:pt x="2750364" y="2394131"/>
                      <a:pt x="2708455" y="2451281"/>
                    </a:cubicBezTo>
                    <a:cubicBezTo>
                      <a:pt x="2661782" y="2514146"/>
                      <a:pt x="2606537" y="2568439"/>
                      <a:pt x="2551292" y="2622731"/>
                    </a:cubicBezTo>
                    <a:cubicBezTo>
                      <a:pt x="2527480" y="2646543"/>
                      <a:pt x="2502714" y="2666546"/>
                      <a:pt x="2476997" y="2687501"/>
                    </a:cubicBezTo>
                    <a:cubicBezTo>
                      <a:pt x="2465567" y="2677976"/>
                      <a:pt x="2476997" y="2661783"/>
                      <a:pt x="2463662" y="2655116"/>
                    </a:cubicBezTo>
                    <a:cubicBezTo>
                      <a:pt x="2469377" y="2608443"/>
                      <a:pt x="2446517" y="2570343"/>
                      <a:pt x="2425562" y="2533196"/>
                    </a:cubicBezTo>
                    <a:cubicBezTo>
                      <a:pt x="2392224" y="2475093"/>
                      <a:pt x="2414132" y="2424611"/>
                      <a:pt x="2439849" y="2375081"/>
                    </a:cubicBezTo>
                    <a:cubicBezTo>
                      <a:pt x="2453184" y="2349364"/>
                      <a:pt x="2458899" y="2330314"/>
                      <a:pt x="2449374" y="2301739"/>
                    </a:cubicBezTo>
                    <a:cubicBezTo>
                      <a:pt x="2439849" y="2272211"/>
                      <a:pt x="2442707" y="2240778"/>
                      <a:pt x="2430324" y="2210298"/>
                    </a:cubicBezTo>
                    <a:cubicBezTo>
                      <a:pt x="2420799" y="2187439"/>
                      <a:pt x="2416989" y="2160768"/>
                      <a:pt x="2396987" y="2144576"/>
                    </a:cubicBezTo>
                    <a:cubicBezTo>
                      <a:pt x="2352219" y="2107428"/>
                      <a:pt x="2357934" y="2060756"/>
                      <a:pt x="2370317" y="2012178"/>
                    </a:cubicBezTo>
                    <a:cubicBezTo>
                      <a:pt x="2372222" y="2005511"/>
                      <a:pt x="2374127" y="1998843"/>
                      <a:pt x="2374127" y="1992176"/>
                    </a:cubicBezTo>
                    <a:cubicBezTo>
                      <a:pt x="2376984" y="1954076"/>
                      <a:pt x="2356982" y="1935978"/>
                      <a:pt x="2319834" y="1944551"/>
                    </a:cubicBezTo>
                    <a:cubicBezTo>
                      <a:pt x="2303642" y="1948361"/>
                      <a:pt x="2292212" y="1948361"/>
                      <a:pt x="2282687" y="1931216"/>
                    </a:cubicBezTo>
                    <a:cubicBezTo>
                      <a:pt x="2263637" y="1897878"/>
                      <a:pt x="2235062" y="1889306"/>
                      <a:pt x="2200772" y="1905498"/>
                    </a:cubicBezTo>
                    <a:cubicBezTo>
                      <a:pt x="2186484" y="1912166"/>
                      <a:pt x="2171244" y="1918833"/>
                      <a:pt x="2157909" y="1926453"/>
                    </a:cubicBezTo>
                    <a:cubicBezTo>
                      <a:pt x="2140764" y="1935978"/>
                      <a:pt x="2124572" y="1938836"/>
                      <a:pt x="2106474" y="1931216"/>
                    </a:cubicBezTo>
                    <a:cubicBezTo>
                      <a:pt x="2083614" y="1921691"/>
                      <a:pt x="2059802" y="1925501"/>
                      <a:pt x="2040752" y="1937883"/>
                    </a:cubicBezTo>
                    <a:cubicBezTo>
                      <a:pt x="2012177" y="1956933"/>
                      <a:pt x="1991222" y="1941693"/>
                      <a:pt x="1974077" y="1924548"/>
                    </a:cubicBezTo>
                    <a:cubicBezTo>
                      <a:pt x="1956932" y="1907403"/>
                      <a:pt x="1938834" y="1892163"/>
                      <a:pt x="1919784" y="1877876"/>
                    </a:cubicBezTo>
                    <a:cubicBezTo>
                      <a:pt x="1909307" y="1870256"/>
                      <a:pt x="1899782" y="1861683"/>
                      <a:pt x="1896924" y="1849301"/>
                    </a:cubicBezTo>
                    <a:cubicBezTo>
                      <a:pt x="1889304" y="1812153"/>
                      <a:pt x="1862634" y="1789293"/>
                      <a:pt x="1839774" y="1762623"/>
                    </a:cubicBezTo>
                    <a:cubicBezTo>
                      <a:pt x="1827392" y="1748336"/>
                      <a:pt x="1815962" y="1694043"/>
                      <a:pt x="1822629" y="1676898"/>
                    </a:cubicBezTo>
                    <a:cubicBezTo>
                      <a:pt x="1840727" y="1632131"/>
                      <a:pt x="1846442" y="1585458"/>
                      <a:pt x="1829297" y="1537833"/>
                    </a:cubicBezTo>
                    <a:cubicBezTo>
                      <a:pt x="1826439" y="1530213"/>
                      <a:pt x="1823582" y="1522593"/>
                      <a:pt x="1828344" y="1514973"/>
                    </a:cubicBezTo>
                    <a:cubicBezTo>
                      <a:pt x="1854062" y="1466396"/>
                      <a:pt x="1875017" y="1416866"/>
                      <a:pt x="1909307" y="1373051"/>
                    </a:cubicBezTo>
                    <a:cubicBezTo>
                      <a:pt x="1915022" y="1366383"/>
                      <a:pt x="1923594" y="1365431"/>
                      <a:pt x="1929309" y="1361621"/>
                    </a:cubicBezTo>
                    <a:cubicBezTo>
                      <a:pt x="1954074" y="1345428"/>
                      <a:pt x="1976934" y="1330188"/>
                      <a:pt x="1977887" y="1293041"/>
                    </a:cubicBezTo>
                    <a:cubicBezTo>
                      <a:pt x="1978839" y="1267323"/>
                      <a:pt x="1992174" y="1239701"/>
                      <a:pt x="2019797" y="1227318"/>
                    </a:cubicBezTo>
                    <a:cubicBezTo>
                      <a:pt x="2040752" y="1217793"/>
                      <a:pt x="2050277" y="1201601"/>
                      <a:pt x="2051229" y="1178741"/>
                    </a:cubicBezTo>
                    <a:cubicBezTo>
                      <a:pt x="2058849" y="1162548"/>
                      <a:pt x="2071232" y="1167311"/>
                      <a:pt x="2083614" y="1172073"/>
                    </a:cubicBezTo>
                    <a:cubicBezTo>
                      <a:pt x="2111237" y="1181598"/>
                      <a:pt x="2136002" y="1178741"/>
                      <a:pt x="2161719" y="1162548"/>
                    </a:cubicBezTo>
                    <a:cubicBezTo>
                      <a:pt x="2193152" y="1142546"/>
                      <a:pt x="2229347" y="1134926"/>
                      <a:pt x="2266494" y="1136831"/>
                    </a:cubicBezTo>
                    <a:cubicBezTo>
                      <a:pt x="2288402" y="1137783"/>
                      <a:pt x="2310309" y="1137783"/>
                      <a:pt x="2331264" y="1133021"/>
                    </a:cubicBezTo>
                    <a:cubicBezTo>
                      <a:pt x="2370317" y="1123496"/>
                      <a:pt x="2397939" y="1138736"/>
                      <a:pt x="2387462" y="1197791"/>
                    </a:cubicBezTo>
                    <a:cubicBezTo>
                      <a:pt x="2384604" y="1213983"/>
                      <a:pt x="2384604" y="1228271"/>
                      <a:pt x="2400797" y="1229223"/>
                    </a:cubicBezTo>
                    <a:cubicBezTo>
                      <a:pt x="2447469" y="1231128"/>
                      <a:pt x="2477949" y="1266371"/>
                      <a:pt x="2517002" y="1283516"/>
                    </a:cubicBezTo>
                    <a:cubicBezTo>
                      <a:pt x="2538909" y="1293041"/>
                      <a:pt x="2550339" y="1296851"/>
                      <a:pt x="2556055" y="1266371"/>
                    </a:cubicBezTo>
                    <a:cubicBezTo>
                      <a:pt x="2561769" y="1236843"/>
                      <a:pt x="2589392" y="1227318"/>
                      <a:pt x="2617967" y="1241606"/>
                    </a:cubicBezTo>
                    <a:cubicBezTo>
                      <a:pt x="2644637" y="1254941"/>
                      <a:pt x="2673212" y="1262561"/>
                      <a:pt x="2701787" y="1271133"/>
                    </a:cubicBezTo>
                    <a:cubicBezTo>
                      <a:pt x="2743697" y="1283516"/>
                      <a:pt x="2782749" y="1259703"/>
                      <a:pt x="2823707" y="1270181"/>
                    </a:cubicBezTo>
                    <a:cubicBezTo>
                      <a:pt x="2833232" y="1272086"/>
                      <a:pt x="2840852" y="1262561"/>
                      <a:pt x="2842757" y="1253988"/>
                    </a:cubicBezTo>
                    <a:cubicBezTo>
                      <a:pt x="2847519" y="1233033"/>
                      <a:pt x="2856092" y="1212078"/>
                      <a:pt x="2857997" y="1191123"/>
                    </a:cubicBezTo>
                    <a:cubicBezTo>
                      <a:pt x="2861807" y="1157786"/>
                      <a:pt x="2857044" y="1154928"/>
                      <a:pt x="2824659" y="1163501"/>
                    </a:cubicBezTo>
                    <a:cubicBezTo>
                      <a:pt x="2807514" y="1168263"/>
                      <a:pt x="2793227" y="1167311"/>
                      <a:pt x="2781797" y="1153023"/>
                    </a:cubicBezTo>
                    <a:lnTo>
                      <a:pt x="2778142" y="1149005"/>
                    </a:lnTo>
                    <a:lnTo>
                      <a:pt x="2758579" y="1157637"/>
                    </a:lnTo>
                    <a:cubicBezTo>
                      <a:pt x="2730182" y="1164691"/>
                      <a:pt x="2706072" y="1153261"/>
                      <a:pt x="2684641" y="1122543"/>
                    </a:cubicBezTo>
                    <a:cubicBezTo>
                      <a:pt x="2676068" y="1110161"/>
                      <a:pt x="2672258" y="1095873"/>
                      <a:pt x="2664638" y="1083491"/>
                    </a:cubicBezTo>
                    <a:cubicBezTo>
                      <a:pt x="2658923" y="1073966"/>
                      <a:pt x="2664638" y="1054916"/>
                      <a:pt x="2646541" y="1054916"/>
                    </a:cubicBezTo>
                    <a:cubicBezTo>
                      <a:pt x="2631301" y="1055868"/>
                      <a:pt x="2616061" y="1061583"/>
                      <a:pt x="2610346" y="1080633"/>
                    </a:cubicBezTo>
                    <a:lnTo>
                      <a:pt x="2609202" y="1082346"/>
                    </a:lnTo>
                    <a:lnTo>
                      <a:pt x="2613204" y="1086348"/>
                    </a:lnTo>
                    <a:cubicBezTo>
                      <a:pt x="2619871" y="1093968"/>
                      <a:pt x="2626539" y="1101588"/>
                      <a:pt x="2632254" y="1108255"/>
                    </a:cubicBezTo>
                    <a:cubicBezTo>
                      <a:pt x="2619871" y="1117780"/>
                      <a:pt x="2617014" y="1133020"/>
                      <a:pt x="2609394" y="1145403"/>
                    </a:cubicBezTo>
                    <a:cubicBezTo>
                      <a:pt x="2602726" y="1154928"/>
                      <a:pt x="2586534" y="1142545"/>
                      <a:pt x="2584629" y="1132068"/>
                    </a:cubicBezTo>
                    <a:cubicBezTo>
                      <a:pt x="2581771" y="1117780"/>
                      <a:pt x="2574151" y="1106350"/>
                      <a:pt x="2566055" y="1095397"/>
                    </a:cubicBezTo>
                    <a:lnTo>
                      <a:pt x="2558490" y="1083461"/>
                    </a:lnTo>
                    <a:lnTo>
                      <a:pt x="2545576" y="1071108"/>
                    </a:lnTo>
                    <a:cubicBezTo>
                      <a:pt x="2541766" y="1068251"/>
                      <a:pt x="2537003" y="1065393"/>
                      <a:pt x="2536051" y="1061583"/>
                    </a:cubicBezTo>
                    <a:cubicBezTo>
                      <a:pt x="2522716" y="1003481"/>
                      <a:pt x="2462708" y="991098"/>
                      <a:pt x="2429371" y="952046"/>
                    </a:cubicBezTo>
                    <a:cubicBezTo>
                      <a:pt x="2426513" y="949188"/>
                      <a:pt x="2421751" y="947283"/>
                      <a:pt x="2417941" y="944426"/>
                    </a:cubicBezTo>
                    <a:cubicBezTo>
                      <a:pt x="2416036" y="943473"/>
                      <a:pt x="2413178" y="943473"/>
                      <a:pt x="2407463" y="947283"/>
                    </a:cubicBezTo>
                    <a:cubicBezTo>
                      <a:pt x="2425561" y="973001"/>
                      <a:pt x="2440801" y="998718"/>
                      <a:pt x="2469376" y="1014911"/>
                    </a:cubicBezTo>
                    <a:cubicBezTo>
                      <a:pt x="2483663" y="1023483"/>
                      <a:pt x="2500808" y="1028246"/>
                      <a:pt x="2509381" y="1044438"/>
                    </a:cubicBezTo>
                    <a:cubicBezTo>
                      <a:pt x="2510333" y="1049201"/>
                      <a:pt x="2508428" y="1053963"/>
                      <a:pt x="2504618" y="1057773"/>
                    </a:cubicBezTo>
                    <a:cubicBezTo>
                      <a:pt x="2500808" y="1066346"/>
                      <a:pt x="2479853" y="1059678"/>
                      <a:pt x="2488426" y="1077776"/>
                    </a:cubicBezTo>
                    <a:cubicBezTo>
                      <a:pt x="2485568" y="1082538"/>
                      <a:pt x="2481758" y="1084443"/>
                      <a:pt x="2476996" y="1084443"/>
                    </a:cubicBezTo>
                    <a:cubicBezTo>
                      <a:pt x="2437943" y="1050153"/>
                      <a:pt x="2385556" y="1032056"/>
                      <a:pt x="2356028" y="985383"/>
                    </a:cubicBezTo>
                    <a:cubicBezTo>
                      <a:pt x="2346503" y="970143"/>
                      <a:pt x="2333168" y="968238"/>
                      <a:pt x="2317928" y="978716"/>
                    </a:cubicBezTo>
                    <a:cubicBezTo>
                      <a:pt x="2310308" y="984431"/>
                      <a:pt x="2301736" y="994908"/>
                      <a:pt x="2295068" y="993003"/>
                    </a:cubicBezTo>
                    <a:cubicBezTo>
                      <a:pt x="2237918" y="978716"/>
                      <a:pt x="2232203" y="1040628"/>
                      <a:pt x="2196008" y="1057773"/>
                    </a:cubicBezTo>
                    <a:cubicBezTo>
                      <a:pt x="2185531" y="1062536"/>
                      <a:pt x="2183626" y="1075871"/>
                      <a:pt x="2181721" y="1087301"/>
                    </a:cubicBezTo>
                    <a:cubicBezTo>
                      <a:pt x="2172196" y="1130163"/>
                      <a:pt x="2149336" y="1152071"/>
                      <a:pt x="2105521" y="1157786"/>
                    </a:cubicBezTo>
                    <a:cubicBezTo>
                      <a:pt x="2088376" y="1159691"/>
                      <a:pt x="2069326" y="1179693"/>
                      <a:pt x="2053133" y="1155881"/>
                    </a:cubicBezTo>
                    <a:cubicBezTo>
                      <a:pt x="2052181" y="1145403"/>
                      <a:pt x="2048371" y="1137783"/>
                      <a:pt x="2036941" y="1136831"/>
                    </a:cubicBezTo>
                    <a:cubicBezTo>
                      <a:pt x="2026463" y="1135878"/>
                      <a:pt x="2010271" y="1148261"/>
                      <a:pt x="2008366" y="1131116"/>
                    </a:cubicBezTo>
                    <a:cubicBezTo>
                      <a:pt x="2005508" y="1113018"/>
                      <a:pt x="1993126" y="1094921"/>
                      <a:pt x="2001698" y="1074918"/>
                    </a:cubicBezTo>
                    <a:cubicBezTo>
                      <a:pt x="2011223" y="1051106"/>
                      <a:pt x="2015986" y="1027293"/>
                      <a:pt x="2008366" y="1001576"/>
                    </a:cubicBezTo>
                    <a:cubicBezTo>
                      <a:pt x="2002651" y="979668"/>
                      <a:pt x="2021701" y="978716"/>
                      <a:pt x="2035988" y="977763"/>
                    </a:cubicBezTo>
                    <a:cubicBezTo>
                      <a:pt x="2059801" y="974906"/>
                      <a:pt x="2083613" y="981573"/>
                      <a:pt x="2107426" y="983478"/>
                    </a:cubicBezTo>
                    <a:cubicBezTo>
                      <a:pt x="2120761" y="984431"/>
                      <a:pt x="2139811" y="992051"/>
                      <a:pt x="2148383" y="975858"/>
                    </a:cubicBezTo>
                    <a:cubicBezTo>
                      <a:pt x="2157908" y="956808"/>
                      <a:pt x="2162671" y="934901"/>
                      <a:pt x="2150288" y="913946"/>
                    </a:cubicBezTo>
                    <a:cubicBezTo>
                      <a:pt x="2140763" y="897753"/>
                      <a:pt x="2131238" y="882513"/>
                      <a:pt x="2112188" y="876798"/>
                    </a:cubicBezTo>
                    <a:cubicBezTo>
                      <a:pt x="2105521" y="874893"/>
                      <a:pt x="2094091" y="873941"/>
                      <a:pt x="2096948" y="862511"/>
                    </a:cubicBezTo>
                    <a:cubicBezTo>
                      <a:pt x="2098853" y="852033"/>
                      <a:pt x="2109331" y="852033"/>
                      <a:pt x="2118856" y="849176"/>
                    </a:cubicBezTo>
                    <a:cubicBezTo>
                      <a:pt x="2149336" y="838698"/>
                      <a:pt x="2177911" y="830126"/>
                      <a:pt x="2206486" y="810123"/>
                    </a:cubicBezTo>
                    <a:cubicBezTo>
                      <a:pt x="2241728" y="785358"/>
                      <a:pt x="2258873" y="735828"/>
                      <a:pt x="2308403" y="731066"/>
                    </a:cubicBezTo>
                    <a:cubicBezTo>
                      <a:pt x="2322691" y="729161"/>
                      <a:pt x="2323643" y="718683"/>
                      <a:pt x="2321738" y="708206"/>
                    </a:cubicBezTo>
                    <a:cubicBezTo>
                      <a:pt x="2319833" y="698681"/>
                      <a:pt x="2314118" y="689156"/>
                      <a:pt x="2311261" y="679631"/>
                    </a:cubicBezTo>
                    <a:cubicBezTo>
                      <a:pt x="2307451" y="666296"/>
                      <a:pt x="2305546" y="652008"/>
                      <a:pt x="2320786" y="643436"/>
                    </a:cubicBezTo>
                    <a:cubicBezTo>
                      <a:pt x="2326501" y="640578"/>
                      <a:pt x="2334121" y="632958"/>
                      <a:pt x="2338883" y="638673"/>
                    </a:cubicBezTo>
                    <a:cubicBezTo>
                      <a:pt x="2346503" y="649151"/>
                      <a:pt x="2353171" y="662486"/>
                      <a:pt x="2343646" y="675821"/>
                    </a:cubicBezTo>
                    <a:cubicBezTo>
                      <a:pt x="2337931" y="685346"/>
                      <a:pt x="2342693" y="692966"/>
                      <a:pt x="2348408" y="699633"/>
                    </a:cubicBezTo>
                    <a:cubicBezTo>
                      <a:pt x="2356028" y="708206"/>
                      <a:pt x="2364601" y="711063"/>
                      <a:pt x="2376031" y="706301"/>
                    </a:cubicBezTo>
                    <a:cubicBezTo>
                      <a:pt x="2378888" y="705348"/>
                      <a:pt x="2381746" y="704396"/>
                      <a:pt x="2385556" y="704396"/>
                    </a:cubicBezTo>
                    <a:cubicBezTo>
                      <a:pt x="2409368" y="712968"/>
                      <a:pt x="2432228" y="712016"/>
                      <a:pt x="2454136" y="698681"/>
                    </a:cubicBezTo>
                    <a:cubicBezTo>
                      <a:pt x="2460803" y="694871"/>
                      <a:pt x="2469376" y="692966"/>
                      <a:pt x="2476996" y="692013"/>
                    </a:cubicBezTo>
                    <a:cubicBezTo>
                      <a:pt x="2517001" y="689156"/>
                      <a:pt x="2517001" y="689156"/>
                      <a:pt x="2517953" y="648198"/>
                    </a:cubicBezTo>
                    <a:cubicBezTo>
                      <a:pt x="2525573" y="626291"/>
                      <a:pt x="2540813" y="618671"/>
                      <a:pt x="2563673" y="626291"/>
                    </a:cubicBezTo>
                    <a:cubicBezTo>
                      <a:pt x="2558911" y="610098"/>
                      <a:pt x="2545576" y="599621"/>
                      <a:pt x="2554148" y="585333"/>
                    </a:cubicBezTo>
                    <a:lnTo>
                      <a:pt x="2572928" y="573708"/>
                    </a:lnTo>
                    <a:lnTo>
                      <a:pt x="2586098" y="571735"/>
                    </a:lnTo>
                    <a:lnTo>
                      <a:pt x="2586726" y="571671"/>
                    </a:lnTo>
                    <a:cubicBezTo>
                      <a:pt x="2599630" y="572653"/>
                      <a:pt x="2613203" y="578189"/>
                      <a:pt x="2624633" y="568188"/>
                    </a:cubicBezTo>
                    <a:cubicBezTo>
                      <a:pt x="2626538" y="566283"/>
                      <a:pt x="2628443" y="565331"/>
                      <a:pt x="2630348" y="563426"/>
                    </a:cubicBezTo>
                    <a:cubicBezTo>
                      <a:pt x="2634158" y="561521"/>
                      <a:pt x="2634158" y="568188"/>
                      <a:pt x="2633206" y="563426"/>
                    </a:cubicBezTo>
                    <a:cubicBezTo>
                      <a:pt x="2632253" y="557711"/>
                      <a:pt x="2629396" y="564378"/>
                      <a:pt x="2626538" y="563426"/>
                    </a:cubicBezTo>
                    <a:cubicBezTo>
                      <a:pt x="2615584" y="567236"/>
                      <a:pt x="2604392" y="569141"/>
                      <a:pt x="2593082" y="570689"/>
                    </a:cubicBezTo>
                    <a:lnTo>
                      <a:pt x="2586098" y="571735"/>
                    </a:lnTo>
                    <a:lnTo>
                      <a:pt x="2574151" y="572951"/>
                    </a:lnTo>
                    <a:lnTo>
                      <a:pt x="2572928" y="573708"/>
                    </a:lnTo>
                    <a:lnTo>
                      <a:pt x="2558911" y="575808"/>
                    </a:lnTo>
                    <a:cubicBezTo>
                      <a:pt x="2533193" y="580571"/>
                      <a:pt x="2516048" y="563426"/>
                      <a:pt x="2506523" y="541518"/>
                    </a:cubicBezTo>
                    <a:cubicBezTo>
                      <a:pt x="2496998" y="519611"/>
                      <a:pt x="2487473" y="498656"/>
                      <a:pt x="2512238" y="480558"/>
                    </a:cubicBezTo>
                    <a:cubicBezTo>
                      <a:pt x="2520811" y="474843"/>
                      <a:pt x="2527478" y="467223"/>
                      <a:pt x="2533193" y="458651"/>
                    </a:cubicBezTo>
                    <a:cubicBezTo>
                      <a:pt x="2537003" y="452936"/>
                      <a:pt x="2541766" y="446268"/>
                      <a:pt x="2534146" y="440553"/>
                    </a:cubicBezTo>
                    <a:cubicBezTo>
                      <a:pt x="2526526" y="434838"/>
                      <a:pt x="2515096" y="437696"/>
                      <a:pt x="2513191" y="445316"/>
                    </a:cubicBezTo>
                    <a:cubicBezTo>
                      <a:pt x="2506523" y="474843"/>
                      <a:pt x="2482711" y="489131"/>
                      <a:pt x="2464613" y="509133"/>
                    </a:cubicBezTo>
                    <a:cubicBezTo>
                      <a:pt x="2452231" y="523421"/>
                      <a:pt x="2455088" y="538661"/>
                      <a:pt x="2467471" y="551996"/>
                    </a:cubicBezTo>
                    <a:cubicBezTo>
                      <a:pt x="2481758" y="567236"/>
                      <a:pt x="2481758" y="582476"/>
                      <a:pt x="2468423" y="597716"/>
                    </a:cubicBezTo>
                    <a:cubicBezTo>
                      <a:pt x="2457946" y="610098"/>
                      <a:pt x="2455088" y="623433"/>
                      <a:pt x="2453183" y="638673"/>
                    </a:cubicBezTo>
                    <a:cubicBezTo>
                      <a:pt x="2451278" y="657723"/>
                      <a:pt x="2442706" y="671058"/>
                      <a:pt x="2423656" y="676773"/>
                    </a:cubicBezTo>
                    <a:cubicBezTo>
                      <a:pt x="2413178" y="682488"/>
                      <a:pt x="2402701" y="690108"/>
                      <a:pt x="2389366" y="683441"/>
                    </a:cubicBezTo>
                    <a:cubicBezTo>
                      <a:pt x="2381746" y="676773"/>
                      <a:pt x="2376983" y="670106"/>
                      <a:pt x="2383651" y="659628"/>
                    </a:cubicBezTo>
                    <a:cubicBezTo>
                      <a:pt x="2377936" y="649151"/>
                      <a:pt x="2372221" y="638673"/>
                      <a:pt x="2367458" y="627243"/>
                    </a:cubicBezTo>
                    <a:cubicBezTo>
                      <a:pt x="2348408" y="585333"/>
                      <a:pt x="2348408" y="584381"/>
                      <a:pt x="2308403" y="612003"/>
                    </a:cubicBezTo>
                    <a:cubicBezTo>
                      <a:pt x="2273161" y="616766"/>
                      <a:pt x="2265541" y="608193"/>
                      <a:pt x="2270303" y="571046"/>
                    </a:cubicBezTo>
                    <a:cubicBezTo>
                      <a:pt x="2271256" y="560568"/>
                      <a:pt x="2287448" y="545328"/>
                      <a:pt x="2260778" y="543423"/>
                    </a:cubicBezTo>
                    <a:cubicBezTo>
                      <a:pt x="2255063" y="542471"/>
                      <a:pt x="2255063" y="530088"/>
                      <a:pt x="2259826" y="522468"/>
                    </a:cubicBezTo>
                    <a:cubicBezTo>
                      <a:pt x="2313166" y="486273"/>
                      <a:pt x="2361743" y="445316"/>
                      <a:pt x="2390318" y="385308"/>
                    </a:cubicBezTo>
                    <a:cubicBezTo>
                      <a:pt x="2396986" y="372926"/>
                      <a:pt x="2403653" y="362448"/>
                      <a:pt x="2416988" y="357686"/>
                    </a:cubicBezTo>
                    <a:cubicBezTo>
                      <a:pt x="2416988" y="355781"/>
                      <a:pt x="2416988" y="353876"/>
                      <a:pt x="2417941" y="351971"/>
                    </a:cubicBezTo>
                    <a:cubicBezTo>
                      <a:pt x="2419846" y="352923"/>
                      <a:pt x="2423656" y="354828"/>
                      <a:pt x="2424608" y="353876"/>
                    </a:cubicBezTo>
                    <a:cubicBezTo>
                      <a:pt x="2434371" y="344351"/>
                      <a:pt x="2443539" y="338934"/>
                      <a:pt x="2452245" y="336582"/>
                    </a:cubicBezTo>
                    <a:cubicBezTo>
                      <a:pt x="2458775" y="334818"/>
                      <a:pt x="2465045" y="334779"/>
                      <a:pt x="2471113" y="336025"/>
                    </a:cubicBezTo>
                    <a:close/>
                    <a:moveTo>
                      <a:pt x="761544" y="194808"/>
                    </a:moveTo>
                    <a:cubicBezTo>
                      <a:pt x="773926" y="196713"/>
                      <a:pt x="774879" y="206238"/>
                      <a:pt x="773926" y="216716"/>
                    </a:cubicBezTo>
                    <a:cubicBezTo>
                      <a:pt x="755829" y="237671"/>
                      <a:pt x="760591" y="257673"/>
                      <a:pt x="773926" y="278628"/>
                    </a:cubicBezTo>
                    <a:cubicBezTo>
                      <a:pt x="748209" y="302441"/>
                      <a:pt x="720586" y="315776"/>
                      <a:pt x="687249" y="293868"/>
                    </a:cubicBezTo>
                    <a:cubicBezTo>
                      <a:pt x="682486" y="291011"/>
                      <a:pt x="675819" y="292916"/>
                      <a:pt x="671056" y="292916"/>
                    </a:cubicBezTo>
                    <a:cubicBezTo>
                      <a:pt x="660579" y="294821"/>
                      <a:pt x="650101" y="296726"/>
                      <a:pt x="640576" y="298631"/>
                    </a:cubicBezTo>
                    <a:cubicBezTo>
                      <a:pt x="627241" y="300536"/>
                      <a:pt x="613906" y="302441"/>
                      <a:pt x="603429" y="291011"/>
                    </a:cubicBezTo>
                    <a:cubicBezTo>
                      <a:pt x="636766" y="258626"/>
                      <a:pt x="678676" y="239576"/>
                      <a:pt x="715824" y="211953"/>
                    </a:cubicBezTo>
                    <a:cubicBezTo>
                      <a:pt x="719634" y="209096"/>
                      <a:pt x="724396" y="211953"/>
                      <a:pt x="727254" y="215763"/>
                    </a:cubicBezTo>
                    <a:cubicBezTo>
                      <a:pt x="746304" y="220526"/>
                      <a:pt x="741541" y="187188"/>
                      <a:pt x="761544" y="194808"/>
                    </a:cubicBezTo>
                    <a:close/>
                    <a:moveTo>
                      <a:pt x="873343" y="184331"/>
                    </a:moveTo>
                    <a:cubicBezTo>
                      <a:pt x="879653" y="185283"/>
                      <a:pt x="886320" y="188617"/>
                      <a:pt x="891083" y="191951"/>
                    </a:cubicBezTo>
                    <a:cubicBezTo>
                      <a:pt x="904418" y="200523"/>
                      <a:pt x="892988" y="209096"/>
                      <a:pt x="888226" y="217668"/>
                    </a:cubicBezTo>
                    <a:lnTo>
                      <a:pt x="879241" y="234820"/>
                    </a:lnTo>
                    <a:lnTo>
                      <a:pt x="895370" y="235036"/>
                    </a:lnTo>
                    <a:cubicBezTo>
                      <a:pt x="907514" y="238206"/>
                      <a:pt x="906800" y="249815"/>
                      <a:pt x="899656" y="266246"/>
                    </a:cubicBezTo>
                    <a:cubicBezTo>
                      <a:pt x="894893" y="277676"/>
                      <a:pt x="884416" y="289106"/>
                      <a:pt x="892988" y="303393"/>
                    </a:cubicBezTo>
                    <a:cubicBezTo>
                      <a:pt x="897751" y="310061"/>
                      <a:pt x="901561" y="309108"/>
                      <a:pt x="905371" y="303393"/>
                    </a:cubicBezTo>
                    <a:cubicBezTo>
                      <a:pt x="923468" y="307203"/>
                      <a:pt x="923468" y="307203"/>
                      <a:pt x="915848" y="337683"/>
                    </a:cubicBezTo>
                    <a:cubicBezTo>
                      <a:pt x="926326" y="330063"/>
                      <a:pt x="936803" y="329111"/>
                      <a:pt x="946328" y="324348"/>
                    </a:cubicBezTo>
                    <a:lnTo>
                      <a:pt x="973409" y="303804"/>
                    </a:lnTo>
                    <a:lnTo>
                      <a:pt x="975260" y="292796"/>
                    </a:lnTo>
                    <a:cubicBezTo>
                      <a:pt x="974903" y="288629"/>
                      <a:pt x="972522" y="284819"/>
                      <a:pt x="965378" y="281485"/>
                    </a:cubicBezTo>
                    <a:cubicBezTo>
                      <a:pt x="944423" y="270055"/>
                      <a:pt x="942518" y="249100"/>
                      <a:pt x="962521" y="233860"/>
                    </a:cubicBezTo>
                    <a:cubicBezTo>
                      <a:pt x="977761" y="221478"/>
                      <a:pt x="993953" y="208143"/>
                      <a:pt x="1013956" y="203380"/>
                    </a:cubicBezTo>
                    <a:cubicBezTo>
                      <a:pt x="1018718" y="201475"/>
                      <a:pt x="1023481" y="200046"/>
                      <a:pt x="1028243" y="200165"/>
                    </a:cubicBezTo>
                    <a:cubicBezTo>
                      <a:pt x="1033006" y="200284"/>
                      <a:pt x="1037768" y="201951"/>
                      <a:pt x="1042531" y="206238"/>
                    </a:cubicBezTo>
                    <a:cubicBezTo>
                      <a:pt x="1037768" y="220525"/>
                      <a:pt x="1018718" y="221478"/>
                      <a:pt x="1016813" y="234813"/>
                    </a:cubicBezTo>
                    <a:cubicBezTo>
                      <a:pt x="1029196" y="212905"/>
                      <a:pt x="1052056" y="208143"/>
                      <a:pt x="1075868" y="204333"/>
                    </a:cubicBezTo>
                    <a:cubicBezTo>
                      <a:pt x="1082536" y="204333"/>
                      <a:pt x="1089203" y="204333"/>
                      <a:pt x="1095871" y="204333"/>
                    </a:cubicBezTo>
                    <a:cubicBezTo>
                      <a:pt x="1106348" y="211953"/>
                      <a:pt x="1099681" y="223383"/>
                      <a:pt x="1099681" y="232908"/>
                    </a:cubicBezTo>
                    <a:cubicBezTo>
                      <a:pt x="1112063" y="235765"/>
                      <a:pt x="1123493" y="229098"/>
                      <a:pt x="1133971" y="231003"/>
                    </a:cubicBezTo>
                    <a:cubicBezTo>
                      <a:pt x="1140638" y="231003"/>
                      <a:pt x="1146353" y="233860"/>
                      <a:pt x="1151116" y="238623"/>
                    </a:cubicBezTo>
                    <a:cubicBezTo>
                      <a:pt x="1162546" y="262435"/>
                      <a:pt x="1192073" y="265293"/>
                      <a:pt x="1205408" y="287200"/>
                    </a:cubicBezTo>
                    <a:cubicBezTo>
                      <a:pt x="1219696" y="305298"/>
                      <a:pt x="1210171" y="320538"/>
                      <a:pt x="1198741" y="334825"/>
                    </a:cubicBezTo>
                    <a:cubicBezTo>
                      <a:pt x="1205408" y="359590"/>
                      <a:pt x="1234936" y="358638"/>
                      <a:pt x="1248271" y="377688"/>
                    </a:cubicBezTo>
                    <a:cubicBezTo>
                      <a:pt x="1257796" y="391023"/>
                      <a:pt x="1257796" y="393880"/>
                      <a:pt x="1246366" y="402453"/>
                    </a:cubicBezTo>
                    <a:cubicBezTo>
                      <a:pt x="1226363" y="415788"/>
                      <a:pt x="1207313" y="445315"/>
                      <a:pt x="1187311" y="402453"/>
                    </a:cubicBezTo>
                    <a:cubicBezTo>
                      <a:pt x="1184453" y="396738"/>
                      <a:pt x="1176833" y="390070"/>
                      <a:pt x="1171118" y="396738"/>
                    </a:cubicBezTo>
                    <a:cubicBezTo>
                      <a:pt x="1161593" y="407215"/>
                      <a:pt x="1163498" y="418645"/>
                      <a:pt x="1171118" y="431028"/>
                    </a:cubicBezTo>
                    <a:cubicBezTo>
                      <a:pt x="1186358" y="457698"/>
                      <a:pt x="1180643" y="471033"/>
                      <a:pt x="1151116" y="479605"/>
                    </a:cubicBezTo>
                    <a:cubicBezTo>
                      <a:pt x="1147306" y="475795"/>
                      <a:pt x="1141591" y="474843"/>
                      <a:pt x="1136828" y="476748"/>
                    </a:cubicBezTo>
                    <a:cubicBezTo>
                      <a:pt x="1132066" y="478653"/>
                      <a:pt x="1134923" y="483415"/>
                      <a:pt x="1136828" y="487225"/>
                    </a:cubicBezTo>
                    <a:cubicBezTo>
                      <a:pt x="1135876" y="500560"/>
                      <a:pt x="1128256" y="503418"/>
                      <a:pt x="1118731" y="497703"/>
                    </a:cubicBezTo>
                    <a:cubicBezTo>
                      <a:pt x="1098728" y="487225"/>
                      <a:pt x="1074916" y="482463"/>
                      <a:pt x="1066343" y="455793"/>
                    </a:cubicBezTo>
                    <a:cubicBezTo>
                      <a:pt x="1058723" y="432933"/>
                      <a:pt x="1039673" y="427218"/>
                      <a:pt x="1016813" y="433885"/>
                    </a:cubicBezTo>
                    <a:cubicBezTo>
                      <a:pt x="1008241" y="436743"/>
                      <a:pt x="999668" y="438648"/>
                      <a:pt x="996811" y="428170"/>
                    </a:cubicBezTo>
                    <a:cubicBezTo>
                      <a:pt x="993001" y="415788"/>
                      <a:pt x="1007288" y="411025"/>
                      <a:pt x="1013003" y="411978"/>
                    </a:cubicBezTo>
                    <a:cubicBezTo>
                      <a:pt x="1055866" y="420550"/>
                      <a:pt x="1078726" y="386260"/>
                      <a:pt x="1109206" y="369115"/>
                    </a:cubicBezTo>
                    <a:cubicBezTo>
                      <a:pt x="1117778" y="343398"/>
                      <a:pt x="1089203" y="330063"/>
                      <a:pt x="1089203" y="307203"/>
                    </a:cubicBezTo>
                    <a:cubicBezTo>
                      <a:pt x="1085393" y="301488"/>
                      <a:pt x="1081583" y="296725"/>
                      <a:pt x="1077773" y="291010"/>
                    </a:cubicBezTo>
                    <a:cubicBezTo>
                      <a:pt x="1057771" y="307203"/>
                      <a:pt x="1036816" y="290058"/>
                      <a:pt x="1016813" y="292915"/>
                    </a:cubicBezTo>
                    <a:cubicBezTo>
                      <a:pt x="1012050" y="293391"/>
                      <a:pt x="1008717" y="294106"/>
                      <a:pt x="1007169" y="296011"/>
                    </a:cubicBezTo>
                    <a:lnTo>
                      <a:pt x="1007866" y="302667"/>
                    </a:lnTo>
                    <a:lnTo>
                      <a:pt x="1009193" y="303393"/>
                    </a:lnTo>
                    <a:cubicBezTo>
                      <a:pt x="1013003" y="324348"/>
                      <a:pt x="986333" y="363401"/>
                      <a:pt x="962521" y="370068"/>
                    </a:cubicBezTo>
                    <a:cubicBezTo>
                      <a:pt x="943471" y="375783"/>
                      <a:pt x="924421" y="377688"/>
                      <a:pt x="905371" y="371973"/>
                    </a:cubicBezTo>
                    <a:cubicBezTo>
                      <a:pt x="896798" y="389118"/>
                      <a:pt x="879653" y="396738"/>
                      <a:pt x="868223" y="410073"/>
                    </a:cubicBezTo>
                    <a:cubicBezTo>
                      <a:pt x="859651" y="419598"/>
                      <a:pt x="849173" y="424361"/>
                      <a:pt x="836791" y="426266"/>
                    </a:cubicBezTo>
                    <a:cubicBezTo>
                      <a:pt x="830123" y="425313"/>
                      <a:pt x="820598" y="421503"/>
                      <a:pt x="816788" y="424361"/>
                    </a:cubicBezTo>
                    <a:cubicBezTo>
                      <a:pt x="772973" y="455793"/>
                      <a:pt x="714871" y="464366"/>
                      <a:pt x="677723" y="507228"/>
                    </a:cubicBezTo>
                    <a:cubicBezTo>
                      <a:pt x="667246" y="519611"/>
                      <a:pt x="646291" y="531993"/>
                      <a:pt x="668198" y="553901"/>
                    </a:cubicBezTo>
                    <a:cubicBezTo>
                      <a:pt x="672961" y="558663"/>
                      <a:pt x="665341" y="574856"/>
                      <a:pt x="662483" y="586286"/>
                    </a:cubicBezTo>
                    <a:cubicBezTo>
                      <a:pt x="685343" y="585333"/>
                      <a:pt x="702488" y="596763"/>
                      <a:pt x="716776" y="612956"/>
                    </a:cubicBezTo>
                    <a:cubicBezTo>
                      <a:pt x="731063" y="630101"/>
                      <a:pt x="747256" y="644388"/>
                      <a:pt x="771068" y="645341"/>
                    </a:cubicBezTo>
                    <a:cubicBezTo>
                      <a:pt x="789166" y="646293"/>
                      <a:pt x="788213" y="653913"/>
                      <a:pt x="782498" y="667248"/>
                    </a:cubicBezTo>
                    <a:cubicBezTo>
                      <a:pt x="774878" y="685346"/>
                      <a:pt x="766306" y="702491"/>
                      <a:pt x="772973" y="726303"/>
                    </a:cubicBezTo>
                    <a:cubicBezTo>
                      <a:pt x="779641" y="752973"/>
                      <a:pt x="789166" y="747258"/>
                      <a:pt x="805358" y="736781"/>
                    </a:cubicBezTo>
                    <a:cubicBezTo>
                      <a:pt x="823456" y="725351"/>
                      <a:pt x="826313" y="706301"/>
                      <a:pt x="828218" y="689156"/>
                    </a:cubicBezTo>
                    <a:cubicBezTo>
                      <a:pt x="831076" y="669153"/>
                      <a:pt x="841553" y="660581"/>
                      <a:pt x="858698" y="652961"/>
                    </a:cubicBezTo>
                    <a:cubicBezTo>
                      <a:pt x="901561" y="638673"/>
                      <a:pt x="911086" y="619623"/>
                      <a:pt x="901561" y="573903"/>
                    </a:cubicBezTo>
                    <a:cubicBezTo>
                      <a:pt x="900608" y="569141"/>
                      <a:pt x="899656" y="563426"/>
                      <a:pt x="904418" y="561521"/>
                    </a:cubicBezTo>
                    <a:cubicBezTo>
                      <a:pt x="937756" y="550091"/>
                      <a:pt x="937756" y="514848"/>
                      <a:pt x="953948" y="491988"/>
                    </a:cubicBezTo>
                    <a:cubicBezTo>
                      <a:pt x="957758" y="486273"/>
                      <a:pt x="961568" y="480558"/>
                      <a:pt x="968236" y="478653"/>
                    </a:cubicBezTo>
                    <a:cubicBezTo>
                      <a:pt x="991096" y="471986"/>
                      <a:pt x="1037768" y="491036"/>
                      <a:pt x="1049198" y="512943"/>
                    </a:cubicBezTo>
                    <a:cubicBezTo>
                      <a:pt x="1061581" y="517706"/>
                      <a:pt x="1074916" y="522468"/>
                      <a:pt x="1063486" y="539613"/>
                    </a:cubicBezTo>
                    <a:cubicBezTo>
                      <a:pt x="1048246" y="555806"/>
                      <a:pt x="1052056" y="572951"/>
                      <a:pt x="1067296" y="583428"/>
                    </a:cubicBezTo>
                    <a:cubicBezTo>
                      <a:pt x="1084441" y="593906"/>
                      <a:pt x="1099681" y="578666"/>
                      <a:pt x="1112063" y="568188"/>
                    </a:cubicBezTo>
                    <a:cubicBezTo>
                      <a:pt x="1139686" y="545328"/>
                      <a:pt x="1138733" y="544376"/>
                      <a:pt x="1146353" y="580571"/>
                    </a:cubicBezTo>
                    <a:cubicBezTo>
                      <a:pt x="1149211" y="592953"/>
                      <a:pt x="1154926" y="606288"/>
                      <a:pt x="1151116" y="616766"/>
                    </a:cubicBezTo>
                    <a:cubicBezTo>
                      <a:pt x="1138733" y="656771"/>
                      <a:pt x="1163498" y="672011"/>
                      <a:pt x="1193026" y="684393"/>
                    </a:cubicBezTo>
                    <a:cubicBezTo>
                      <a:pt x="1193026" y="693918"/>
                      <a:pt x="1188501" y="696537"/>
                      <a:pt x="1182905" y="697847"/>
                    </a:cubicBezTo>
                    <a:lnTo>
                      <a:pt x="1179024" y="699159"/>
                    </a:lnTo>
                    <a:lnTo>
                      <a:pt x="1177845" y="699023"/>
                    </a:lnTo>
                    <a:cubicBezTo>
                      <a:pt x="1174214" y="699455"/>
                      <a:pt x="1170404" y="700824"/>
                      <a:pt x="1166356" y="703443"/>
                    </a:cubicBezTo>
                    <a:lnTo>
                      <a:pt x="1179024" y="699159"/>
                    </a:lnTo>
                    <a:lnTo>
                      <a:pt x="1188263" y="700229"/>
                    </a:lnTo>
                    <a:cubicBezTo>
                      <a:pt x="1194931" y="702491"/>
                      <a:pt x="1201122" y="707253"/>
                      <a:pt x="1207313" y="712016"/>
                    </a:cubicBezTo>
                    <a:cubicBezTo>
                      <a:pt x="1210647" y="727732"/>
                      <a:pt x="1209694" y="741781"/>
                      <a:pt x="1205051" y="754402"/>
                    </a:cubicBezTo>
                    <a:lnTo>
                      <a:pt x="1180854" y="787924"/>
                    </a:lnTo>
                    <a:lnTo>
                      <a:pt x="1187073" y="807504"/>
                    </a:lnTo>
                    <a:cubicBezTo>
                      <a:pt x="1190883" y="812504"/>
                      <a:pt x="1196836" y="815362"/>
                      <a:pt x="1206361" y="814886"/>
                    </a:cubicBezTo>
                    <a:cubicBezTo>
                      <a:pt x="1214934" y="814886"/>
                      <a:pt x="1223506" y="816791"/>
                      <a:pt x="1213981" y="828221"/>
                    </a:cubicBezTo>
                    <a:cubicBezTo>
                      <a:pt x="1208266" y="850128"/>
                      <a:pt x="1205409" y="874893"/>
                      <a:pt x="1172071" y="862511"/>
                    </a:cubicBezTo>
                    <a:cubicBezTo>
                      <a:pt x="1153021" y="859653"/>
                      <a:pt x="1123494" y="872036"/>
                      <a:pt x="1115874" y="854891"/>
                    </a:cubicBezTo>
                    <a:cubicBezTo>
                      <a:pt x="1109206" y="839651"/>
                      <a:pt x="1133971" y="821553"/>
                      <a:pt x="1148259" y="807266"/>
                    </a:cubicBezTo>
                    <a:cubicBezTo>
                      <a:pt x="1157784" y="799646"/>
                      <a:pt x="1159689" y="785358"/>
                      <a:pt x="1173024" y="780596"/>
                    </a:cubicBezTo>
                    <a:lnTo>
                      <a:pt x="1173125" y="780684"/>
                    </a:lnTo>
                    <a:lnTo>
                      <a:pt x="1174333" y="770475"/>
                    </a:lnTo>
                    <a:cubicBezTo>
                      <a:pt x="1173023" y="767975"/>
                      <a:pt x="1169689" y="766784"/>
                      <a:pt x="1163498" y="767261"/>
                    </a:cubicBezTo>
                    <a:cubicBezTo>
                      <a:pt x="1147306" y="769166"/>
                      <a:pt x="1137781" y="780596"/>
                      <a:pt x="1124446" y="787263"/>
                    </a:cubicBezTo>
                    <a:cubicBezTo>
                      <a:pt x="1097776" y="793931"/>
                      <a:pt x="1070153" y="791073"/>
                      <a:pt x="1043483" y="789168"/>
                    </a:cubicBezTo>
                    <a:cubicBezTo>
                      <a:pt x="1026338" y="788216"/>
                      <a:pt x="1010146" y="786311"/>
                      <a:pt x="993953" y="794883"/>
                    </a:cubicBezTo>
                    <a:cubicBezTo>
                      <a:pt x="987286" y="810123"/>
                      <a:pt x="971093" y="808218"/>
                      <a:pt x="959663" y="814886"/>
                    </a:cubicBezTo>
                    <a:cubicBezTo>
                      <a:pt x="951091" y="825363"/>
                      <a:pt x="939661" y="831078"/>
                      <a:pt x="929183" y="839651"/>
                    </a:cubicBezTo>
                    <a:lnTo>
                      <a:pt x="925100" y="843462"/>
                    </a:lnTo>
                    <a:lnTo>
                      <a:pt x="915848" y="851081"/>
                    </a:lnTo>
                    <a:cubicBezTo>
                      <a:pt x="915848" y="851081"/>
                      <a:pt x="912991" y="851081"/>
                      <a:pt x="912991" y="851081"/>
                    </a:cubicBezTo>
                    <a:cubicBezTo>
                      <a:pt x="912991" y="851081"/>
                      <a:pt x="914896" y="852986"/>
                      <a:pt x="914896" y="852986"/>
                    </a:cubicBezTo>
                    <a:lnTo>
                      <a:pt x="925100" y="843462"/>
                    </a:lnTo>
                    <a:lnTo>
                      <a:pt x="932041" y="837746"/>
                    </a:lnTo>
                    <a:cubicBezTo>
                      <a:pt x="942518" y="824411"/>
                      <a:pt x="959663" y="826316"/>
                      <a:pt x="972998" y="820601"/>
                    </a:cubicBezTo>
                    <a:cubicBezTo>
                      <a:pt x="979666" y="818696"/>
                      <a:pt x="986333" y="814886"/>
                      <a:pt x="992048" y="814886"/>
                    </a:cubicBezTo>
                    <a:cubicBezTo>
                      <a:pt x="1003478" y="813933"/>
                      <a:pt x="1017766" y="809171"/>
                      <a:pt x="1023481" y="819648"/>
                    </a:cubicBezTo>
                    <a:cubicBezTo>
                      <a:pt x="1032053" y="834888"/>
                      <a:pt x="1013003" y="835841"/>
                      <a:pt x="1005383" y="842508"/>
                    </a:cubicBezTo>
                    <a:cubicBezTo>
                      <a:pt x="1003478" y="844413"/>
                      <a:pt x="1005383" y="851081"/>
                      <a:pt x="1006336" y="854891"/>
                    </a:cubicBezTo>
                    <a:cubicBezTo>
                      <a:pt x="997763" y="866321"/>
                      <a:pt x="1011098" y="877751"/>
                      <a:pt x="1005383" y="889181"/>
                    </a:cubicBezTo>
                    <a:cubicBezTo>
                      <a:pt x="1001573" y="899658"/>
                      <a:pt x="992048" y="903468"/>
                      <a:pt x="984428" y="910136"/>
                    </a:cubicBezTo>
                    <a:cubicBezTo>
                      <a:pt x="974903" y="918708"/>
                      <a:pt x="961568" y="909183"/>
                      <a:pt x="952043" y="916803"/>
                    </a:cubicBezTo>
                    <a:cubicBezTo>
                      <a:pt x="937756" y="931091"/>
                      <a:pt x="916801" y="932043"/>
                      <a:pt x="899656" y="938711"/>
                    </a:cubicBezTo>
                    <a:cubicBezTo>
                      <a:pt x="876796" y="947283"/>
                      <a:pt x="858698" y="959666"/>
                      <a:pt x="855841" y="985383"/>
                    </a:cubicBezTo>
                    <a:cubicBezTo>
                      <a:pt x="853936" y="1001576"/>
                      <a:pt x="839648" y="1003481"/>
                      <a:pt x="831076" y="1003481"/>
                    </a:cubicBezTo>
                    <a:cubicBezTo>
                      <a:pt x="779641" y="1006338"/>
                      <a:pt x="763448" y="1048248"/>
                      <a:pt x="738683" y="1081586"/>
                    </a:cubicBezTo>
                    <a:cubicBezTo>
                      <a:pt x="708203" y="1076823"/>
                      <a:pt x="712013" y="1097778"/>
                      <a:pt x="711061" y="1115876"/>
                    </a:cubicBezTo>
                    <a:cubicBezTo>
                      <a:pt x="707251" y="1144451"/>
                      <a:pt x="692011" y="1163501"/>
                      <a:pt x="666293" y="1175883"/>
                    </a:cubicBezTo>
                    <a:cubicBezTo>
                      <a:pt x="636766" y="1191123"/>
                      <a:pt x="610096" y="1209221"/>
                      <a:pt x="585331" y="1230176"/>
                    </a:cubicBezTo>
                    <a:cubicBezTo>
                      <a:pt x="565328" y="1247320"/>
                      <a:pt x="557708" y="1270181"/>
                      <a:pt x="559613" y="1297803"/>
                    </a:cubicBezTo>
                    <a:cubicBezTo>
                      <a:pt x="561518" y="1327331"/>
                      <a:pt x="564376" y="1356858"/>
                      <a:pt x="557708" y="1386386"/>
                    </a:cubicBezTo>
                    <a:cubicBezTo>
                      <a:pt x="555803" y="1394958"/>
                      <a:pt x="551993" y="1406388"/>
                      <a:pt x="542468" y="1407341"/>
                    </a:cubicBezTo>
                    <a:cubicBezTo>
                      <a:pt x="530086" y="1409246"/>
                      <a:pt x="531038" y="1394958"/>
                      <a:pt x="528181" y="1387338"/>
                    </a:cubicBezTo>
                    <a:cubicBezTo>
                      <a:pt x="522466" y="1365431"/>
                      <a:pt x="516751" y="1344476"/>
                      <a:pt x="519608" y="1320663"/>
                    </a:cubicBezTo>
                    <a:cubicBezTo>
                      <a:pt x="521513" y="1300661"/>
                      <a:pt x="522466" y="1280658"/>
                      <a:pt x="488176" y="1283516"/>
                    </a:cubicBezTo>
                    <a:cubicBezTo>
                      <a:pt x="470078" y="1285421"/>
                      <a:pt x="452933" y="1262561"/>
                      <a:pt x="429121" y="1267323"/>
                    </a:cubicBezTo>
                    <a:cubicBezTo>
                      <a:pt x="422453" y="1268276"/>
                      <a:pt x="411023" y="1265418"/>
                      <a:pt x="409118" y="1268276"/>
                    </a:cubicBezTo>
                    <a:cubicBezTo>
                      <a:pt x="391973" y="1307328"/>
                      <a:pt x="364351" y="1288278"/>
                      <a:pt x="336728" y="1284468"/>
                    </a:cubicBezTo>
                    <a:cubicBezTo>
                      <a:pt x="279578" y="1275896"/>
                      <a:pt x="228143" y="1315901"/>
                      <a:pt x="215761" y="1373051"/>
                    </a:cubicBezTo>
                    <a:cubicBezTo>
                      <a:pt x="210998" y="1396863"/>
                      <a:pt x="193853" y="1415913"/>
                      <a:pt x="189091" y="1441631"/>
                    </a:cubicBezTo>
                    <a:cubicBezTo>
                      <a:pt x="182423" y="1476873"/>
                      <a:pt x="183376" y="1511163"/>
                      <a:pt x="196711" y="1544501"/>
                    </a:cubicBezTo>
                    <a:cubicBezTo>
                      <a:pt x="204331" y="1564503"/>
                      <a:pt x="219571" y="1574028"/>
                      <a:pt x="244336" y="1573076"/>
                    </a:cubicBezTo>
                    <a:cubicBezTo>
                      <a:pt x="284341" y="1571171"/>
                      <a:pt x="310058" y="1555931"/>
                      <a:pt x="320536" y="1514973"/>
                    </a:cubicBezTo>
                    <a:cubicBezTo>
                      <a:pt x="324346" y="1500686"/>
                      <a:pt x="374828" y="1487351"/>
                      <a:pt x="387211" y="1494971"/>
                    </a:cubicBezTo>
                    <a:cubicBezTo>
                      <a:pt x="396736" y="1500686"/>
                      <a:pt x="392926" y="1507353"/>
                      <a:pt x="389116" y="1515926"/>
                    </a:cubicBezTo>
                    <a:cubicBezTo>
                      <a:pt x="372923" y="1552121"/>
                      <a:pt x="358636" y="1589268"/>
                      <a:pt x="340538" y="1624511"/>
                    </a:cubicBezTo>
                    <a:cubicBezTo>
                      <a:pt x="329108" y="1646418"/>
                      <a:pt x="340538" y="1644513"/>
                      <a:pt x="354826" y="1644513"/>
                    </a:cubicBezTo>
                    <a:cubicBezTo>
                      <a:pt x="372923" y="1644513"/>
                      <a:pt x="391973" y="1642608"/>
                      <a:pt x="410071" y="1645466"/>
                    </a:cubicBezTo>
                    <a:cubicBezTo>
                      <a:pt x="432931" y="1649276"/>
                      <a:pt x="449123" y="1658801"/>
                      <a:pt x="439598" y="1687376"/>
                    </a:cubicBezTo>
                    <a:cubicBezTo>
                      <a:pt x="433883" y="1705473"/>
                      <a:pt x="432931" y="1725476"/>
                      <a:pt x="426263" y="1743573"/>
                    </a:cubicBezTo>
                    <a:cubicBezTo>
                      <a:pt x="414833" y="1774053"/>
                      <a:pt x="432931" y="1793103"/>
                      <a:pt x="450076" y="1813106"/>
                    </a:cubicBezTo>
                    <a:cubicBezTo>
                      <a:pt x="466268" y="1832156"/>
                      <a:pt x="483413" y="1819773"/>
                      <a:pt x="499606" y="1812153"/>
                    </a:cubicBezTo>
                    <a:cubicBezTo>
                      <a:pt x="512941" y="1806438"/>
                      <a:pt x="528181" y="1806438"/>
                      <a:pt x="536753" y="1818821"/>
                    </a:cubicBezTo>
                    <a:cubicBezTo>
                      <a:pt x="554851" y="1843586"/>
                      <a:pt x="571996" y="1829298"/>
                      <a:pt x="577711" y="1813106"/>
                    </a:cubicBezTo>
                    <a:cubicBezTo>
                      <a:pt x="591998" y="1771196"/>
                      <a:pt x="630098" y="1768338"/>
                      <a:pt x="661531" y="1754051"/>
                    </a:cubicBezTo>
                    <a:cubicBezTo>
                      <a:pt x="671056" y="1754051"/>
                      <a:pt x="673913" y="1755956"/>
                      <a:pt x="672008" y="1763576"/>
                    </a:cubicBezTo>
                    <a:cubicBezTo>
                      <a:pt x="676771" y="1783578"/>
                      <a:pt x="689153" y="1777863"/>
                      <a:pt x="695821" y="1768338"/>
                    </a:cubicBezTo>
                    <a:cubicBezTo>
                      <a:pt x="713918" y="1745478"/>
                      <a:pt x="729158" y="1761671"/>
                      <a:pt x="741541" y="1772148"/>
                    </a:cubicBezTo>
                    <a:cubicBezTo>
                      <a:pt x="769163" y="1795008"/>
                      <a:pt x="799643" y="1798818"/>
                      <a:pt x="832028" y="1788341"/>
                    </a:cubicBezTo>
                    <a:cubicBezTo>
                      <a:pt x="845363" y="1783578"/>
                      <a:pt x="854888" y="1779768"/>
                      <a:pt x="865366" y="1796913"/>
                    </a:cubicBezTo>
                    <a:cubicBezTo>
                      <a:pt x="875843" y="1814058"/>
                      <a:pt x="896798" y="1823583"/>
                      <a:pt x="910133" y="1838823"/>
                    </a:cubicBezTo>
                    <a:cubicBezTo>
                      <a:pt x="947281" y="1881686"/>
                      <a:pt x="990143" y="1906451"/>
                      <a:pt x="1047293" y="1918833"/>
                    </a:cubicBezTo>
                    <a:cubicBezTo>
                      <a:pt x="1093966" y="1928358"/>
                      <a:pt x="1124446" y="1995986"/>
                      <a:pt x="1116826" y="2036943"/>
                    </a:cubicBezTo>
                    <a:cubicBezTo>
                      <a:pt x="1113968" y="2044563"/>
                      <a:pt x="1111111" y="2051231"/>
                      <a:pt x="1106348" y="2056946"/>
                    </a:cubicBezTo>
                    <a:cubicBezTo>
                      <a:pt x="1092061" y="2071233"/>
                      <a:pt x="1112063" y="2086473"/>
                      <a:pt x="1104443" y="2099808"/>
                    </a:cubicBezTo>
                    <a:cubicBezTo>
                      <a:pt x="1110158" y="2107428"/>
                      <a:pt x="1117778" y="2102666"/>
                      <a:pt x="1124446" y="2102666"/>
                    </a:cubicBezTo>
                    <a:cubicBezTo>
                      <a:pt x="1147306" y="2095046"/>
                      <a:pt x="1161593" y="2062661"/>
                      <a:pt x="1193026" y="2077901"/>
                    </a:cubicBezTo>
                    <a:cubicBezTo>
                      <a:pt x="1225411" y="2087426"/>
                      <a:pt x="1244461" y="2125526"/>
                      <a:pt x="1280656" y="2123621"/>
                    </a:cubicBezTo>
                    <a:cubicBezTo>
                      <a:pt x="1325423" y="2121716"/>
                      <a:pt x="1360666" y="2136956"/>
                      <a:pt x="1387336" y="2172198"/>
                    </a:cubicBezTo>
                    <a:cubicBezTo>
                      <a:pt x="1398766" y="2187438"/>
                      <a:pt x="1427341" y="2172198"/>
                      <a:pt x="1434008" y="2199821"/>
                    </a:cubicBezTo>
                    <a:cubicBezTo>
                      <a:pt x="1440676" y="2228396"/>
                      <a:pt x="1444486" y="2256018"/>
                      <a:pt x="1430198" y="2282688"/>
                    </a:cubicBezTo>
                    <a:cubicBezTo>
                      <a:pt x="1413053" y="2315073"/>
                      <a:pt x="1388288" y="2341743"/>
                      <a:pt x="1370191" y="2373176"/>
                    </a:cubicBezTo>
                    <a:cubicBezTo>
                      <a:pt x="1359713" y="2391273"/>
                      <a:pt x="1356856" y="2406513"/>
                      <a:pt x="1358761" y="2423658"/>
                    </a:cubicBezTo>
                    <a:cubicBezTo>
                      <a:pt x="1366381" y="2486523"/>
                      <a:pt x="1352093" y="2544626"/>
                      <a:pt x="1327328" y="2600823"/>
                    </a:cubicBezTo>
                    <a:cubicBezTo>
                      <a:pt x="1321613" y="2612253"/>
                      <a:pt x="1313041" y="2629398"/>
                      <a:pt x="1293991" y="2626541"/>
                    </a:cubicBezTo>
                    <a:cubicBezTo>
                      <a:pt x="1261606" y="2622731"/>
                      <a:pt x="1241603" y="2647496"/>
                      <a:pt x="1218743" y="2661783"/>
                    </a:cubicBezTo>
                    <a:cubicBezTo>
                      <a:pt x="1203503" y="2671308"/>
                      <a:pt x="1187311" y="2690358"/>
                      <a:pt x="1193026" y="2710361"/>
                    </a:cubicBezTo>
                    <a:cubicBezTo>
                      <a:pt x="1205408" y="2757033"/>
                      <a:pt x="1178738" y="2793228"/>
                      <a:pt x="1164451" y="2832281"/>
                    </a:cubicBezTo>
                    <a:cubicBezTo>
                      <a:pt x="1154926" y="2859903"/>
                      <a:pt x="1136828" y="2884668"/>
                      <a:pt x="1122541" y="2910386"/>
                    </a:cubicBezTo>
                    <a:cubicBezTo>
                      <a:pt x="1116826" y="2920863"/>
                      <a:pt x="1109206" y="2929436"/>
                      <a:pt x="1095871" y="2929436"/>
                    </a:cubicBezTo>
                    <a:cubicBezTo>
                      <a:pt x="1085393" y="2920863"/>
                      <a:pt x="1072058" y="2930388"/>
                      <a:pt x="1061581" y="2922768"/>
                    </a:cubicBezTo>
                    <a:cubicBezTo>
                      <a:pt x="1053961" y="2919911"/>
                      <a:pt x="1044436" y="2911338"/>
                      <a:pt x="1047293" y="2929436"/>
                    </a:cubicBezTo>
                    <a:cubicBezTo>
                      <a:pt x="1052056" y="2938961"/>
                      <a:pt x="1062533" y="2944676"/>
                      <a:pt x="1061581" y="2956106"/>
                    </a:cubicBezTo>
                    <a:cubicBezTo>
                      <a:pt x="1055866" y="2964678"/>
                      <a:pt x="1048246" y="2962773"/>
                      <a:pt x="1040626" y="2959916"/>
                    </a:cubicBezTo>
                    <a:cubicBezTo>
                      <a:pt x="952043" y="2929436"/>
                      <a:pt x="865366" y="2895146"/>
                      <a:pt x="783451" y="2850378"/>
                    </a:cubicBezTo>
                    <a:cubicBezTo>
                      <a:pt x="762496" y="2838948"/>
                      <a:pt x="762496" y="2820851"/>
                      <a:pt x="752971" y="2805611"/>
                    </a:cubicBezTo>
                    <a:cubicBezTo>
                      <a:pt x="730111" y="2799896"/>
                      <a:pt x="738683" y="2779893"/>
                      <a:pt x="737731" y="2765606"/>
                    </a:cubicBezTo>
                    <a:cubicBezTo>
                      <a:pt x="736778" y="2697978"/>
                      <a:pt x="732968" y="2631303"/>
                      <a:pt x="721538" y="2564628"/>
                    </a:cubicBezTo>
                    <a:cubicBezTo>
                      <a:pt x="715823" y="2532243"/>
                      <a:pt x="700583" y="2503668"/>
                      <a:pt x="670103" y="2492238"/>
                    </a:cubicBezTo>
                    <a:cubicBezTo>
                      <a:pt x="596761" y="2464616"/>
                      <a:pt x="568186" y="2400798"/>
                      <a:pt x="539611" y="2337933"/>
                    </a:cubicBezTo>
                    <a:cubicBezTo>
                      <a:pt x="520561" y="2296976"/>
                      <a:pt x="502463" y="2256971"/>
                      <a:pt x="473888" y="2221728"/>
                    </a:cubicBezTo>
                    <a:cubicBezTo>
                      <a:pt x="456743" y="2200773"/>
                      <a:pt x="450076" y="2174103"/>
                      <a:pt x="468173" y="2148386"/>
                    </a:cubicBezTo>
                    <a:cubicBezTo>
                      <a:pt x="473888" y="2140766"/>
                      <a:pt x="477698" y="2133146"/>
                      <a:pt x="471983" y="2122668"/>
                    </a:cubicBezTo>
                    <a:cubicBezTo>
                      <a:pt x="452933" y="2083616"/>
                      <a:pt x="471983" y="2052183"/>
                      <a:pt x="493891" y="2021703"/>
                    </a:cubicBezTo>
                    <a:cubicBezTo>
                      <a:pt x="518656" y="1987413"/>
                      <a:pt x="546278" y="1955028"/>
                      <a:pt x="538658" y="1907403"/>
                    </a:cubicBezTo>
                    <a:cubicBezTo>
                      <a:pt x="535801" y="1889306"/>
                      <a:pt x="531991" y="1871208"/>
                      <a:pt x="524371" y="1854063"/>
                    </a:cubicBezTo>
                    <a:cubicBezTo>
                      <a:pt x="517703" y="1837871"/>
                      <a:pt x="507226" y="1834061"/>
                      <a:pt x="499606" y="1853111"/>
                    </a:cubicBezTo>
                    <a:cubicBezTo>
                      <a:pt x="489128" y="1876923"/>
                      <a:pt x="475793" y="1875018"/>
                      <a:pt x="459601" y="1860731"/>
                    </a:cubicBezTo>
                    <a:cubicBezTo>
                      <a:pt x="443408" y="1847396"/>
                      <a:pt x="425311" y="1838823"/>
                      <a:pt x="408166" y="1827393"/>
                    </a:cubicBezTo>
                    <a:cubicBezTo>
                      <a:pt x="375781" y="1806438"/>
                      <a:pt x="371971" y="1771196"/>
                      <a:pt x="354826" y="1742621"/>
                    </a:cubicBezTo>
                    <a:cubicBezTo>
                      <a:pt x="346253" y="1729286"/>
                      <a:pt x="337681" y="1720713"/>
                      <a:pt x="322441" y="1715951"/>
                    </a:cubicBezTo>
                    <a:cubicBezTo>
                      <a:pt x="289103" y="1705473"/>
                      <a:pt x="255766" y="1691186"/>
                      <a:pt x="234811" y="1658801"/>
                    </a:cubicBezTo>
                    <a:cubicBezTo>
                      <a:pt x="228143" y="1649276"/>
                      <a:pt x="218618" y="1639751"/>
                      <a:pt x="206236" y="1644513"/>
                    </a:cubicBezTo>
                    <a:cubicBezTo>
                      <a:pt x="170993" y="1656896"/>
                      <a:pt x="143371" y="1639751"/>
                      <a:pt x="116701" y="1622606"/>
                    </a:cubicBezTo>
                    <a:cubicBezTo>
                      <a:pt x="85268" y="1603556"/>
                      <a:pt x="54788" y="1583553"/>
                      <a:pt x="28118" y="1557836"/>
                    </a:cubicBezTo>
                    <a:cubicBezTo>
                      <a:pt x="11926" y="1541643"/>
                      <a:pt x="1448" y="1523546"/>
                      <a:pt x="12878" y="1499733"/>
                    </a:cubicBezTo>
                    <a:cubicBezTo>
                      <a:pt x="20498" y="1482588"/>
                      <a:pt x="16688" y="1463538"/>
                      <a:pt x="10021" y="1446393"/>
                    </a:cubicBezTo>
                    <a:cubicBezTo>
                      <a:pt x="6211" y="1434963"/>
                      <a:pt x="-1409" y="1423533"/>
                      <a:pt x="5258" y="1410198"/>
                    </a:cubicBezTo>
                    <a:cubicBezTo>
                      <a:pt x="-12839" y="1304471"/>
                      <a:pt x="19546" y="1205411"/>
                      <a:pt x="45263" y="1105398"/>
                    </a:cubicBezTo>
                    <a:cubicBezTo>
                      <a:pt x="94793" y="912993"/>
                      <a:pt x="185281" y="739638"/>
                      <a:pt x="304343" y="581523"/>
                    </a:cubicBezTo>
                    <a:cubicBezTo>
                      <a:pt x="374828" y="487226"/>
                      <a:pt x="458648" y="405311"/>
                      <a:pt x="548183" y="329111"/>
                    </a:cubicBezTo>
                    <a:cubicBezTo>
                      <a:pt x="568186" y="311966"/>
                      <a:pt x="591046" y="303393"/>
                      <a:pt x="617716" y="317681"/>
                    </a:cubicBezTo>
                    <a:cubicBezTo>
                      <a:pt x="628193" y="324348"/>
                      <a:pt x="628193" y="314823"/>
                      <a:pt x="631051" y="309108"/>
                    </a:cubicBezTo>
                    <a:cubicBezTo>
                      <a:pt x="652006" y="308156"/>
                      <a:pt x="669151" y="289106"/>
                      <a:pt x="692011" y="299583"/>
                    </a:cubicBezTo>
                    <a:cubicBezTo>
                      <a:pt x="712013" y="311966"/>
                      <a:pt x="732968" y="317681"/>
                      <a:pt x="756781" y="316728"/>
                    </a:cubicBezTo>
                    <a:cubicBezTo>
                      <a:pt x="764401" y="317681"/>
                      <a:pt x="772973" y="320538"/>
                      <a:pt x="780593" y="315776"/>
                    </a:cubicBezTo>
                    <a:cubicBezTo>
                      <a:pt x="786308" y="312918"/>
                      <a:pt x="792023" y="311966"/>
                      <a:pt x="797738" y="314823"/>
                    </a:cubicBezTo>
                    <a:cubicBezTo>
                      <a:pt x="808216" y="327206"/>
                      <a:pt x="819646" y="321491"/>
                      <a:pt x="831076" y="316728"/>
                    </a:cubicBezTo>
                    <a:cubicBezTo>
                      <a:pt x="837743" y="304346"/>
                      <a:pt x="858698" y="297678"/>
                      <a:pt x="841553" y="277676"/>
                    </a:cubicBezTo>
                    <a:cubicBezTo>
                      <a:pt x="834886" y="270056"/>
                      <a:pt x="846316" y="263388"/>
                      <a:pt x="852031" y="259578"/>
                    </a:cubicBezTo>
                    <a:cubicBezTo>
                      <a:pt x="857269" y="255768"/>
                      <a:pt x="862508" y="252434"/>
                      <a:pt x="867152" y="248624"/>
                    </a:cubicBezTo>
                    <a:lnTo>
                      <a:pt x="876026" y="238011"/>
                    </a:lnTo>
                    <a:lnTo>
                      <a:pt x="858921" y="241392"/>
                    </a:lnTo>
                    <a:cubicBezTo>
                      <a:pt x="840303" y="244874"/>
                      <a:pt x="823694" y="244338"/>
                      <a:pt x="821551" y="210048"/>
                    </a:cubicBezTo>
                    <a:cubicBezTo>
                      <a:pt x="833933" y="208143"/>
                      <a:pt x="848221" y="208143"/>
                      <a:pt x="857746" y="190998"/>
                    </a:cubicBezTo>
                    <a:cubicBezTo>
                      <a:pt x="861079" y="184807"/>
                      <a:pt x="867032" y="183378"/>
                      <a:pt x="873343" y="184331"/>
                    </a:cubicBezTo>
                    <a:close/>
                    <a:moveTo>
                      <a:pt x="798215" y="181949"/>
                    </a:moveTo>
                    <a:cubicBezTo>
                      <a:pt x="801310" y="182187"/>
                      <a:pt x="803930" y="183378"/>
                      <a:pt x="805359" y="187188"/>
                    </a:cubicBezTo>
                    <a:cubicBezTo>
                      <a:pt x="808216" y="194808"/>
                      <a:pt x="800596" y="194808"/>
                      <a:pt x="795834" y="196713"/>
                    </a:cubicBezTo>
                    <a:cubicBezTo>
                      <a:pt x="790119" y="193856"/>
                      <a:pt x="788214" y="189093"/>
                      <a:pt x="788214" y="182426"/>
                    </a:cubicBezTo>
                    <a:cubicBezTo>
                      <a:pt x="791547" y="182426"/>
                      <a:pt x="795119" y="181711"/>
                      <a:pt x="798215" y="181949"/>
                    </a:cubicBezTo>
                    <a:close/>
                    <a:moveTo>
                      <a:pt x="938708" y="121466"/>
                    </a:moveTo>
                    <a:cubicBezTo>
                      <a:pt x="943471" y="128133"/>
                      <a:pt x="953948" y="130038"/>
                      <a:pt x="952043" y="141468"/>
                    </a:cubicBezTo>
                    <a:lnTo>
                      <a:pt x="951037" y="142501"/>
                    </a:lnTo>
                    <a:lnTo>
                      <a:pt x="953949" y="140516"/>
                    </a:lnTo>
                    <a:cubicBezTo>
                      <a:pt x="952996" y="143373"/>
                      <a:pt x="952996" y="146231"/>
                      <a:pt x="952996" y="148136"/>
                    </a:cubicBezTo>
                    <a:cubicBezTo>
                      <a:pt x="952996" y="154803"/>
                      <a:pt x="952996" y="161471"/>
                      <a:pt x="952996" y="169091"/>
                    </a:cubicBezTo>
                    <a:cubicBezTo>
                      <a:pt x="949662" y="166709"/>
                      <a:pt x="947281" y="162899"/>
                      <a:pt x="944424" y="159804"/>
                    </a:cubicBezTo>
                    <a:lnTo>
                      <a:pt x="933131" y="154863"/>
                    </a:lnTo>
                    <a:lnTo>
                      <a:pt x="931088" y="155756"/>
                    </a:lnTo>
                    <a:cubicBezTo>
                      <a:pt x="931088" y="155756"/>
                      <a:pt x="930136" y="155756"/>
                      <a:pt x="930136" y="155756"/>
                    </a:cubicBezTo>
                    <a:cubicBezTo>
                      <a:pt x="925373" y="152898"/>
                      <a:pt x="906323" y="162423"/>
                      <a:pt x="918706" y="144326"/>
                    </a:cubicBezTo>
                    <a:cubicBezTo>
                      <a:pt x="923468" y="137658"/>
                      <a:pt x="931088" y="131943"/>
                      <a:pt x="931088" y="122418"/>
                    </a:cubicBezTo>
                    <a:cubicBezTo>
                      <a:pt x="934898" y="118608"/>
                      <a:pt x="936803" y="118608"/>
                      <a:pt x="938708" y="121466"/>
                    </a:cubicBezTo>
                    <a:close/>
                    <a:moveTo>
                      <a:pt x="925373" y="107178"/>
                    </a:moveTo>
                    <a:cubicBezTo>
                      <a:pt x="930136" y="111940"/>
                      <a:pt x="934898" y="116703"/>
                      <a:pt x="938708" y="121465"/>
                    </a:cubicBezTo>
                    <a:lnTo>
                      <a:pt x="935851" y="121465"/>
                    </a:lnTo>
                    <a:cubicBezTo>
                      <a:pt x="935851" y="121465"/>
                      <a:pt x="932993" y="121465"/>
                      <a:pt x="932993" y="121465"/>
                    </a:cubicBezTo>
                    <a:cubicBezTo>
                      <a:pt x="923468" y="125275"/>
                      <a:pt x="912991" y="131943"/>
                      <a:pt x="901561" y="123370"/>
                    </a:cubicBezTo>
                    <a:cubicBezTo>
                      <a:pt x="904418" y="109083"/>
                      <a:pt x="915848" y="109083"/>
                      <a:pt x="925373" y="107178"/>
                    </a:cubicBezTo>
                    <a:close/>
                    <a:moveTo>
                      <a:pt x="1021576" y="71936"/>
                    </a:moveTo>
                    <a:cubicBezTo>
                      <a:pt x="1037768" y="75746"/>
                      <a:pt x="1038721" y="87176"/>
                      <a:pt x="1031101" y="97653"/>
                    </a:cubicBezTo>
                    <a:cubicBezTo>
                      <a:pt x="1019671" y="115751"/>
                      <a:pt x="1011098" y="95748"/>
                      <a:pt x="1000621" y="92891"/>
                    </a:cubicBezTo>
                    <a:cubicBezTo>
                      <a:pt x="1002526" y="88128"/>
                      <a:pt x="1005383" y="83366"/>
                      <a:pt x="1007288" y="79556"/>
                    </a:cubicBezTo>
                    <a:cubicBezTo>
                      <a:pt x="1012051" y="76698"/>
                      <a:pt x="1016813" y="74793"/>
                      <a:pt x="1021576" y="71936"/>
                    </a:cubicBezTo>
                    <a:close/>
                    <a:moveTo>
                      <a:pt x="1113849" y="40265"/>
                    </a:moveTo>
                    <a:cubicBezTo>
                      <a:pt x="1128732" y="39074"/>
                      <a:pt x="1143972" y="42885"/>
                      <a:pt x="1159689" y="51933"/>
                    </a:cubicBezTo>
                    <a:cubicBezTo>
                      <a:pt x="1175881" y="68126"/>
                      <a:pt x="1166356" y="76698"/>
                      <a:pt x="1151116" y="84318"/>
                    </a:cubicBezTo>
                    <a:cubicBezTo>
                      <a:pt x="1137781" y="90986"/>
                      <a:pt x="1123494" y="86223"/>
                      <a:pt x="1111111" y="92891"/>
                    </a:cubicBezTo>
                    <a:cubicBezTo>
                      <a:pt x="1083489" y="98606"/>
                      <a:pt x="1067296" y="90033"/>
                      <a:pt x="1070153" y="58601"/>
                    </a:cubicBezTo>
                    <a:cubicBezTo>
                      <a:pt x="1084441" y="47647"/>
                      <a:pt x="1098967" y="41456"/>
                      <a:pt x="1113849" y="40265"/>
                    </a:cubicBezTo>
                    <a:close/>
                    <a:moveTo>
                      <a:pt x="1400760" y="96"/>
                    </a:moveTo>
                    <a:cubicBezTo>
                      <a:pt x="1426031" y="498"/>
                      <a:pt x="1451392" y="2164"/>
                      <a:pt x="1476871" y="5260"/>
                    </a:cubicBezTo>
                    <a:cubicBezTo>
                      <a:pt x="1521639" y="13833"/>
                      <a:pt x="1566406" y="14785"/>
                      <a:pt x="1611174" y="9070"/>
                    </a:cubicBezTo>
                    <a:cubicBezTo>
                      <a:pt x="1614984" y="7165"/>
                      <a:pt x="1619746" y="9070"/>
                      <a:pt x="1619746" y="17643"/>
                    </a:cubicBezTo>
                    <a:cubicBezTo>
                      <a:pt x="1631176" y="13833"/>
                      <a:pt x="1639748" y="20500"/>
                      <a:pt x="1646416" y="28120"/>
                    </a:cubicBezTo>
                    <a:cubicBezTo>
                      <a:pt x="1652131" y="36693"/>
                      <a:pt x="1659751" y="35740"/>
                      <a:pt x="1667371" y="31930"/>
                    </a:cubicBezTo>
                    <a:cubicBezTo>
                      <a:pt x="1693088" y="18119"/>
                      <a:pt x="1717377" y="11690"/>
                      <a:pt x="1742261" y="11690"/>
                    </a:cubicBezTo>
                    <a:cubicBezTo>
                      <a:pt x="1767145" y="11690"/>
                      <a:pt x="1792624" y="18119"/>
                      <a:pt x="1820723" y="30025"/>
                    </a:cubicBezTo>
                    <a:cubicBezTo>
                      <a:pt x="1845488" y="40503"/>
                      <a:pt x="1874063" y="40503"/>
                      <a:pt x="1901686" y="45265"/>
                    </a:cubicBezTo>
                    <a:cubicBezTo>
                      <a:pt x="1905496" y="54790"/>
                      <a:pt x="1888351" y="56695"/>
                      <a:pt x="1894066" y="69078"/>
                    </a:cubicBezTo>
                    <a:cubicBezTo>
                      <a:pt x="1913116" y="57648"/>
                      <a:pt x="1934071" y="52885"/>
                      <a:pt x="1955978" y="55743"/>
                    </a:cubicBezTo>
                    <a:cubicBezTo>
                      <a:pt x="1961693" y="62410"/>
                      <a:pt x="1959788" y="69078"/>
                      <a:pt x="1954073" y="71935"/>
                    </a:cubicBezTo>
                    <a:cubicBezTo>
                      <a:pt x="1939786" y="78603"/>
                      <a:pt x="1939786" y="91938"/>
                      <a:pt x="1935976" y="103368"/>
                    </a:cubicBezTo>
                    <a:cubicBezTo>
                      <a:pt x="1904543" y="124323"/>
                      <a:pt x="1914068" y="142420"/>
                      <a:pt x="1949311" y="161470"/>
                    </a:cubicBezTo>
                    <a:cubicBezTo>
                      <a:pt x="1923593" y="162423"/>
                      <a:pt x="1905496" y="153850"/>
                      <a:pt x="1894066" y="171948"/>
                    </a:cubicBezTo>
                    <a:cubicBezTo>
                      <a:pt x="1899781" y="177663"/>
                      <a:pt x="1909306" y="175758"/>
                      <a:pt x="1913116" y="183378"/>
                    </a:cubicBezTo>
                    <a:cubicBezTo>
                      <a:pt x="1917878" y="187188"/>
                      <a:pt x="1922641" y="195760"/>
                      <a:pt x="1907401" y="196713"/>
                    </a:cubicBezTo>
                    <a:cubicBezTo>
                      <a:pt x="1907401" y="221478"/>
                      <a:pt x="1903591" y="242433"/>
                      <a:pt x="1873111" y="245290"/>
                    </a:cubicBezTo>
                    <a:cubicBezTo>
                      <a:pt x="1842631" y="244338"/>
                      <a:pt x="1879778" y="263388"/>
                      <a:pt x="1866443" y="267198"/>
                    </a:cubicBezTo>
                    <a:cubicBezTo>
                      <a:pt x="1860728" y="271008"/>
                      <a:pt x="1855013" y="271960"/>
                      <a:pt x="1851203" y="270055"/>
                    </a:cubicBezTo>
                    <a:cubicBezTo>
                      <a:pt x="1860728" y="280533"/>
                      <a:pt x="1876921" y="291963"/>
                      <a:pt x="1866443" y="313870"/>
                    </a:cubicBezTo>
                    <a:cubicBezTo>
                      <a:pt x="1859776" y="319585"/>
                      <a:pt x="1852156" y="321490"/>
                      <a:pt x="1843583" y="319585"/>
                    </a:cubicBezTo>
                    <a:cubicBezTo>
                      <a:pt x="1833106" y="315775"/>
                      <a:pt x="1827391" y="307203"/>
                      <a:pt x="1819771" y="300535"/>
                    </a:cubicBezTo>
                    <a:cubicBezTo>
                      <a:pt x="1811198" y="310060"/>
                      <a:pt x="1800721" y="314823"/>
                      <a:pt x="1788338" y="313870"/>
                    </a:cubicBezTo>
                    <a:cubicBezTo>
                      <a:pt x="1791196" y="322443"/>
                      <a:pt x="1796911" y="313870"/>
                      <a:pt x="1800721" y="315775"/>
                    </a:cubicBezTo>
                    <a:cubicBezTo>
                      <a:pt x="1808341" y="314823"/>
                      <a:pt x="1815961" y="312918"/>
                      <a:pt x="1823581" y="314823"/>
                    </a:cubicBezTo>
                    <a:cubicBezTo>
                      <a:pt x="1826438" y="315775"/>
                      <a:pt x="1830248" y="316728"/>
                      <a:pt x="1833106" y="317680"/>
                    </a:cubicBezTo>
                    <a:cubicBezTo>
                      <a:pt x="1838821" y="322443"/>
                      <a:pt x="1842631" y="327205"/>
                      <a:pt x="1838821" y="334825"/>
                    </a:cubicBezTo>
                    <a:cubicBezTo>
                      <a:pt x="1800721" y="354828"/>
                      <a:pt x="1760716" y="371020"/>
                      <a:pt x="1715948" y="370068"/>
                    </a:cubicBezTo>
                    <a:cubicBezTo>
                      <a:pt x="1707376" y="370068"/>
                      <a:pt x="1695946" y="372925"/>
                      <a:pt x="1691183" y="379593"/>
                    </a:cubicBezTo>
                    <a:cubicBezTo>
                      <a:pt x="1662608" y="411025"/>
                      <a:pt x="1627366" y="425313"/>
                      <a:pt x="1586408" y="430075"/>
                    </a:cubicBezTo>
                    <a:cubicBezTo>
                      <a:pt x="1564501" y="432933"/>
                      <a:pt x="1554976" y="450078"/>
                      <a:pt x="1542593" y="468175"/>
                    </a:cubicBezTo>
                    <a:cubicBezTo>
                      <a:pt x="1522591" y="497703"/>
                      <a:pt x="1501636" y="527230"/>
                      <a:pt x="1480681" y="555805"/>
                    </a:cubicBezTo>
                    <a:cubicBezTo>
                      <a:pt x="1475918" y="562473"/>
                      <a:pt x="1469251" y="562473"/>
                      <a:pt x="1462583" y="562473"/>
                    </a:cubicBezTo>
                    <a:cubicBezTo>
                      <a:pt x="1419721" y="558663"/>
                      <a:pt x="1380668" y="507228"/>
                      <a:pt x="1385431" y="462460"/>
                    </a:cubicBezTo>
                    <a:cubicBezTo>
                      <a:pt x="1388288" y="441505"/>
                      <a:pt x="1374001" y="421503"/>
                      <a:pt x="1379716" y="398643"/>
                    </a:cubicBezTo>
                    <a:cubicBezTo>
                      <a:pt x="1387336" y="363400"/>
                      <a:pt x="1418768" y="354828"/>
                      <a:pt x="1441628" y="335778"/>
                    </a:cubicBezTo>
                    <a:cubicBezTo>
                      <a:pt x="1443533" y="331015"/>
                      <a:pt x="1445438" y="325300"/>
                      <a:pt x="1449248" y="321490"/>
                    </a:cubicBezTo>
                    <a:cubicBezTo>
                      <a:pt x="1454011" y="314823"/>
                      <a:pt x="1454963" y="306250"/>
                      <a:pt x="1461631" y="300535"/>
                    </a:cubicBezTo>
                    <a:cubicBezTo>
                      <a:pt x="1451153" y="280533"/>
                      <a:pt x="1439723" y="265293"/>
                      <a:pt x="1412101" y="280533"/>
                    </a:cubicBezTo>
                    <a:cubicBezTo>
                      <a:pt x="1425436" y="259578"/>
                      <a:pt x="1438771" y="241480"/>
                      <a:pt x="1434961" y="215763"/>
                    </a:cubicBezTo>
                    <a:cubicBezTo>
                      <a:pt x="1430198" y="178615"/>
                      <a:pt x="1409243" y="158613"/>
                      <a:pt x="1371143" y="160518"/>
                    </a:cubicBezTo>
                    <a:cubicBezTo>
                      <a:pt x="1357808" y="161470"/>
                      <a:pt x="1343521" y="159565"/>
                      <a:pt x="1331138" y="162423"/>
                    </a:cubicBezTo>
                    <a:cubicBezTo>
                      <a:pt x="1317803" y="165280"/>
                      <a:pt x="1310183" y="161470"/>
                      <a:pt x="1303516" y="150040"/>
                    </a:cubicBezTo>
                    <a:cubicBezTo>
                      <a:pt x="1296848" y="136705"/>
                      <a:pt x="1300658" y="131943"/>
                      <a:pt x="1313993" y="130038"/>
                    </a:cubicBezTo>
                    <a:cubicBezTo>
                      <a:pt x="1321613" y="129085"/>
                      <a:pt x="1316851" y="124323"/>
                      <a:pt x="1313041" y="121465"/>
                    </a:cubicBezTo>
                    <a:cubicBezTo>
                      <a:pt x="1283513" y="99558"/>
                      <a:pt x="1311136" y="99558"/>
                      <a:pt x="1323518" y="96700"/>
                    </a:cubicBezTo>
                    <a:cubicBezTo>
                      <a:pt x="1344473" y="92890"/>
                      <a:pt x="1365428" y="88128"/>
                      <a:pt x="1387336" y="88128"/>
                    </a:cubicBezTo>
                    <a:cubicBezTo>
                      <a:pt x="1399718" y="88128"/>
                      <a:pt x="1414006" y="81460"/>
                      <a:pt x="1394003" y="68125"/>
                    </a:cubicBezTo>
                    <a:cubicBezTo>
                      <a:pt x="1402576" y="42408"/>
                      <a:pt x="1427341" y="49075"/>
                      <a:pt x="1445438" y="41455"/>
                    </a:cubicBezTo>
                    <a:lnTo>
                      <a:pt x="1471104" y="35589"/>
                    </a:lnTo>
                    <a:lnTo>
                      <a:pt x="1469608" y="35026"/>
                    </a:lnTo>
                    <a:cubicBezTo>
                      <a:pt x="1465441" y="34550"/>
                      <a:pt x="1461155" y="34788"/>
                      <a:pt x="1456869" y="34788"/>
                    </a:cubicBezTo>
                    <a:cubicBezTo>
                      <a:pt x="1424484" y="38598"/>
                      <a:pt x="1396861" y="56695"/>
                      <a:pt x="1365429" y="60505"/>
                    </a:cubicBezTo>
                    <a:cubicBezTo>
                      <a:pt x="1307326" y="66220"/>
                      <a:pt x="1264464" y="112893"/>
                      <a:pt x="1208266" y="122418"/>
                    </a:cubicBezTo>
                    <a:cubicBezTo>
                      <a:pt x="1196836" y="130038"/>
                      <a:pt x="1186359" y="129085"/>
                      <a:pt x="1175881" y="122418"/>
                    </a:cubicBezTo>
                    <a:cubicBezTo>
                      <a:pt x="1178739" y="129085"/>
                      <a:pt x="1197789" y="127180"/>
                      <a:pt x="1187311" y="142420"/>
                    </a:cubicBezTo>
                    <a:cubicBezTo>
                      <a:pt x="1185406" y="144325"/>
                      <a:pt x="1182549" y="146230"/>
                      <a:pt x="1180644" y="149088"/>
                    </a:cubicBezTo>
                    <a:cubicBezTo>
                      <a:pt x="1173262" y="152183"/>
                      <a:pt x="1165939" y="153434"/>
                      <a:pt x="1158647" y="153642"/>
                    </a:cubicBezTo>
                    <a:lnTo>
                      <a:pt x="1143520" y="152466"/>
                    </a:lnTo>
                    <a:lnTo>
                      <a:pt x="1148259" y="153731"/>
                    </a:lnTo>
                    <a:cubicBezTo>
                      <a:pt x="1153498" y="157422"/>
                      <a:pt x="1155879" y="163851"/>
                      <a:pt x="1152069" y="175758"/>
                    </a:cubicBezTo>
                    <a:cubicBezTo>
                      <a:pt x="1112064" y="198618"/>
                      <a:pt x="1069201" y="175758"/>
                      <a:pt x="1029196" y="182425"/>
                    </a:cubicBezTo>
                    <a:cubicBezTo>
                      <a:pt x="1020624" y="171948"/>
                      <a:pt x="980619" y="182425"/>
                      <a:pt x="1006336" y="148135"/>
                    </a:cubicBezTo>
                    <a:cubicBezTo>
                      <a:pt x="1011099" y="141468"/>
                      <a:pt x="1003479" y="136705"/>
                      <a:pt x="995859" y="134800"/>
                    </a:cubicBezTo>
                    <a:cubicBezTo>
                      <a:pt x="984429" y="131943"/>
                      <a:pt x="981571" y="125275"/>
                      <a:pt x="987286" y="114798"/>
                    </a:cubicBezTo>
                    <a:cubicBezTo>
                      <a:pt x="1010146" y="115750"/>
                      <a:pt x="1027291" y="130990"/>
                      <a:pt x="1049199" y="134800"/>
                    </a:cubicBezTo>
                    <a:cubicBezTo>
                      <a:pt x="1053009" y="140515"/>
                      <a:pt x="1055866" y="147183"/>
                      <a:pt x="1064439" y="149088"/>
                    </a:cubicBezTo>
                    <a:cubicBezTo>
                      <a:pt x="1074916" y="150993"/>
                      <a:pt x="1085394" y="150278"/>
                      <a:pt x="1095871" y="149326"/>
                    </a:cubicBezTo>
                    <a:lnTo>
                      <a:pt x="1106484" y="148924"/>
                    </a:lnTo>
                    <a:lnTo>
                      <a:pt x="1093014" y="149088"/>
                    </a:lnTo>
                    <a:cubicBezTo>
                      <a:pt x="1081584" y="144325"/>
                      <a:pt x="1067296" y="146230"/>
                      <a:pt x="1062534" y="131943"/>
                    </a:cubicBezTo>
                    <a:cubicBezTo>
                      <a:pt x="1083489" y="115750"/>
                      <a:pt x="1102539" y="93843"/>
                      <a:pt x="1133971" y="110988"/>
                    </a:cubicBezTo>
                    <a:cubicBezTo>
                      <a:pt x="1150164" y="112893"/>
                      <a:pt x="1147306" y="91938"/>
                      <a:pt x="1158736" y="88128"/>
                    </a:cubicBezTo>
                    <a:cubicBezTo>
                      <a:pt x="1164451" y="84318"/>
                      <a:pt x="1172071" y="81460"/>
                      <a:pt x="1173024" y="73840"/>
                    </a:cubicBezTo>
                    <a:cubicBezTo>
                      <a:pt x="1176834" y="44313"/>
                      <a:pt x="1193979" y="46218"/>
                      <a:pt x="1214934" y="54790"/>
                    </a:cubicBezTo>
                    <a:cubicBezTo>
                      <a:pt x="1234936" y="51933"/>
                      <a:pt x="1254939" y="44313"/>
                      <a:pt x="1275894" y="44313"/>
                    </a:cubicBezTo>
                    <a:cubicBezTo>
                      <a:pt x="1253986" y="44313"/>
                      <a:pt x="1233031" y="51933"/>
                      <a:pt x="1211124" y="51933"/>
                    </a:cubicBezTo>
                    <a:cubicBezTo>
                      <a:pt x="1199694" y="46218"/>
                      <a:pt x="1184454" y="50028"/>
                      <a:pt x="1174929" y="39550"/>
                    </a:cubicBezTo>
                    <a:cubicBezTo>
                      <a:pt x="1174929" y="34788"/>
                      <a:pt x="1174929" y="30978"/>
                      <a:pt x="1174929" y="26215"/>
                    </a:cubicBezTo>
                    <a:cubicBezTo>
                      <a:pt x="1249938" y="9070"/>
                      <a:pt x="1324947" y="-1110"/>
                      <a:pt x="1400760" y="96"/>
                    </a:cubicBezTo>
                    <a:close/>
                  </a:path>
                </a:pathLst>
              </a:custGeom>
              <a:solidFill>
                <a:schemeClr val="accent2">
                  <a:lumMod val="40000"/>
                  <a:lumOff val="60000"/>
                </a:schemeClr>
              </a:solidFill>
              <a:ln w="9525" cap="flat">
                <a:noFill/>
                <a:prstDash val="solid"/>
                <a:miter/>
              </a:ln>
            </p:spPr>
            <p:txBody>
              <a:bodyPr rtlCol="0" anchor="ctr"/>
              <a:lstStyle/>
              <a:p>
                <a:endParaRPr lang="en-US" dirty="0"/>
              </a:p>
            </p:txBody>
          </p:sp>
        </p:grpSp>
        <p:grpSp>
          <p:nvGrpSpPr>
            <p:cNvPr id="5" name="Groupe 4">
              <a:extLst>
                <a:ext uri="{FF2B5EF4-FFF2-40B4-BE49-F238E27FC236}">
                  <a16:creationId xmlns:a16="http://schemas.microsoft.com/office/drawing/2014/main" id="{0F1F0F4E-3711-3B65-598B-5FD3B4317578}"/>
                </a:ext>
              </a:extLst>
            </p:cNvPr>
            <p:cNvGrpSpPr/>
            <p:nvPr/>
          </p:nvGrpSpPr>
          <p:grpSpPr>
            <a:xfrm>
              <a:off x="1322356" y="2976166"/>
              <a:ext cx="137642" cy="256919"/>
              <a:chOff x="3143954" y="2298131"/>
              <a:chExt cx="268819" cy="513756"/>
            </a:xfrm>
            <a:solidFill>
              <a:schemeClr val="accent2"/>
            </a:solidFill>
          </p:grpSpPr>
          <p:sp>
            <p:nvSpPr>
              <p:cNvPr id="24" name="Freeform: Shape 40">
                <a:extLst>
                  <a:ext uri="{FF2B5EF4-FFF2-40B4-BE49-F238E27FC236}">
                    <a16:creationId xmlns:a16="http://schemas.microsoft.com/office/drawing/2014/main" id="{C484E368-A6AD-57E9-7711-BA2476295CF9}"/>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5" name="Rounded Rectangle 7">
                <a:extLst>
                  <a:ext uri="{FF2B5EF4-FFF2-40B4-BE49-F238E27FC236}">
                    <a16:creationId xmlns:a16="http://schemas.microsoft.com/office/drawing/2014/main" id="{A51E6A98-15BC-70E8-8278-4C2F8D51F6C4}"/>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6" name="Groupe 5">
              <a:extLst>
                <a:ext uri="{FF2B5EF4-FFF2-40B4-BE49-F238E27FC236}">
                  <a16:creationId xmlns:a16="http://schemas.microsoft.com/office/drawing/2014/main" id="{DC06B387-5242-0F85-46A0-08980A006F82}"/>
                </a:ext>
              </a:extLst>
            </p:cNvPr>
            <p:cNvGrpSpPr/>
            <p:nvPr/>
          </p:nvGrpSpPr>
          <p:grpSpPr>
            <a:xfrm>
              <a:off x="1946003" y="3305835"/>
              <a:ext cx="137642" cy="256919"/>
              <a:chOff x="3143954" y="2298131"/>
              <a:chExt cx="268819" cy="513756"/>
            </a:xfrm>
            <a:solidFill>
              <a:schemeClr val="accent2"/>
            </a:solidFill>
          </p:grpSpPr>
          <p:sp>
            <p:nvSpPr>
              <p:cNvPr id="22" name="Freeform: Shape 40">
                <a:extLst>
                  <a:ext uri="{FF2B5EF4-FFF2-40B4-BE49-F238E27FC236}">
                    <a16:creationId xmlns:a16="http://schemas.microsoft.com/office/drawing/2014/main" id="{7AD51514-4DA9-DE66-0437-D0D4A934931A}"/>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3" name="Rounded Rectangle 7">
                <a:extLst>
                  <a:ext uri="{FF2B5EF4-FFF2-40B4-BE49-F238E27FC236}">
                    <a16:creationId xmlns:a16="http://schemas.microsoft.com/office/drawing/2014/main" id="{17AEBC71-9E95-5816-2F4D-9FB74D595B8A}"/>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7" name="Groupe 6">
              <a:extLst>
                <a:ext uri="{FF2B5EF4-FFF2-40B4-BE49-F238E27FC236}">
                  <a16:creationId xmlns:a16="http://schemas.microsoft.com/office/drawing/2014/main" id="{52FCBB08-AA4C-834E-E64E-C8E729F28DC4}"/>
                </a:ext>
              </a:extLst>
            </p:cNvPr>
            <p:cNvGrpSpPr/>
            <p:nvPr/>
          </p:nvGrpSpPr>
          <p:grpSpPr>
            <a:xfrm>
              <a:off x="1763112" y="3688822"/>
              <a:ext cx="137642" cy="256919"/>
              <a:chOff x="3143954" y="2298131"/>
              <a:chExt cx="268819" cy="513756"/>
            </a:xfrm>
            <a:solidFill>
              <a:schemeClr val="accent2"/>
            </a:solidFill>
          </p:grpSpPr>
          <p:sp>
            <p:nvSpPr>
              <p:cNvPr id="20" name="Freeform: Shape 40">
                <a:extLst>
                  <a:ext uri="{FF2B5EF4-FFF2-40B4-BE49-F238E27FC236}">
                    <a16:creationId xmlns:a16="http://schemas.microsoft.com/office/drawing/2014/main" id="{9D7B0914-7517-BB8E-5750-05D222F27B78}"/>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1" name="Rounded Rectangle 7">
                <a:extLst>
                  <a:ext uri="{FF2B5EF4-FFF2-40B4-BE49-F238E27FC236}">
                    <a16:creationId xmlns:a16="http://schemas.microsoft.com/office/drawing/2014/main" id="{981C2276-09DF-9250-2D11-634C4CAF3F1E}"/>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8" name="Groupe 7">
              <a:extLst>
                <a:ext uri="{FF2B5EF4-FFF2-40B4-BE49-F238E27FC236}">
                  <a16:creationId xmlns:a16="http://schemas.microsoft.com/office/drawing/2014/main" id="{DA6280B6-695A-7B37-2DA7-363BF4A33A60}"/>
                </a:ext>
              </a:extLst>
            </p:cNvPr>
            <p:cNvGrpSpPr/>
            <p:nvPr/>
          </p:nvGrpSpPr>
          <p:grpSpPr>
            <a:xfrm>
              <a:off x="2015127" y="3943097"/>
              <a:ext cx="137642" cy="256919"/>
              <a:chOff x="3143954" y="2298131"/>
              <a:chExt cx="268819" cy="513756"/>
            </a:xfrm>
            <a:solidFill>
              <a:schemeClr val="accent2"/>
            </a:solidFill>
          </p:grpSpPr>
          <p:sp>
            <p:nvSpPr>
              <p:cNvPr id="18" name="Freeform: Shape 40">
                <a:extLst>
                  <a:ext uri="{FF2B5EF4-FFF2-40B4-BE49-F238E27FC236}">
                    <a16:creationId xmlns:a16="http://schemas.microsoft.com/office/drawing/2014/main" id="{36C08377-E015-594B-31B8-559C8C6730F1}"/>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9" name="Rounded Rectangle 7">
                <a:extLst>
                  <a:ext uri="{FF2B5EF4-FFF2-40B4-BE49-F238E27FC236}">
                    <a16:creationId xmlns:a16="http://schemas.microsoft.com/office/drawing/2014/main" id="{5AB6A8DE-FB2B-183E-7C48-E3C3D2D36FE8}"/>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 name="Groupe 8">
              <a:extLst>
                <a:ext uri="{FF2B5EF4-FFF2-40B4-BE49-F238E27FC236}">
                  <a16:creationId xmlns:a16="http://schemas.microsoft.com/office/drawing/2014/main" id="{36137832-EEA9-56CA-256A-3A6135FCA64B}"/>
                </a:ext>
              </a:extLst>
            </p:cNvPr>
            <p:cNvGrpSpPr/>
            <p:nvPr/>
          </p:nvGrpSpPr>
          <p:grpSpPr>
            <a:xfrm>
              <a:off x="583142" y="3362393"/>
              <a:ext cx="137642" cy="256919"/>
              <a:chOff x="3143954" y="2298131"/>
              <a:chExt cx="268819" cy="513756"/>
            </a:xfrm>
            <a:solidFill>
              <a:schemeClr val="accent2"/>
            </a:solidFill>
          </p:grpSpPr>
          <p:sp>
            <p:nvSpPr>
              <p:cNvPr id="16" name="Freeform: Shape 40">
                <a:extLst>
                  <a:ext uri="{FF2B5EF4-FFF2-40B4-BE49-F238E27FC236}">
                    <a16:creationId xmlns:a16="http://schemas.microsoft.com/office/drawing/2014/main" id="{3D428976-2122-FB7C-3F26-DDB1212262D0}"/>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7" name="Rounded Rectangle 7">
                <a:extLst>
                  <a:ext uri="{FF2B5EF4-FFF2-40B4-BE49-F238E27FC236}">
                    <a16:creationId xmlns:a16="http://schemas.microsoft.com/office/drawing/2014/main" id="{DB2F5AF0-DEDA-E009-D92E-224ED85AC570}"/>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0" name="Groupe 9">
              <a:extLst>
                <a:ext uri="{FF2B5EF4-FFF2-40B4-BE49-F238E27FC236}">
                  <a16:creationId xmlns:a16="http://schemas.microsoft.com/office/drawing/2014/main" id="{9F726B3C-E666-F442-FF0C-8A22BE139071}"/>
                </a:ext>
              </a:extLst>
            </p:cNvPr>
            <p:cNvGrpSpPr/>
            <p:nvPr/>
          </p:nvGrpSpPr>
          <p:grpSpPr>
            <a:xfrm>
              <a:off x="739286" y="4070796"/>
              <a:ext cx="137642" cy="256919"/>
              <a:chOff x="3143954" y="2298131"/>
              <a:chExt cx="268819" cy="513756"/>
            </a:xfrm>
            <a:solidFill>
              <a:schemeClr val="accent2"/>
            </a:solidFill>
          </p:grpSpPr>
          <p:sp>
            <p:nvSpPr>
              <p:cNvPr id="14" name="Freeform: Shape 40">
                <a:extLst>
                  <a:ext uri="{FF2B5EF4-FFF2-40B4-BE49-F238E27FC236}">
                    <a16:creationId xmlns:a16="http://schemas.microsoft.com/office/drawing/2014/main" id="{9390F1B8-1E7D-102F-1CDB-90EEDCE862DE}"/>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 name="Rounded Rectangle 7">
                <a:extLst>
                  <a:ext uri="{FF2B5EF4-FFF2-40B4-BE49-F238E27FC236}">
                    <a16:creationId xmlns:a16="http://schemas.microsoft.com/office/drawing/2014/main" id="{360AB04B-CD98-27CE-B4BE-744FA8A5CBD3}"/>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1" name="Groupe 10">
              <a:extLst>
                <a:ext uri="{FF2B5EF4-FFF2-40B4-BE49-F238E27FC236}">
                  <a16:creationId xmlns:a16="http://schemas.microsoft.com/office/drawing/2014/main" id="{3812BD0C-126F-4250-98D2-C0027516E8D5}"/>
                </a:ext>
              </a:extLst>
            </p:cNvPr>
            <p:cNvGrpSpPr/>
            <p:nvPr/>
          </p:nvGrpSpPr>
          <p:grpSpPr>
            <a:xfrm>
              <a:off x="993961" y="4407159"/>
              <a:ext cx="137642" cy="256919"/>
              <a:chOff x="3143954" y="2298131"/>
              <a:chExt cx="268819" cy="513756"/>
            </a:xfrm>
            <a:solidFill>
              <a:schemeClr val="accent2"/>
            </a:solidFill>
          </p:grpSpPr>
          <p:sp>
            <p:nvSpPr>
              <p:cNvPr id="12" name="Freeform: Shape 40">
                <a:extLst>
                  <a:ext uri="{FF2B5EF4-FFF2-40B4-BE49-F238E27FC236}">
                    <a16:creationId xmlns:a16="http://schemas.microsoft.com/office/drawing/2014/main" id="{6736E136-EC95-9DAC-DC7F-EBE4740969A9}"/>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3" name="Rounded Rectangle 7">
                <a:extLst>
                  <a:ext uri="{FF2B5EF4-FFF2-40B4-BE49-F238E27FC236}">
                    <a16:creationId xmlns:a16="http://schemas.microsoft.com/office/drawing/2014/main" id="{1A1BC079-CA1E-60EE-DBB0-A57B2CB99A86}"/>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338"/>
        <p:cNvGrpSpPr/>
        <p:nvPr/>
      </p:nvGrpSpPr>
      <p:grpSpPr>
        <a:xfrm>
          <a:off x="0" y="0"/>
          <a:ext cx="0" cy="0"/>
          <a:chOff x="0" y="0"/>
          <a:chExt cx="0" cy="0"/>
        </a:xfrm>
      </p:grpSpPr>
      <p:grpSp>
        <p:nvGrpSpPr>
          <p:cNvPr id="1339" name="Google Shape;1339;p30"/>
          <p:cNvGrpSpPr/>
          <p:nvPr/>
        </p:nvGrpSpPr>
        <p:grpSpPr>
          <a:xfrm>
            <a:off x="-623241" y="3925887"/>
            <a:ext cx="2833357" cy="1517787"/>
            <a:chOff x="-623241" y="3849687"/>
            <a:chExt cx="2833357" cy="1517787"/>
          </a:xfrm>
        </p:grpSpPr>
        <p:grpSp>
          <p:nvGrpSpPr>
            <p:cNvPr id="1340" name="Google Shape;1340;p30"/>
            <p:cNvGrpSpPr/>
            <p:nvPr/>
          </p:nvGrpSpPr>
          <p:grpSpPr>
            <a:xfrm rot="5400000">
              <a:off x="-879113" y="4155104"/>
              <a:ext cx="1517787" cy="906953"/>
              <a:chOff x="-55500" y="4835979"/>
              <a:chExt cx="1517787" cy="906953"/>
            </a:xfrm>
          </p:grpSpPr>
          <p:sp>
            <p:nvSpPr>
              <p:cNvPr id="1341" name="Google Shape;1341;p30"/>
              <p:cNvSpPr/>
              <p:nvPr/>
            </p:nvSpPr>
            <p:spPr>
              <a:xfrm>
                <a:off x="-55500" y="4895154"/>
                <a:ext cx="582037" cy="55735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alpha val="31360"/>
                    </a:schemeClr>
                  </a:gs>
                  <a:gs pos="22000">
                    <a:schemeClr val="lt1">
                      <a:alpha val="31360"/>
                    </a:schemeClr>
                  </a:gs>
                  <a:gs pos="45000">
                    <a:srgbClr val="FFFFFF">
                      <a:alpha val="0"/>
                      <a:alpha val="31360"/>
                    </a:srgbClr>
                  </a:gs>
                  <a:gs pos="100000">
                    <a:srgbClr val="0C0A9E">
                      <a:alpha val="50196"/>
                      <a:alpha val="31360"/>
                    </a:srgbClr>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0"/>
              <p:cNvSpPr/>
              <p:nvPr/>
            </p:nvSpPr>
            <p:spPr>
              <a:xfrm>
                <a:off x="522674" y="4951702"/>
                <a:ext cx="340329" cy="325895"/>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22000">
                    <a:schemeClr val="lt1"/>
                  </a:gs>
                  <a:gs pos="45000">
                    <a:srgbClr val="FFFFFF">
                      <a:alpha val="0"/>
                    </a:srgbClr>
                  </a:gs>
                  <a:gs pos="100000">
                    <a:srgbClr val="0C0A9E">
                      <a:alpha val="50196"/>
                    </a:srgbClr>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0"/>
              <p:cNvSpPr/>
              <p:nvPr/>
            </p:nvSpPr>
            <p:spPr>
              <a:xfrm>
                <a:off x="401812" y="5185579"/>
                <a:ext cx="582037" cy="55735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alpha val="31360"/>
                    </a:schemeClr>
                  </a:gs>
                  <a:gs pos="22000">
                    <a:schemeClr val="lt1">
                      <a:alpha val="31360"/>
                    </a:schemeClr>
                  </a:gs>
                  <a:gs pos="45000">
                    <a:srgbClr val="FFFFFF">
                      <a:alpha val="0"/>
                      <a:alpha val="31360"/>
                    </a:srgbClr>
                  </a:gs>
                  <a:gs pos="100000">
                    <a:srgbClr val="0C0A9E">
                      <a:alpha val="50196"/>
                      <a:alpha val="31360"/>
                    </a:srgbClr>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0"/>
              <p:cNvSpPr/>
              <p:nvPr/>
            </p:nvSpPr>
            <p:spPr>
              <a:xfrm>
                <a:off x="880250" y="4835979"/>
                <a:ext cx="582037" cy="55735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22000">
                    <a:schemeClr val="lt1"/>
                  </a:gs>
                  <a:gs pos="45000">
                    <a:srgbClr val="FFFFFF">
                      <a:alpha val="0"/>
                    </a:srgbClr>
                  </a:gs>
                  <a:gs pos="100000">
                    <a:srgbClr val="0C0A9E">
                      <a:alpha val="50196"/>
                    </a:srgbClr>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5" name="Google Shape;1345;p30"/>
            <p:cNvGrpSpPr/>
            <p:nvPr/>
          </p:nvGrpSpPr>
          <p:grpSpPr>
            <a:xfrm>
              <a:off x="-623241" y="3946426"/>
              <a:ext cx="2833357" cy="1421047"/>
              <a:chOff x="-677366" y="4067276"/>
              <a:chExt cx="2833357" cy="1421047"/>
            </a:xfrm>
          </p:grpSpPr>
          <p:sp>
            <p:nvSpPr>
              <p:cNvPr id="1346" name="Google Shape;1346;p30"/>
              <p:cNvSpPr/>
              <p:nvPr/>
            </p:nvSpPr>
            <p:spPr>
              <a:xfrm rot="5400000">
                <a:off x="28789" y="3361120"/>
                <a:ext cx="1421047" cy="2833357"/>
              </a:xfrm>
              <a:custGeom>
                <a:avLst/>
                <a:gdLst/>
                <a:ahLst/>
                <a:cxnLst/>
                <a:rect l="l" t="t" r="r" b="b"/>
                <a:pathLst>
                  <a:path w="34647" h="69081" extrusionOk="0">
                    <a:moveTo>
                      <a:pt x="34434" y="1"/>
                    </a:moveTo>
                    <a:lnTo>
                      <a:pt x="25429" y="8990"/>
                    </a:lnTo>
                    <a:lnTo>
                      <a:pt x="25383" y="9051"/>
                    </a:lnTo>
                    <a:lnTo>
                      <a:pt x="25383" y="32651"/>
                    </a:lnTo>
                    <a:lnTo>
                      <a:pt x="15130" y="42920"/>
                    </a:lnTo>
                    <a:lnTo>
                      <a:pt x="15084" y="42951"/>
                    </a:lnTo>
                    <a:lnTo>
                      <a:pt x="15084" y="60472"/>
                    </a:lnTo>
                    <a:lnTo>
                      <a:pt x="9614" y="65957"/>
                    </a:lnTo>
                    <a:lnTo>
                      <a:pt x="0" y="65957"/>
                    </a:lnTo>
                    <a:lnTo>
                      <a:pt x="0" y="69080"/>
                    </a:lnTo>
                    <a:lnTo>
                      <a:pt x="320" y="69080"/>
                    </a:lnTo>
                    <a:lnTo>
                      <a:pt x="320" y="66262"/>
                    </a:lnTo>
                    <a:lnTo>
                      <a:pt x="9751" y="66262"/>
                    </a:lnTo>
                    <a:lnTo>
                      <a:pt x="15389" y="60609"/>
                    </a:lnTo>
                    <a:lnTo>
                      <a:pt x="15389" y="43088"/>
                    </a:lnTo>
                    <a:lnTo>
                      <a:pt x="25658" y="32819"/>
                    </a:lnTo>
                    <a:lnTo>
                      <a:pt x="25688" y="32788"/>
                    </a:lnTo>
                    <a:lnTo>
                      <a:pt x="25688" y="9188"/>
                    </a:lnTo>
                    <a:lnTo>
                      <a:pt x="34647" y="214"/>
                    </a:lnTo>
                    <a:lnTo>
                      <a:pt x="34434" y="1"/>
                    </a:lnTo>
                    <a:close/>
                  </a:path>
                </a:pathLst>
              </a:custGeom>
              <a:gradFill>
                <a:gsLst>
                  <a:gs pos="0">
                    <a:srgbClr val="9900FF">
                      <a:alpha val="46666"/>
                    </a:srgbClr>
                  </a:gs>
                  <a:gs pos="100000">
                    <a:srgbClr val="FFFFFF">
                      <a:alpha val="0"/>
                    </a:srgbClr>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7" name="Google Shape;1347;p30"/>
              <p:cNvGrpSpPr/>
              <p:nvPr/>
            </p:nvGrpSpPr>
            <p:grpSpPr>
              <a:xfrm>
                <a:off x="317735" y="4614472"/>
                <a:ext cx="161977" cy="161940"/>
                <a:chOff x="1101075" y="2142375"/>
                <a:chExt cx="439200" cy="439100"/>
              </a:xfrm>
            </p:grpSpPr>
            <p:sp>
              <p:nvSpPr>
                <p:cNvPr id="1348" name="Google Shape;1348;p30"/>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rgbClr val="9900FF">
                        <a:alpha val="46666"/>
                      </a:srgbClr>
                    </a:gs>
                    <a:gs pos="100000">
                      <a:srgbClr val="FFFFFF">
                        <a:alpha val="0"/>
                      </a:srgbClr>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0"/>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rgbClr val="9900FF">
                        <a:alpha val="46666"/>
                      </a:srgbClr>
                    </a:gs>
                    <a:gs pos="100000">
                      <a:srgbClr val="FFFFFF">
                        <a:alpha val="0"/>
                      </a:srgbClr>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0" name="Google Shape;1350;p30"/>
              <p:cNvGrpSpPr/>
              <p:nvPr/>
            </p:nvGrpSpPr>
            <p:grpSpPr>
              <a:xfrm rot="10800000">
                <a:off x="1700151" y="5032693"/>
                <a:ext cx="161977" cy="161940"/>
                <a:chOff x="1101075" y="2142375"/>
                <a:chExt cx="439200" cy="439100"/>
              </a:xfrm>
            </p:grpSpPr>
            <p:sp>
              <p:nvSpPr>
                <p:cNvPr id="1351" name="Google Shape;1351;p30"/>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rgbClr val="9900FF">
                        <a:alpha val="46666"/>
                      </a:srgbClr>
                    </a:gs>
                    <a:gs pos="100000">
                      <a:srgbClr val="FFFFFF">
                        <a:alpha val="0"/>
                      </a:srgbClr>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0"/>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rgbClr val="9900FF">
                        <a:alpha val="46666"/>
                      </a:srgbClr>
                    </a:gs>
                    <a:gs pos="100000">
                      <a:srgbClr val="FFFFFF">
                        <a:alpha val="0"/>
                      </a:srgbClr>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53" name="Google Shape;1353;p30"/>
            <p:cNvSpPr/>
            <p:nvPr/>
          </p:nvSpPr>
          <p:spPr>
            <a:xfrm rot="-5400000">
              <a:off x="289120" y="3696219"/>
              <a:ext cx="503090" cy="2327806"/>
            </a:xfrm>
            <a:custGeom>
              <a:avLst/>
              <a:gdLst/>
              <a:ahLst/>
              <a:cxnLst/>
              <a:rect l="l" t="t" r="r" b="b"/>
              <a:pathLst>
                <a:path w="12266" h="56755" extrusionOk="0">
                  <a:moveTo>
                    <a:pt x="6811" y="1"/>
                  </a:moveTo>
                  <a:lnTo>
                    <a:pt x="2133" y="4663"/>
                  </a:lnTo>
                  <a:lnTo>
                    <a:pt x="2133" y="16836"/>
                  </a:lnTo>
                  <a:lnTo>
                    <a:pt x="2438" y="16836"/>
                  </a:lnTo>
                  <a:lnTo>
                    <a:pt x="2438" y="4800"/>
                  </a:lnTo>
                  <a:lnTo>
                    <a:pt x="6475" y="747"/>
                  </a:lnTo>
                  <a:lnTo>
                    <a:pt x="6475" y="11793"/>
                  </a:lnTo>
                  <a:lnTo>
                    <a:pt x="11534" y="11793"/>
                  </a:lnTo>
                  <a:lnTo>
                    <a:pt x="8197" y="15130"/>
                  </a:lnTo>
                  <a:lnTo>
                    <a:pt x="11640" y="18573"/>
                  </a:lnTo>
                  <a:lnTo>
                    <a:pt x="5668" y="24546"/>
                  </a:lnTo>
                  <a:lnTo>
                    <a:pt x="5668" y="41686"/>
                  </a:lnTo>
                  <a:lnTo>
                    <a:pt x="0" y="47369"/>
                  </a:lnTo>
                  <a:lnTo>
                    <a:pt x="0" y="56754"/>
                  </a:lnTo>
                  <a:lnTo>
                    <a:pt x="305" y="56754"/>
                  </a:lnTo>
                  <a:lnTo>
                    <a:pt x="305" y="47476"/>
                  </a:lnTo>
                  <a:lnTo>
                    <a:pt x="5973" y="41823"/>
                  </a:lnTo>
                  <a:lnTo>
                    <a:pt x="5973" y="24683"/>
                  </a:lnTo>
                  <a:lnTo>
                    <a:pt x="12082" y="18573"/>
                  </a:lnTo>
                  <a:lnTo>
                    <a:pt x="8639" y="15130"/>
                  </a:lnTo>
                  <a:lnTo>
                    <a:pt x="12265" y="11488"/>
                  </a:lnTo>
                  <a:lnTo>
                    <a:pt x="6811" y="11488"/>
                  </a:lnTo>
                  <a:lnTo>
                    <a:pt x="6811" y="1"/>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4" name="Google Shape;1354;p30"/>
          <p:cNvGrpSpPr/>
          <p:nvPr/>
        </p:nvGrpSpPr>
        <p:grpSpPr>
          <a:xfrm>
            <a:off x="6323925" y="-1678249"/>
            <a:ext cx="4189199" cy="3065874"/>
            <a:chOff x="6171525" y="-1678249"/>
            <a:chExt cx="4189199" cy="3065874"/>
          </a:xfrm>
        </p:grpSpPr>
        <p:sp>
          <p:nvSpPr>
            <p:cNvPr id="1355" name="Google Shape;1355;p30"/>
            <p:cNvSpPr/>
            <p:nvPr/>
          </p:nvSpPr>
          <p:spPr>
            <a:xfrm rot="-5400000">
              <a:off x="6808863" y="-808395"/>
              <a:ext cx="1558682" cy="2833357"/>
            </a:xfrm>
            <a:custGeom>
              <a:avLst/>
              <a:gdLst/>
              <a:ahLst/>
              <a:cxnLst/>
              <a:rect l="l" t="t" r="r" b="b"/>
              <a:pathLst>
                <a:path w="34647" h="69081" extrusionOk="0">
                  <a:moveTo>
                    <a:pt x="34434" y="1"/>
                  </a:moveTo>
                  <a:lnTo>
                    <a:pt x="25429" y="8990"/>
                  </a:lnTo>
                  <a:lnTo>
                    <a:pt x="25383" y="9051"/>
                  </a:lnTo>
                  <a:lnTo>
                    <a:pt x="25383" y="32651"/>
                  </a:lnTo>
                  <a:lnTo>
                    <a:pt x="15130" y="42920"/>
                  </a:lnTo>
                  <a:lnTo>
                    <a:pt x="15084" y="42951"/>
                  </a:lnTo>
                  <a:lnTo>
                    <a:pt x="15084" y="60472"/>
                  </a:lnTo>
                  <a:lnTo>
                    <a:pt x="9614" y="65957"/>
                  </a:lnTo>
                  <a:lnTo>
                    <a:pt x="0" y="65957"/>
                  </a:lnTo>
                  <a:lnTo>
                    <a:pt x="0" y="69080"/>
                  </a:lnTo>
                  <a:lnTo>
                    <a:pt x="320" y="69080"/>
                  </a:lnTo>
                  <a:lnTo>
                    <a:pt x="320" y="66262"/>
                  </a:lnTo>
                  <a:lnTo>
                    <a:pt x="9751" y="66262"/>
                  </a:lnTo>
                  <a:lnTo>
                    <a:pt x="15389" y="60609"/>
                  </a:lnTo>
                  <a:lnTo>
                    <a:pt x="15389" y="43088"/>
                  </a:lnTo>
                  <a:lnTo>
                    <a:pt x="25658" y="32819"/>
                  </a:lnTo>
                  <a:lnTo>
                    <a:pt x="25688" y="32788"/>
                  </a:lnTo>
                  <a:lnTo>
                    <a:pt x="25688" y="9188"/>
                  </a:lnTo>
                  <a:lnTo>
                    <a:pt x="34647" y="214"/>
                  </a:lnTo>
                  <a:lnTo>
                    <a:pt x="34434" y="1"/>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6" name="Google Shape;1356;p30"/>
            <p:cNvPicPr preferRelativeResize="0"/>
            <p:nvPr/>
          </p:nvPicPr>
          <p:blipFill rotWithShape="1">
            <a:blip r:embed="rId2">
              <a:alphaModFix/>
            </a:blip>
            <a:srcRect l="16960" t="24718" r="7121" b="26177"/>
            <a:stretch/>
          </p:blipFill>
          <p:spPr>
            <a:xfrm>
              <a:off x="6587425" y="-1678249"/>
              <a:ext cx="3773299" cy="2879876"/>
            </a:xfrm>
            <a:prstGeom prst="rect">
              <a:avLst/>
            </a:prstGeom>
            <a:noFill/>
            <a:ln>
              <a:noFill/>
            </a:ln>
          </p:spPr>
        </p:pic>
        <p:sp>
          <p:nvSpPr>
            <p:cNvPr id="1357" name="Google Shape;1357;p30"/>
            <p:cNvSpPr/>
            <p:nvPr/>
          </p:nvSpPr>
          <p:spPr>
            <a:xfrm>
              <a:off x="8292929" y="-80469"/>
              <a:ext cx="904284" cy="865933"/>
            </a:xfrm>
            <a:custGeom>
              <a:avLst/>
              <a:gdLst/>
              <a:ahLst/>
              <a:cxnLst/>
              <a:rect l="l" t="t" r="r" b="b"/>
              <a:pathLst>
                <a:path w="36902" h="35337" extrusionOk="0">
                  <a:moveTo>
                    <a:pt x="18449" y="1"/>
                  </a:moveTo>
                  <a:cubicBezTo>
                    <a:pt x="16409" y="1"/>
                    <a:pt x="14368" y="778"/>
                    <a:pt x="12814" y="2332"/>
                  </a:cubicBezTo>
                  <a:lnTo>
                    <a:pt x="3108" y="12037"/>
                  </a:lnTo>
                  <a:cubicBezTo>
                    <a:pt x="0" y="15145"/>
                    <a:pt x="0" y="20189"/>
                    <a:pt x="3108" y="23297"/>
                  </a:cubicBezTo>
                  <a:lnTo>
                    <a:pt x="12814" y="33017"/>
                  </a:lnTo>
                  <a:cubicBezTo>
                    <a:pt x="14368" y="34564"/>
                    <a:pt x="16405" y="35337"/>
                    <a:pt x="18443" y="35337"/>
                  </a:cubicBezTo>
                  <a:cubicBezTo>
                    <a:pt x="20481" y="35337"/>
                    <a:pt x="22519" y="34564"/>
                    <a:pt x="24073" y="33017"/>
                  </a:cubicBezTo>
                  <a:lnTo>
                    <a:pt x="33794" y="23297"/>
                  </a:lnTo>
                  <a:cubicBezTo>
                    <a:pt x="36902" y="20189"/>
                    <a:pt x="36902" y="15145"/>
                    <a:pt x="33794" y="12037"/>
                  </a:cubicBezTo>
                  <a:lnTo>
                    <a:pt x="24073" y="2332"/>
                  </a:lnTo>
                  <a:cubicBezTo>
                    <a:pt x="22527" y="778"/>
                    <a:pt x="20489" y="1"/>
                    <a:pt x="18449" y="1"/>
                  </a:cubicBezTo>
                  <a:close/>
                </a:path>
              </a:pathLst>
            </a:custGeom>
            <a:gradFill>
              <a:gsLst>
                <a:gs pos="0">
                  <a:schemeClr val="lt1"/>
                </a:gs>
                <a:gs pos="18000">
                  <a:schemeClr val="lt1"/>
                </a:gs>
                <a:gs pos="56000">
                  <a:srgbClr val="FFFFFF">
                    <a:alpha val="0"/>
                  </a:srgbClr>
                </a:gs>
                <a:gs pos="74000">
                  <a:schemeClr val="lt1"/>
                </a:gs>
                <a:gs pos="100000">
                  <a:srgbClr val="0C0A9E">
                    <a:alpha val="20000"/>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8" name="Google Shape;1358;p30"/>
            <p:cNvGrpSpPr/>
            <p:nvPr/>
          </p:nvGrpSpPr>
          <p:grpSpPr>
            <a:xfrm rot="-2700000">
              <a:off x="8302147" y="61289"/>
              <a:ext cx="582044" cy="582419"/>
              <a:chOff x="959750" y="3039275"/>
              <a:chExt cx="582050" cy="582425"/>
            </a:xfrm>
          </p:grpSpPr>
          <p:sp>
            <p:nvSpPr>
              <p:cNvPr id="1359" name="Google Shape;1359;p30"/>
              <p:cNvSpPr/>
              <p:nvPr/>
            </p:nvSpPr>
            <p:spPr>
              <a:xfrm>
                <a:off x="959750" y="3498275"/>
                <a:ext cx="123450" cy="123425"/>
              </a:xfrm>
              <a:custGeom>
                <a:avLst/>
                <a:gdLst/>
                <a:ahLst/>
                <a:cxnLst/>
                <a:rect l="l" t="t" r="r" b="b"/>
                <a:pathLst>
                  <a:path w="4938" h="4937" extrusionOk="0">
                    <a:moveTo>
                      <a:pt x="1403" y="0"/>
                    </a:moveTo>
                    <a:lnTo>
                      <a:pt x="1" y="1402"/>
                    </a:lnTo>
                    <a:lnTo>
                      <a:pt x="3536" y="4937"/>
                    </a:lnTo>
                    <a:lnTo>
                      <a:pt x="4937" y="3535"/>
                    </a:lnTo>
                    <a:lnTo>
                      <a:pt x="1403"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0"/>
              <p:cNvSpPr/>
              <p:nvPr/>
            </p:nvSpPr>
            <p:spPr>
              <a:xfrm>
                <a:off x="1035950" y="3421700"/>
                <a:ext cx="123425" cy="123825"/>
              </a:xfrm>
              <a:custGeom>
                <a:avLst/>
                <a:gdLst/>
                <a:ahLst/>
                <a:cxnLst/>
                <a:rect l="l" t="t" r="r" b="b"/>
                <a:pathLst>
                  <a:path w="4937" h="4953" extrusionOk="0">
                    <a:moveTo>
                      <a:pt x="1402" y="1"/>
                    </a:moveTo>
                    <a:lnTo>
                      <a:pt x="0" y="1403"/>
                    </a:lnTo>
                    <a:lnTo>
                      <a:pt x="3535" y="4952"/>
                    </a:lnTo>
                    <a:lnTo>
                      <a:pt x="4937" y="3551"/>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0"/>
              <p:cNvSpPr/>
              <p:nvPr/>
            </p:nvSpPr>
            <p:spPr>
              <a:xfrm>
                <a:off x="1112500" y="3345525"/>
                <a:ext cx="123825" cy="123450"/>
              </a:xfrm>
              <a:custGeom>
                <a:avLst/>
                <a:gdLst/>
                <a:ahLst/>
                <a:cxnLst/>
                <a:rect l="l" t="t" r="r" b="b"/>
                <a:pathLst>
                  <a:path w="4953" h="4938" extrusionOk="0">
                    <a:moveTo>
                      <a:pt x="1402" y="1"/>
                    </a:moveTo>
                    <a:lnTo>
                      <a:pt x="1" y="1402"/>
                    </a:lnTo>
                    <a:lnTo>
                      <a:pt x="3551" y="4937"/>
                    </a:lnTo>
                    <a:lnTo>
                      <a:pt x="4952" y="3535"/>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0"/>
              <p:cNvSpPr/>
              <p:nvPr/>
            </p:nvSpPr>
            <p:spPr>
              <a:xfrm>
                <a:off x="1188675" y="3268975"/>
                <a:ext cx="123825" cy="123425"/>
              </a:xfrm>
              <a:custGeom>
                <a:avLst/>
                <a:gdLst/>
                <a:ahLst/>
                <a:cxnLst/>
                <a:rect l="l" t="t" r="r" b="b"/>
                <a:pathLst>
                  <a:path w="4953" h="4937" extrusionOk="0">
                    <a:moveTo>
                      <a:pt x="1402" y="0"/>
                    </a:moveTo>
                    <a:lnTo>
                      <a:pt x="1" y="1402"/>
                    </a:lnTo>
                    <a:lnTo>
                      <a:pt x="3551" y="4937"/>
                    </a:lnTo>
                    <a:lnTo>
                      <a:pt x="4952" y="3550"/>
                    </a:lnTo>
                    <a:lnTo>
                      <a:pt x="1402"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0"/>
              <p:cNvSpPr/>
              <p:nvPr/>
            </p:nvSpPr>
            <p:spPr>
              <a:xfrm>
                <a:off x="1265625" y="3192800"/>
                <a:ext cx="123425" cy="123425"/>
              </a:xfrm>
              <a:custGeom>
                <a:avLst/>
                <a:gdLst/>
                <a:ahLst/>
                <a:cxnLst/>
                <a:rect l="l" t="t" r="r" b="b"/>
                <a:pathLst>
                  <a:path w="4937" h="4937" extrusionOk="0">
                    <a:moveTo>
                      <a:pt x="1402" y="0"/>
                    </a:moveTo>
                    <a:lnTo>
                      <a:pt x="0" y="1386"/>
                    </a:lnTo>
                    <a:lnTo>
                      <a:pt x="3535" y="4936"/>
                    </a:lnTo>
                    <a:lnTo>
                      <a:pt x="4937" y="3535"/>
                    </a:lnTo>
                    <a:lnTo>
                      <a:pt x="1402"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0"/>
              <p:cNvSpPr/>
              <p:nvPr/>
            </p:nvSpPr>
            <p:spPr>
              <a:xfrm>
                <a:off x="1341800" y="3116225"/>
                <a:ext cx="123450" cy="123450"/>
              </a:xfrm>
              <a:custGeom>
                <a:avLst/>
                <a:gdLst/>
                <a:ahLst/>
                <a:cxnLst/>
                <a:rect l="l" t="t" r="r" b="b"/>
                <a:pathLst>
                  <a:path w="4938" h="4938" extrusionOk="0">
                    <a:moveTo>
                      <a:pt x="1402" y="1"/>
                    </a:moveTo>
                    <a:lnTo>
                      <a:pt x="1" y="1402"/>
                    </a:lnTo>
                    <a:lnTo>
                      <a:pt x="3535" y="4937"/>
                    </a:lnTo>
                    <a:lnTo>
                      <a:pt x="4937" y="3535"/>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0"/>
              <p:cNvSpPr/>
              <p:nvPr/>
            </p:nvSpPr>
            <p:spPr>
              <a:xfrm>
                <a:off x="1418375" y="3039275"/>
                <a:ext cx="123425" cy="123825"/>
              </a:xfrm>
              <a:custGeom>
                <a:avLst/>
                <a:gdLst/>
                <a:ahLst/>
                <a:cxnLst/>
                <a:rect l="l" t="t" r="r" b="b"/>
                <a:pathLst>
                  <a:path w="4937" h="4953" extrusionOk="0">
                    <a:moveTo>
                      <a:pt x="1387" y="1"/>
                    </a:moveTo>
                    <a:lnTo>
                      <a:pt x="0" y="1403"/>
                    </a:lnTo>
                    <a:lnTo>
                      <a:pt x="3535" y="4953"/>
                    </a:lnTo>
                    <a:lnTo>
                      <a:pt x="4936" y="3551"/>
                    </a:lnTo>
                    <a:lnTo>
                      <a:pt x="1387"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6" name="Google Shape;1366;p30"/>
            <p:cNvGrpSpPr/>
            <p:nvPr/>
          </p:nvGrpSpPr>
          <p:grpSpPr>
            <a:xfrm rot="-2700000">
              <a:off x="8551447" y="61289"/>
              <a:ext cx="582044" cy="582419"/>
              <a:chOff x="959750" y="3039275"/>
              <a:chExt cx="582050" cy="582425"/>
            </a:xfrm>
          </p:grpSpPr>
          <p:sp>
            <p:nvSpPr>
              <p:cNvPr id="1367" name="Google Shape;1367;p30"/>
              <p:cNvSpPr/>
              <p:nvPr/>
            </p:nvSpPr>
            <p:spPr>
              <a:xfrm>
                <a:off x="959750" y="3498275"/>
                <a:ext cx="123450" cy="123425"/>
              </a:xfrm>
              <a:custGeom>
                <a:avLst/>
                <a:gdLst/>
                <a:ahLst/>
                <a:cxnLst/>
                <a:rect l="l" t="t" r="r" b="b"/>
                <a:pathLst>
                  <a:path w="4938" h="4937" extrusionOk="0">
                    <a:moveTo>
                      <a:pt x="1403" y="0"/>
                    </a:moveTo>
                    <a:lnTo>
                      <a:pt x="1" y="1402"/>
                    </a:lnTo>
                    <a:lnTo>
                      <a:pt x="3536" y="4937"/>
                    </a:lnTo>
                    <a:lnTo>
                      <a:pt x="4937" y="3535"/>
                    </a:lnTo>
                    <a:lnTo>
                      <a:pt x="1403"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0"/>
              <p:cNvSpPr/>
              <p:nvPr/>
            </p:nvSpPr>
            <p:spPr>
              <a:xfrm>
                <a:off x="1035950" y="3421700"/>
                <a:ext cx="123425" cy="123825"/>
              </a:xfrm>
              <a:custGeom>
                <a:avLst/>
                <a:gdLst/>
                <a:ahLst/>
                <a:cxnLst/>
                <a:rect l="l" t="t" r="r" b="b"/>
                <a:pathLst>
                  <a:path w="4937" h="4953" extrusionOk="0">
                    <a:moveTo>
                      <a:pt x="1402" y="1"/>
                    </a:moveTo>
                    <a:lnTo>
                      <a:pt x="0" y="1403"/>
                    </a:lnTo>
                    <a:lnTo>
                      <a:pt x="3535" y="4952"/>
                    </a:lnTo>
                    <a:lnTo>
                      <a:pt x="4937" y="3551"/>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0"/>
              <p:cNvSpPr/>
              <p:nvPr/>
            </p:nvSpPr>
            <p:spPr>
              <a:xfrm>
                <a:off x="1112500" y="3345525"/>
                <a:ext cx="123825" cy="123450"/>
              </a:xfrm>
              <a:custGeom>
                <a:avLst/>
                <a:gdLst/>
                <a:ahLst/>
                <a:cxnLst/>
                <a:rect l="l" t="t" r="r" b="b"/>
                <a:pathLst>
                  <a:path w="4953" h="4938" extrusionOk="0">
                    <a:moveTo>
                      <a:pt x="1402" y="1"/>
                    </a:moveTo>
                    <a:lnTo>
                      <a:pt x="1" y="1402"/>
                    </a:lnTo>
                    <a:lnTo>
                      <a:pt x="3551" y="4937"/>
                    </a:lnTo>
                    <a:lnTo>
                      <a:pt x="4952" y="3535"/>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0"/>
              <p:cNvSpPr/>
              <p:nvPr/>
            </p:nvSpPr>
            <p:spPr>
              <a:xfrm>
                <a:off x="1188675" y="3268975"/>
                <a:ext cx="123825" cy="123425"/>
              </a:xfrm>
              <a:custGeom>
                <a:avLst/>
                <a:gdLst/>
                <a:ahLst/>
                <a:cxnLst/>
                <a:rect l="l" t="t" r="r" b="b"/>
                <a:pathLst>
                  <a:path w="4953" h="4937" extrusionOk="0">
                    <a:moveTo>
                      <a:pt x="1402" y="0"/>
                    </a:moveTo>
                    <a:lnTo>
                      <a:pt x="1" y="1402"/>
                    </a:lnTo>
                    <a:lnTo>
                      <a:pt x="3551" y="4937"/>
                    </a:lnTo>
                    <a:lnTo>
                      <a:pt x="4952" y="3550"/>
                    </a:lnTo>
                    <a:lnTo>
                      <a:pt x="1402"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0"/>
              <p:cNvSpPr/>
              <p:nvPr/>
            </p:nvSpPr>
            <p:spPr>
              <a:xfrm>
                <a:off x="1265625" y="3192800"/>
                <a:ext cx="123425" cy="123425"/>
              </a:xfrm>
              <a:custGeom>
                <a:avLst/>
                <a:gdLst/>
                <a:ahLst/>
                <a:cxnLst/>
                <a:rect l="l" t="t" r="r" b="b"/>
                <a:pathLst>
                  <a:path w="4937" h="4937" extrusionOk="0">
                    <a:moveTo>
                      <a:pt x="1402" y="0"/>
                    </a:moveTo>
                    <a:lnTo>
                      <a:pt x="0" y="1386"/>
                    </a:lnTo>
                    <a:lnTo>
                      <a:pt x="3535" y="4936"/>
                    </a:lnTo>
                    <a:lnTo>
                      <a:pt x="4937" y="3535"/>
                    </a:lnTo>
                    <a:lnTo>
                      <a:pt x="1402" y="0"/>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0"/>
              <p:cNvSpPr/>
              <p:nvPr/>
            </p:nvSpPr>
            <p:spPr>
              <a:xfrm>
                <a:off x="1341800" y="3116225"/>
                <a:ext cx="123450" cy="123450"/>
              </a:xfrm>
              <a:custGeom>
                <a:avLst/>
                <a:gdLst/>
                <a:ahLst/>
                <a:cxnLst/>
                <a:rect l="l" t="t" r="r" b="b"/>
                <a:pathLst>
                  <a:path w="4938" h="4938" extrusionOk="0">
                    <a:moveTo>
                      <a:pt x="1402" y="1"/>
                    </a:moveTo>
                    <a:lnTo>
                      <a:pt x="1" y="1402"/>
                    </a:lnTo>
                    <a:lnTo>
                      <a:pt x="3535" y="4937"/>
                    </a:lnTo>
                    <a:lnTo>
                      <a:pt x="4937" y="3535"/>
                    </a:lnTo>
                    <a:lnTo>
                      <a:pt x="1402"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0"/>
              <p:cNvSpPr/>
              <p:nvPr/>
            </p:nvSpPr>
            <p:spPr>
              <a:xfrm>
                <a:off x="1418375" y="3039275"/>
                <a:ext cx="123425" cy="123825"/>
              </a:xfrm>
              <a:custGeom>
                <a:avLst/>
                <a:gdLst/>
                <a:ahLst/>
                <a:cxnLst/>
                <a:rect l="l" t="t" r="r" b="b"/>
                <a:pathLst>
                  <a:path w="4937" h="4953" extrusionOk="0">
                    <a:moveTo>
                      <a:pt x="1387" y="1"/>
                    </a:moveTo>
                    <a:lnTo>
                      <a:pt x="0" y="1403"/>
                    </a:lnTo>
                    <a:lnTo>
                      <a:pt x="3535" y="4953"/>
                    </a:lnTo>
                    <a:lnTo>
                      <a:pt x="4936" y="3551"/>
                    </a:lnTo>
                    <a:lnTo>
                      <a:pt x="1387" y="1"/>
                    </a:lnTo>
                    <a:close/>
                  </a:path>
                </a:pathLst>
              </a:custGeom>
              <a:gradFill>
                <a:gsLst>
                  <a:gs pos="0">
                    <a:srgbClr val="9900FF">
                      <a:alpha val="46666"/>
                      <a:alpha val="37270"/>
                    </a:srgbClr>
                  </a:gs>
                  <a:gs pos="100000">
                    <a:srgbClr val="FFFFFF">
                      <a:alpha val="0"/>
                      <a:alpha val="3727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74" name="Google Shape;1374;p30"/>
          <p:cNvGrpSpPr/>
          <p:nvPr/>
        </p:nvGrpSpPr>
        <p:grpSpPr>
          <a:xfrm rot="2700000">
            <a:off x="8945322" y="2352177"/>
            <a:ext cx="439196" cy="439096"/>
            <a:chOff x="1101075" y="2142375"/>
            <a:chExt cx="439200" cy="439100"/>
          </a:xfrm>
        </p:grpSpPr>
        <p:sp>
          <p:nvSpPr>
            <p:cNvPr id="1375" name="Google Shape;1375;p30"/>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0"/>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2"/>
                </a:gs>
                <a:gs pos="78000">
                  <a:schemeClr val="lt1"/>
                </a:gs>
                <a:gs pos="100000">
                  <a:schemeClr val="l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 name="Groupe 1">
            <a:extLst>
              <a:ext uri="{FF2B5EF4-FFF2-40B4-BE49-F238E27FC236}">
                <a16:creationId xmlns:a16="http://schemas.microsoft.com/office/drawing/2014/main" id="{379D81BD-1ADB-B235-7416-6E4A4C20AEB8}"/>
              </a:ext>
            </a:extLst>
          </p:cNvPr>
          <p:cNvGrpSpPr/>
          <p:nvPr userDrawn="1"/>
        </p:nvGrpSpPr>
        <p:grpSpPr>
          <a:xfrm>
            <a:off x="-199607" y="-1260883"/>
            <a:ext cx="2409723" cy="2360828"/>
            <a:chOff x="70340" y="2603504"/>
            <a:chExt cx="2612971" cy="2590389"/>
          </a:xfrm>
        </p:grpSpPr>
        <p:grpSp>
          <p:nvGrpSpPr>
            <p:cNvPr id="3" name="Group 6">
              <a:extLst>
                <a:ext uri="{FF2B5EF4-FFF2-40B4-BE49-F238E27FC236}">
                  <a16:creationId xmlns:a16="http://schemas.microsoft.com/office/drawing/2014/main" id="{5F770CA4-63C5-F377-ED5B-4C9A3B3BBE16}"/>
                </a:ext>
              </a:extLst>
            </p:cNvPr>
            <p:cNvGrpSpPr/>
            <p:nvPr/>
          </p:nvGrpSpPr>
          <p:grpSpPr>
            <a:xfrm>
              <a:off x="70340" y="2603504"/>
              <a:ext cx="2612971" cy="2590389"/>
              <a:chOff x="369152" y="1617134"/>
              <a:chExt cx="3546035" cy="3586857"/>
            </a:xfrm>
          </p:grpSpPr>
          <p:grpSp>
            <p:nvGrpSpPr>
              <p:cNvPr id="28" name="Group 7">
                <a:extLst>
                  <a:ext uri="{FF2B5EF4-FFF2-40B4-BE49-F238E27FC236}">
                    <a16:creationId xmlns:a16="http://schemas.microsoft.com/office/drawing/2014/main" id="{025E8628-D91C-8952-5144-F5B92B7E8E71}"/>
                  </a:ext>
                </a:extLst>
              </p:cNvPr>
              <p:cNvGrpSpPr/>
              <p:nvPr/>
            </p:nvGrpSpPr>
            <p:grpSpPr>
              <a:xfrm>
                <a:off x="926950" y="1617134"/>
                <a:ext cx="2049224" cy="852218"/>
                <a:chOff x="926950" y="1617134"/>
                <a:chExt cx="2049224" cy="852218"/>
              </a:xfrm>
            </p:grpSpPr>
            <p:sp>
              <p:nvSpPr>
                <p:cNvPr id="48" name="Rectangle 14">
                  <a:extLst>
                    <a:ext uri="{FF2B5EF4-FFF2-40B4-BE49-F238E27FC236}">
                      <a16:creationId xmlns:a16="http://schemas.microsoft.com/office/drawing/2014/main" id="{7CCB42B7-0409-D74B-3CF9-4478E1E1E7E3}"/>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9" name="Right Triangle 13">
                  <a:extLst>
                    <a:ext uri="{FF2B5EF4-FFF2-40B4-BE49-F238E27FC236}">
                      <a16:creationId xmlns:a16="http://schemas.microsoft.com/office/drawing/2014/main" id="{0F32602B-8B1B-776B-D3B3-B220451862CB}"/>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50" name="Rectangle 24">
                  <a:extLst>
                    <a:ext uri="{FF2B5EF4-FFF2-40B4-BE49-F238E27FC236}">
                      <a16:creationId xmlns:a16="http://schemas.microsoft.com/office/drawing/2014/main" id="{477CA836-D94C-0AD1-8B43-E4602964AC95}"/>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1" name="Rectangle 41">
                  <a:extLst>
                    <a:ext uri="{FF2B5EF4-FFF2-40B4-BE49-F238E27FC236}">
                      <a16:creationId xmlns:a16="http://schemas.microsoft.com/office/drawing/2014/main" id="{41BEE093-1DDE-5917-3A32-775E297D99AD}"/>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2" name="Isosceles Triangle 3">
                  <a:extLst>
                    <a:ext uri="{FF2B5EF4-FFF2-40B4-BE49-F238E27FC236}">
                      <a16:creationId xmlns:a16="http://schemas.microsoft.com/office/drawing/2014/main" id="{5EF99067-F74E-1F18-ADC5-B8E33969CAE9}"/>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29" name="Group 8">
                <a:extLst>
                  <a:ext uri="{FF2B5EF4-FFF2-40B4-BE49-F238E27FC236}">
                    <a16:creationId xmlns:a16="http://schemas.microsoft.com/office/drawing/2014/main" id="{08C81AD3-24B5-5D04-B774-8E73394E3565}"/>
                  </a:ext>
                </a:extLst>
              </p:cNvPr>
              <p:cNvGrpSpPr/>
              <p:nvPr/>
            </p:nvGrpSpPr>
            <p:grpSpPr>
              <a:xfrm rot="4990866">
                <a:off x="2464466" y="2788531"/>
                <a:ext cx="2049224" cy="852218"/>
                <a:chOff x="926950" y="1617134"/>
                <a:chExt cx="2049224" cy="852218"/>
              </a:xfrm>
            </p:grpSpPr>
            <p:sp>
              <p:nvSpPr>
                <p:cNvPr id="43" name="Rectangle 14">
                  <a:extLst>
                    <a:ext uri="{FF2B5EF4-FFF2-40B4-BE49-F238E27FC236}">
                      <a16:creationId xmlns:a16="http://schemas.microsoft.com/office/drawing/2014/main" id="{D71C26F8-FFA4-51D6-7A65-51C67D2F3582}"/>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4" name="Right Triangle 13">
                  <a:extLst>
                    <a:ext uri="{FF2B5EF4-FFF2-40B4-BE49-F238E27FC236}">
                      <a16:creationId xmlns:a16="http://schemas.microsoft.com/office/drawing/2014/main" id="{3CC7E77F-5E5D-F61D-87D4-2EC576FDDEF5}"/>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5" name="Rectangle 24">
                  <a:extLst>
                    <a:ext uri="{FF2B5EF4-FFF2-40B4-BE49-F238E27FC236}">
                      <a16:creationId xmlns:a16="http://schemas.microsoft.com/office/drawing/2014/main" id="{46E542B4-1F7C-F4E1-B7CE-F7F2E40D5CE5}"/>
                    </a:ext>
                  </a:extLst>
                </p:cNvPr>
                <p:cNvSpPr>
                  <a:spLocks noChangeAspect="1"/>
                </p:cNvSpPr>
                <p:nvPr/>
              </p:nvSpPr>
              <p:spPr>
                <a:xfrm rot="20700000">
                  <a:off x="2300573" y="1797574"/>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6" name="Rectangle 41">
                  <a:extLst>
                    <a:ext uri="{FF2B5EF4-FFF2-40B4-BE49-F238E27FC236}">
                      <a16:creationId xmlns:a16="http://schemas.microsoft.com/office/drawing/2014/main" id="{40A9EC18-C460-DDD8-9D1F-3CE2E138808E}"/>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7" name="Isosceles Triangle 3">
                  <a:extLst>
                    <a:ext uri="{FF2B5EF4-FFF2-40B4-BE49-F238E27FC236}">
                      <a16:creationId xmlns:a16="http://schemas.microsoft.com/office/drawing/2014/main" id="{90EBD501-7816-D104-F941-DAAA554919C6}"/>
                    </a:ext>
                  </a:extLst>
                </p:cNvPr>
                <p:cNvSpPr>
                  <a:spLocks noChangeAspect="1"/>
                </p:cNvSpPr>
                <p:nvPr/>
              </p:nvSpPr>
              <p:spPr>
                <a:xfrm rot="2229245">
                  <a:off x="2616513" y="2030577"/>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30" name="Group 9">
                <a:extLst>
                  <a:ext uri="{FF2B5EF4-FFF2-40B4-BE49-F238E27FC236}">
                    <a16:creationId xmlns:a16="http://schemas.microsoft.com/office/drawing/2014/main" id="{8740D4FF-CB8C-A3A3-2029-D633D7085257}"/>
                  </a:ext>
                </a:extLst>
              </p:cNvPr>
              <p:cNvGrpSpPr/>
              <p:nvPr/>
            </p:nvGrpSpPr>
            <p:grpSpPr>
              <a:xfrm rot="10066674">
                <a:off x="1444650" y="4351773"/>
                <a:ext cx="2063339" cy="852218"/>
                <a:chOff x="926950" y="1617134"/>
                <a:chExt cx="2063339" cy="852218"/>
              </a:xfrm>
            </p:grpSpPr>
            <p:sp>
              <p:nvSpPr>
                <p:cNvPr id="38" name="Rectangle 14">
                  <a:extLst>
                    <a:ext uri="{FF2B5EF4-FFF2-40B4-BE49-F238E27FC236}">
                      <a16:creationId xmlns:a16="http://schemas.microsoft.com/office/drawing/2014/main" id="{A3C22002-1BEC-DD4D-3E8F-B1CF16CA9E8A}"/>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9" name="Right Triangle 13">
                  <a:extLst>
                    <a:ext uri="{FF2B5EF4-FFF2-40B4-BE49-F238E27FC236}">
                      <a16:creationId xmlns:a16="http://schemas.microsoft.com/office/drawing/2014/main" id="{DCC724F8-31F1-E421-A1B3-C8B0F718F1C3}"/>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0" name="Rectangle 24">
                  <a:extLst>
                    <a:ext uri="{FF2B5EF4-FFF2-40B4-BE49-F238E27FC236}">
                      <a16:creationId xmlns:a16="http://schemas.microsoft.com/office/drawing/2014/main" id="{9CD24085-0049-73C7-6CCD-2787CA600C21}"/>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1" name="Rectangle 41">
                  <a:extLst>
                    <a:ext uri="{FF2B5EF4-FFF2-40B4-BE49-F238E27FC236}">
                      <a16:creationId xmlns:a16="http://schemas.microsoft.com/office/drawing/2014/main" id="{9B60B1BC-2EBF-8C17-1721-5993D48B497E}"/>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2" name="Isosceles Triangle 3">
                  <a:extLst>
                    <a:ext uri="{FF2B5EF4-FFF2-40B4-BE49-F238E27FC236}">
                      <a16:creationId xmlns:a16="http://schemas.microsoft.com/office/drawing/2014/main" id="{10FD73B2-B656-C083-AE38-D122325FBA80}"/>
                    </a:ext>
                  </a:extLst>
                </p:cNvPr>
                <p:cNvSpPr>
                  <a:spLocks noChangeAspect="1"/>
                </p:cNvSpPr>
                <p:nvPr/>
              </p:nvSpPr>
              <p:spPr>
                <a:xfrm rot="2229245">
                  <a:off x="2630628" y="1965414"/>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31" name="Group 10">
                <a:extLst>
                  <a:ext uri="{FF2B5EF4-FFF2-40B4-BE49-F238E27FC236}">
                    <a16:creationId xmlns:a16="http://schemas.microsoft.com/office/drawing/2014/main" id="{24DF9C27-6A48-62B6-2E9C-74AE1386629B}"/>
                  </a:ext>
                </a:extLst>
              </p:cNvPr>
              <p:cNvGrpSpPr/>
              <p:nvPr/>
            </p:nvGrpSpPr>
            <p:grpSpPr>
              <a:xfrm rot="15054074">
                <a:off x="-267551" y="3562253"/>
                <a:ext cx="2125623" cy="852218"/>
                <a:chOff x="926950" y="1617134"/>
                <a:chExt cx="2125623" cy="852218"/>
              </a:xfrm>
            </p:grpSpPr>
            <p:sp>
              <p:nvSpPr>
                <p:cNvPr id="33" name="Rectangle 14">
                  <a:extLst>
                    <a:ext uri="{FF2B5EF4-FFF2-40B4-BE49-F238E27FC236}">
                      <a16:creationId xmlns:a16="http://schemas.microsoft.com/office/drawing/2014/main" id="{BFA2E65C-570D-8E2D-E241-EA25136CBFD4}"/>
                    </a:ext>
                  </a:extLst>
                </p:cNvPr>
                <p:cNvSpPr/>
                <p:nvPr/>
              </p:nvSpPr>
              <p:spPr>
                <a:xfrm rot="19949266">
                  <a:off x="1199615" y="1717912"/>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Right Triangle 13">
                  <a:extLst>
                    <a:ext uri="{FF2B5EF4-FFF2-40B4-BE49-F238E27FC236}">
                      <a16:creationId xmlns:a16="http://schemas.microsoft.com/office/drawing/2014/main" id="{B7F2F9AA-47BF-5C7F-A92D-C696FB014ABA}"/>
                    </a:ext>
                  </a:extLst>
                </p:cNvPr>
                <p:cNvSpPr/>
                <p:nvPr/>
              </p:nvSpPr>
              <p:spPr>
                <a:xfrm>
                  <a:off x="1823542" y="1617134"/>
                  <a:ext cx="504056" cy="504056"/>
                </a:xfrm>
                <a:custGeom>
                  <a:avLst/>
                  <a:gdLst/>
                  <a:ahLst/>
                  <a:cxnLst/>
                  <a:rect l="l" t="t" r="r" b="b"/>
                  <a:pathLst>
                    <a:path w="3888432" h="3921971">
                      <a:moveTo>
                        <a:pt x="3379043" y="3254688"/>
                      </a:moveTo>
                      <a:lnTo>
                        <a:pt x="3379043" y="3462328"/>
                      </a:lnTo>
                      <a:lnTo>
                        <a:pt x="3628183" y="3462328"/>
                      </a:lnTo>
                      <a:lnTo>
                        <a:pt x="3628183" y="3254688"/>
                      </a:lnTo>
                      <a:close/>
                      <a:moveTo>
                        <a:pt x="2945132" y="3254688"/>
                      </a:moveTo>
                      <a:lnTo>
                        <a:pt x="2945132" y="3462328"/>
                      </a:lnTo>
                      <a:lnTo>
                        <a:pt x="3194272" y="3462328"/>
                      </a:lnTo>
                      <a:lnTo>
                        <a:pt x="3194272" y="3254688"/>
                      </a:lnTo>
                      <a:close/>
                      <a:moveTo>
                        <a:pt x="2514947" y="3254688"/>
                      </a:moveTo>
                      <a:lnTo>
                        <a:pt x="2514947" y="3462328"/>
                      </a:lnTo>
                      <a:lnTo>
                        <a:pt x="2764087" y="3462328"/>
                      </a:lnTo>
                      <a:lnTo>
                        <a:pt x="2764087" y="3254688"/>
                      </a:lnTo>
                      <a:close/>
                      <a:moveTo>
                        <a:pt x="3379043" y="2864535"/>
                      </a:moveTo>
                      <a:lnTo>
                        <a:pt x="3379043" y="3072175"/>
                      </a:lnTo>
                      <a:lnTo>
                        <a:pt x="3628183" y="3072175"/>
                      </a:lnTo>
                      <a:lnTo>
                        <a:pt x="3628183" y="2864535"/>
                      </a:lnTo>
                      <a:close/>
                      <a:moveTo>
                        <a:pt x="2945132" y="2864535"/>
                      </a:moveTo>
                      <a:lnTo>
                        <a:pt x="2945132" y="3072175"/>
                      </a:lnTo>
                      <a:lnTo>
                        <a:pt x="3194272" y="3072175"/>
                      </a:lnTo>
                      <a:lnTo>
                        <a:pt x="3194272" y="2864535"/>
                      </a:lnTo>
                      <a:close/>
                      <a:moveTo>
                        <a:pt x="2514947" y="2864535"/>
                      </a:moveTo>
                      <a:lnTo>
                        <a:pt x="2514947" y="3072175"/>
                      </a:lnTo>
                      <a:lnTo>
                        <a:pt x="2764087" y="3072175"/>
                      </a:lnTo>
                      <a:lnTo>
                        <a:pt x="2764087" y="2864535"/>
                      </a:lnTo>
                      <a:close/>
                      <a:moveTo>
                        <a:pt x="1945832" y="2577619"/>
                      </a:moveTo>
                      <a:lnTo>
                        <a:pt x="1945832" y="2937659"/>
                      </a:lnTo>
                      <a:lnTo>
                        <a:pt x="2124754" y="2937659"/>
                      </a:lnTo>
                      <a:lnTo>
                        <a:pt x="2124754" y="2577619"/>
                      </a:lnTo>
                      <a:close/>
                      <a:moveTo>
                        <a:pt x="1531681" y="2577619"/>
                      </a:moveTo>
                      <a:lnTo>
                        <a:pt x="1531681" y="2937659"/>
                      </a:lnTo>
                      <a:lnTo>
                        <a:pt x="1710603" y="2937659"/>
                      </a:lnTo>
                      <a:lnTo>
                        <a:pt x="1710603" y="2577619"/>
                      </a:lnTo>
                      <a:close/>
                      <a:moveTo>
                        <a:pt x="1117528" y="2577619"/>
                      </a:moveTo>
                      <a:lnTo>
                        <a:pt x="1117528" y="2937659"/>
                      </a:lnTo>
                      <a:lnTo>
                        <a:pt x="1296450" y="2937659"/>
                      </a:lnTo>
                      <a:lnTo>
                        <a:pt x="1296450" y="2577619"/>
                      </a:lnTo>
                      <a:close/>
                      <a:moveTo>
                        <a:pt x="703375" y="2577619"/>
                      </a:moveTo>
                      <a:lnTo>
                        <a:pt x="703375" y="2937659"/>
                      </a:lnTo>
                      <a:lnTo>
                        <a:pt x="882297" y="2937659"/>
                      </a:lnTo>
                      <a:lnTo>
                        <a:pt x="882297" y="2577619"/>
                      </a:lnTo>
                      <a:close/>
                      <a:moveTo>
                        <a:pt x="289222" y="2577619"/>
                      </a:moveTo>
                      <a:lnTo>
                        <a:pt x="289222" y="2937659"/>
                      </a:lnTo>
                      <a:lnTo>
                        <a:pt x="468144" y="2937659"/>
                      </a:lnTo>
                      <a:lnTo>
                        <a:pt x="468144" y="2577619"/>
                      </a:lnTo>
                      <a:close/>
                      <a:moveTo>
                        <a:pt x="3379043" y="2474382"/>
                      </a:moveTo>
                      <a:lnTo>
                        <a:pt x="3379043" y="2682022"/>
                      </a:lnTo>
                      <a:lnTo>
                        <a:pt x="3628183" y="2682022"/>
                      </a:lnTo>
                      <a:lnTo>
                        <a:pt x="3628183" y="2474382"/>
                      </a:lnTo>
                      <a:close/>
                      <a:moveTo>
                        <a:pt x="2945132" y="2474382"/>
                      </a:moveTo>
                      <a:lnTo>
                        <a:pt x="2945132" y="2682022"/>
                      </a:lnTo>
                      <a:lnTo>
                        <a:pt x="3194272" y="2682022"/>
                      </a:lnTo>
                      <a:lnTo>
                        <a:pt x="3194272" y="2474382"/>
                      </a:lnTo>
                      <a:close/>
                      <a:moveTo>
                        <a:pt x="2514947" y="2474382"/>
                      </a:moveTo>
                      <a:lnTo>
                        <a:pt x="2514947" y="2682022"/>
                      </a:lnTo>
                      <a:lnTo>
                        <a:pt x="2764087" y="2682022"/>
                      </a:lnTo>
                      <a:lnTo>
                        <a:pt x="2764087" y="2474382"/>
                      </a:lnTo>
                      <a:close/>
                      <a:moveTo>
                        <a:pt x="3379043" y="2084229"/>
                      </a:moveTo>
                      <a:lnTo>
                        <a:pt x="3379043" y="2291869"/>
                      </a:lnTo>
                      <a:lnTo>
                        <a:pt x="3628183" y="2291869"/>
                      </a:lnTo>
                      <a:lnTo>
                        <a:pt x="3628183" y="2084229"/>
                      </a:lnTo>
                      <a:close/>
                      <a:moveTo>
                        <a:pt x="2945132" y="2084229"/>
                      </a:moveTo>
                      <a:lnTo>
                        <a:pt x="2945132" y="2291869"/>
                      </a:lnTo>
                      <a:lnTo>
                        <a:pt x="3194272" y="2291869"/>
                      </a:lnTo>
                      <a:lnTo>
                        <a:pt x="3194272" y="2084229"/>
                      </a:lnTo>
                      <a:close/>
                      <a:moveTo>
                        <a:pt x="2514947" y="2084229"/>
                      </a:moveTo>
                      <a:lnTo>
                        <a:pt x="2514947" y="2291869"/>
                      </a:lnTo>
                      <a:lnTo>
                        <a:pt x="2764087" y="2291869"/>
                      </a:lnTo>
                      <a:lnTo>
                        <a:pt x="2764087" y="2084229"/>
                      </a:lnTo>
                      <a:close/>
                      <a:moveTo>
                        <a:pt x="2124144" y="1714020"/>
                      </a:moveTo>
                      <a:lnTo>
                        <a:pt x="2124144" y="2164020"/>
                      </a:lnTo>
                      <a:lnTo>
                        <a:pt x="1296144" y="2164020"/>
                      </a:lnTo>
                      <a:close/>
                      <a:moveTo>
                        <a:pt x="197090" y="609603"/>
                      </a:moveTo>
                      <a:lnTo>
                        <a:pt x="525322" y="609603"/>
                      </a:lnTo>
                      <a:lnTo>
                        <a:pt x="584058" y="2101023"/>
                      </a:lnTo>
                      <a:lnTo>
                        <a:pt x="1296144" y="1714020"/>
                      </a:lnTo>
                      <a:lnTo>
                        <a:pt x="1296144" y="2164020"/>
                      </a:lnTo>
                      <a:lnTo>
                        <a:pt x="586539" y="2164020"/>
                      </a:lnTo>
                      <a:lnTo>
                        <a:pt x="590547" y="2265787"/>
                      </a:lnTo>
                      <a:lnTo>
                        <a:pt x="2232248" y="2265787"/>
                      </a:lnTo>
                      <a:lnTo>
                        <a:pt x="2232248" y="1954513"/>
                      </a:lnTo>
                      <a:lnTo>
                        <a:pt x="2232248" y="1054513"/>
                      </a:lnTo>
                      <a:lnTo>
                        <a:pt x="3888248" y="1954513"/>
                      </a:lnTo>
                      <a:lnTo>
                        <a:pt x="3888432" y="1954513"/>
                      </a:lnTo>
                      <a:lnTo>
                        <a:pt x="3888432" y="3921971"/>
                      </a:lnTo>
                      <a:lnTo>
                        <a:pt x="2304256" y="3921971"/>
                      </a:lnTo>
                      <a:lnTo>
                        <a:pt x="2232248" y="3921971"/>
                      </a:lnTo>
                      <a:lnTo>
                        <a:pt x="772857" y="3921971"/>
                      </a:lnTo>
                      <a:lnTo>
                        <a:pt x="772857" y="3290059"/>
                      </a:lnTo>
                      <a:lnTo>
                        <a:pt x="361206" y="3290059"/>
                      </a:lnTo>
                      <a:lnTo>
                        <a:pt x="361206" y="3921971"/>
                      </a:lnTo>
                      <a:lnTo>
                        <a:pt x="0" y="3921971"/>
                      </a:lnTo>
                      <a:lnTo>
                        <a:pt x="0" y="2265787"/>
                      </a:lnTo>
                      <a:lnTo>
                        <a:pt x="131865" y="2265787"/>
                      </a:lnTo>
                      <a:close/>
                      <a:moveTo>
                        <a:pt x="929888" y="0"/>
                      </a:moveTo>
                      <a:cubicBezTo>
                        <a:pt x="1019595" y="0"/>
                        <a:pt x="1124659" y="30463"/>
                        <a:pt x="1166726" y="102575"/>
                      </a:cubicBezTo>
                      <a:cubicBezTo>
                        <a:pt x="1212070" y="48192"/>
                        <a:pt x="1255094" y="19511"/>
                        <a:pt x="1304210" y="14210"/>
                      </a:cubicBezTo>
                      <a:cubicBezTo>
                        <a:pt x="1353326" y="8909"/>
                        <a:pt x="1418945" y="35057"/>
                        <a:pt x="1461423" y="70767"/>
                      </a:cubicBezTo>
                      <a:cubicBezTo>
                        <a:pt x="1500648" y="39845"/>
                        <a:pt x="1550404" y="23049"/>
                        <a:pt x="1604082" y="23049"/>
                      </a:cubicBezTo>
                      <a:cubicBezTo>
                        <a:pt x="1692530" y="23049"/>
                        <a:pt x="1770327" y="68651"/>
                        <a:pt x="1814928" y="137833"/>
                      </a:cubicBezTo>
                      <a:cubicBezTo>
                        <a:pt x="1859765" y="69447"/>
                        <a:pt x="1937139" y="24416"/>
                        <a:pt x="2025031" y="24416"/>
                      </a:cubicBezTo>
                      <a:cubicBezTo>
                        <a:pt x="2135143" y="24416"/>
                        <a:pt x="2228747" y="95092"/>
                        <a:pt x="2261925" y="193913"/>
                      </a:cubicBezTo>
                      <a:cubicBezTo>
                        <a:pt x="2262329" y="193791"/>
                        <a:pt x="2262735" y="193790"/>
                        <a:pt x="2263140" y="193790"/>
                      </a:cubicBezTo>
                      <a:cubicBezTo>
                        <a:pt x="2402209" y="193790"/>
                        <a:pt x="2514947" y="306528"/>
                        <a:pt x="2514947" y="445597"/>
                      </a:cubicBezTo>
                      <a:cubicBezTo>
                        <a:pt x="2514947" y="584666"/>
                        <a:pt x="2402209" y="697404"/>
                        <a:pt x="2263140" y="697404"/>
                      </a:cubicBezTo>
                      <a:cubicBezTo>
                        <a:pt x="2176391" y="697404"/>
                        <a:pt x="2099888" y="653537"/>
                        <a:pt x="2054640" y="586750"/>
                      </a:cubicBezTo>
                      <a:cubicBezTo>
                        <a:pt x="2010395" y="653762"/>
                        <a:pt x="1934062" y="697404"/>
                        <a:pt x="1847535" y="697404"/>
                      </a:cubicBezTo>
                      <a:cubicBezTo>
                        <a:pt x="1789311" y="697404"/>
                        <a:pt x="1735702" y="677642"/>
                        <a:pt x="1693695" y="643630"/>
                      </a:cubicBezTo>
                      <a:cubicBezTo>
                        <a:pt x="1651689" y="677642"/>
                        <a:pt x="1598080" y="697404"/>
                        <a:pt x="1539855" y="697404"/>
                      </a:cubicBezTo>
                      <a:cubicBezTo>
                        <a:pt x="1441551" y="697404"/>
                        <a:pt x="1356403" y="641072"/>
                        <a:pt x="1315888" y="558445"/>
                      </a:cubicBezTo>
                      <a:cubicBezTo>
                        <a:pt x="1272229" y="598661"/>
                        <a:pt x="1206400" y="634839"/>
                        <a:pt x="1149712" y="622576"/>
                      </a:cubicBezTo>
                      <a:cubicBezTo>
                        <a:pt x="1096483" y="611061"/>
                        <a:pt x="1025744" y="572014"/>
                        <a:pt x="984978" y="498638"/>
                      </a:cubicBezTo>
                      <a:cubicBezTo>
                        <a:pt x="959504" y="574665"/>
                        <a:pt x="887516" y="629050"/>
                        <a:pt x="802824" y="629050"/>
                      </a:cubicBezTo>
                      <a:cubicBezTo>
                        <a:pt x="724492" y="629050"/>
                        <a:pt x="657026" y="582526"/>
                        <a:pt x="627413" y="515210"/>
                      </a:cubicBezTo>
                      <a:cubicBezTo>
                        <a:pt x="584988" y="553591"/>
                        <a:pt x="527392" y="574026"/>
                        <a:pt x="479717" y="567162"/>
                      </a:cubicBezTo>
                      <a:cubicBezTo>
                        <a:pt x="439788" y="561414"/>
                        <a:pt x="406466" y="547383"/>
                        <a:pt x="379767" y="527160"/>
                      </a:cubicBezTo>
                      <a:cubicBezTo>
                        <a:pt x="310874" y="498171"/>
                        <a:pt x="262300" y="430445"/>
                        <a:pt x="261518" y="351249"/>
                      </a:cubicBezTo>
                      <a:cubicBezTo>
                        <a:pt x="261425" y="351089"/>
                        <a:pt x="261381" y="350918"/>
                        <a:pt x="261338" y="350746"/>
                      </a:cubicBezTo>
                      <a:cubicBezTo>
                        <a:pt x="228153" y="316942"/>
                        <a:pt x="208360" y="270473"/>
                        <a:pt x="208360" y="219381"/>
                      </a:cubicBezTo>
                      <a:cubicBezTo>
                        <a:pt x="208360" y="112466"/>
                        <a:pt x="295031" y="25795"/>
                        <a:pt x="401946" y="25795"/>
                      </a:cubicBezTo>
                      <a:cubicBezTo>
                        <a:pt x="425158" y="25795"/>
                        <a:pt x="447416" y="29880"/>
                        <a:pt x="467791" y="38056"/>
                      </a:cubicBezTo>
                      <a:cubicBezTo>
                        <a:pt x="585794" y="17893"/>
                        <a:pt x="696162" y="87852"/>
                        <a:pt x="737322" y="124235"/>
                      </a:cubicBezTo>
                      <a:cubicBezTo>
                        <a:pt x="782627" y="68126"/>
                        <a:pt x="852143" y="0"/>
                        <a:pt x="929888"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5" name="Rectangle 24">
                  <a:extLst>
                    <a:ext uri="{FF2B5EF4-FFF2-40B4-BE49-F238E27FC236}">
                      <a16:creationId xmlns:a16="http://schemas.microsoft.com/office/drawing/2014/main" id="{B73A9E76-FF0C-4CD3-BDD6-3788BDC07F23}"/>
                    </a:ext>
                  </a:extLst>
                </p:cNvPr>
                <p:cNvSpPr>
                  <a:spLocks noChangeAspect="1"/>
                </p:cNvSpPr>
                <p:nvPr/>
              </p:nvSpPr>
              <p:spPr>
                <a:xfrm rot="20700000">
                  <a:off x="2307865" y="1808900"/>
                  <a:ext cx="456968" cy="360000"/>
                </a:xfrm>
                <a:custGeom>
                  <a:avLst/>
                  <a:gdLst/>
                  <a:ahLst/>
                  <a:cxnLst/>
                  <a:rect l="l" t="t" r="r" b="b"/>
                  <a:pathLst>
                    <a:path w="3805825" h="2998234">
                      <a:moveTo>
                        <a:pt x="571963" y="2092124"/>
                      </a:moveTo>
                      <a:lnTo>
                        <a:pt x="465390" y="2092124"/>
                      </a:lnTo>
                      <a:lnTo>
                        <a:pt x="571963" y="2198697"/>
                      </a:lnTo>
                      <a:close/>
                      <a:moveTo>
                        <a:pt x="571962" y="1939097"/>
                      </a:moveTo>
                      <a:lnTo>
                        <a:pt x="465390" y="2045669"/>
                      </a:lnTo>
                      <a:lnTo>
                        <a:pt x="571962" y="2045669"/>
                      </a:lnTo>
                      <a:close/>
                      <a:moveTo>
                        <a:pt x="724990" y="2092124"/>
                      </a:moveTo>
                      <a:lnTo>
                        <a:pt x="618417" y="2092124"/>
                      </a:lnTo>
                      <a:lnTo>
                        <a:pt x="618418" y="2198697"/>
                      </a:lnTo>
                      <a:close/>
                      <a:moveTo>
                        <a:pt x="618418" y="1939104"/>
                      </a:moveTo>
                      <a:lnTo>
                        <a:pt x="618417" y="2045669"/>
                      </a:lnTo>
                      <a:lnTo>
                        <a:pt x="724982" y="2045669"/>
                      </a:lnTo>
                      <a:close/>
                      <a:moveTo>
                        <a:pt x="760612" y="1901643"/>
                      </a:moveTo>
                      <a:lnTo>
                        <a:pt x="654047" y="1901643"/>
                      </a:lnTo>
                      <a:lnTo>
                        <a:pt x="760612" y="2008208"/>
                      </a:lnTo>
                      <a:close/>
                      <a:moveTo>
                        <a:pt x="760612" y="1748616"/>
                      </a:moveTo>
                      <a:lnTo>
                        <a:pt x="654040" y="1855188"/>
                      </a:lnTo>
                      <a:lnTo>
                        <a:pt x="760612" y="1855188"/>
                      </a:lnTo>
                      <a:close/>
                      <a:moveTo>
                        <a:pt x="913640" y="1901643"/>
                      </a:moveTo>
                      <a:lnTo>
                        <a:pt x="807067" y="1901643"/>
                      </a:lnTo>
                      <a:lnTo>
                        <a:pt x="807067" y="2008216"/>
                      </a:lnTo>
                      <a:close/>
                      <a:moveTo>
                        <a:pt x="807067" y="1748615"/>
                      </a:moveTo>
                      <a:lnTo>
                        <a:pt x="807067" y="1855188"/>
                      </a:lnTo>
                      <a:lnTo>
                        <a:pt x="913640" y="1855188"/>
                      </a:lnTo>
                      <a:close/>
                      <a:moveTo>
                        <a:pt x="953368" y="1708887"/>
                      </a:moveTo>
                      <a:lnTo>
                        <a:pt x="846796" y="1708887"/>
                      </a:lnTo>
                      <a:lnTo>
                        <a:pt x="953368" y="1815459"/>
                      </a:lnTo>
                      <a:close/>
                      <a:moveTo>
                        <a:pt x="953368" y="1555860"/>
                      </a:moveTo>
                      <a:lnTo>
                        <a:pt x="846796" y="1662432"/>
                      </a:lnTo>
                      <a:lnTo>
                        <a:pt x="953368" y="1662432"/>
                      </a:lnTo>
                      <a:close/>
                      <a:moveTo>
                        <a:pt x="1106396" y="1708887"/>
                      </a:moveTo>
                      <a:lnTo>
                        <a:pt x="999823" y="1708887"/>
                      </a:lnTo>
                      <a:lnTo>
                        <a:pt x="999823" y="1815460"/>
                      </a:lnTo>
                      <a:close/>
                      <a:moveTo>
                        <a:pt x="999823" y="1555860"/>
                      </a:moveTo>
                      <a:lnTo>
                        <a:pt x="999823" y="1662432"/>
                      </a:lnTo>
                      <a:lnTo>
                        <a:pt x="1106396" y="1662432"/>
                      </a:lnTo>
                      <a:close/>
                      <a:moveTo>
                        <a:pt x="1144754" y="1514764"/>
                      </a:moveTo>
                      <a:lnTo>
                        <a:pt x="1038182" y="1514764"/>
                      </a:lnTo>
                      <a:lnTo>
                        <a:pt x="1144754" y="1621337"/>
                      </a:lnTo>
                      <a:close/>
                      <a:moveTo>
                        <a:pt x="1144754" y="1361737"/>
                      </a:moveTo>
                      <a:lnTo>
                        <a:pt x="1038182" y="1468309"/>
                      </a:lnTo>
                      <a:lnTo>
                        <a:pt x="1144754" y="1468309"/>
                      </a:lnTo>
                      <a:close/>
                      <a:moveTo>
                        <a:pt x="1297782" y="1514764"/>
                      </a:moveTo>
                      <a:lnTo>
                        <a:pt x="1191209" y="1514764"/>
                      </a:lnTo>
                      <a:lnTo>
                        <a:pt x="1191209" y="1621337"/>
                      </a:lnTo>
                      <a:close/>
                      <a:moveTo>
                        <a:pt x="1191209" y="1361737"/>
                      </a:moveTo>
                      <a:lnTo>
                        <a:pt x="1191209" y="1468309"/>
                      </a:lnTo>
                      <a:lnTo>
                        <a:pt x="1297782" y="1468309"/>
                      </a:lnTo>
                      <a:close/>
                      <a:moveTo>
                        <a:pt x="1335838" y="1323681"/>
                      </a:moveTo>
                      <a:lnTo>
                        <a:pt x="1229266" y="1323681"/>
                      </a:lnTo>
                      <a:lnTo>
                        <a:pt x="1335838" y="1430253"/>
                      </a:lnTo>
                      <a:close/>
                      <a:moveTo>
                        <a:pt x="1335838" y="1170654"/>
                      </a:moveTo>
                      <a:lnTo>
                        <a:pt x="1229266" y="1277226"/>
                      </a:lnTo>
                      <a:lnTo>
                        <a:pt x="1335838" y="1277226"/>
                      </a:lnTo>
                      <a:close/>
                      <a:moveTo>
                        <a:pt x="1488865" y="1323681"/>
                      </a:moveTo>
                      <a:lnTo>
                        <a:pt x="1382293" y="1323681"/>
                      </a:lnTo>
                      <a:lnTo>
                        <a:pt x="1382293" y="1430253"/>
                      </a:lnTo>
                      <a:close/>
                      <a:moveTo>
                        <a:pt x="1382293" y="1170653"/>
                      </a:moveTo>
                      <a:lnTo>
                        <a:pt x="1382293" y="1277226"/>
                      </a:lnTo>
                      <a:lnTo>
                        <a:pt x="1488865" y="1277226"/>
                      </a:lnTo>
                      <a:close/>
                      <a:moveTo>
                        <a:pt x="2914702" y="2523007"/>
                      </a:moveTo>
                      <a:cubicBezTo>
                        <a:pt x="2900642" y="2508947"/>
                        <a:pt x="2877845" y="2508947"/>
                        <a:pt x="2863784" y="2523007"/>
                      </a:cubicBezTo>
                      <a:cubicBezTo>
                        <a:pt x="2849724" y="2537067"/>
                        <a:pt x="2849724" y="2559864"/>
                        <a:pt x="2863784" y="2573924"/>
                      </a:cubicBezTo>
                      <a:cubicBezTo>
                        <a:pt x="2877845" y="2587985"/>
                        <a:pt x="2900642" y="2587985"/>
                        <a:pt x="2914702" y="2573924"/>
                      </a:cubicBezTo>
                      <a:cubicBezTo>
                        <a:pt x="2928762" y="2559864"/>
                        <a:pt x="2928762" y="2537067"/>
                        <a:pt x="2914702" y="2523007"/>
                      </a:cubicBezTo>
                      <a:close/>
                      <a:moveTo>
                        <a:pt x="1526922" y="1132597"/>
                      </a:moveTo>
                      <a:lnTo>
                        <a:pt x="1420350" y="1132596"/>
                      </a:lnTo>
                      <a:lnTo>
                        <a:pt x="1526922" y="1239169"/>
                      </a:lnTo>
                      <a:close/>
                      <a:moveTo>
                        <a:pt x="1526922" y="979569"/>
                      </a:moveTo>
                      <a:lnTo>
                        <a:pt x="1420350" y="1086141"/>
                      </a:lnTo>
                      <a:lnTo>
                        <a:pt x="1526922" y="1086142"/>
                      </a:lnTo>
                      <a:close/>
                      <a:moveTo>
                        <a:pt x="1679950" y="1132597"/>
                      </a:moveTo>
                      <a:lnTo>
                        <a:pt x="1573377" y="1132597"/>
                      </a:lnTo>
                      <a:lnTo>
                        <a:pt x="1573377" y="1239169"/>
                      </a:lnTo>
                      <a:close/>
                      <a:moveTo>
                        <a:pt x="1573377" y="979569"/>
                      </a:moveTo>
                      <a:lnTo>
                        <a:pt x="1573377" y="1086142"/>
                      </a:lnTo>
                      <a:lnTo>
                        <a:pt x="1679950" y="1086142"/>
                      </a:lnTo>
                      <a:close/>
                      <a:moveTo>
                        <a:pt x="1718007" y="941512"/>
                      </a:moveTo>
                      <a:lnTo>
                        <a:pt x="1611434" y="941512"/>
                      </a:lnTo>
                      <a:lnTo>
                        <a:pt x="1718007" y="1048085"/>
                      </a:lnTo>
                      <a:close/>
                      <a:moveTo>
                        <a:pt x="1718006" y="788485"/>
                      </a:moveTo>
                      <a:lnTo>
                        <a:pt x="1611434" y="895057"/>
                      </a:lnTo>
                      <a:lnTo>
                        <a:pt x="1718006" y="895057"/>
                      </a:lnTo>
                      <a:close/>
                      <a:moveTo>
                        <a:pt x="1871034" y="941512"/>
                      </a:moveTo>
                      <a:lnTo>
                        <a:pt x="1764461" y="941512"/>
                      </a:lnTo>
                      <a:lnTo>
                        <a:pt x="1764462" y="1048085"/>
                      </a:lnTo>
                      <a:close/>
                      <a:moveTo>
                        <a:pt x="1764461" y="788485"/>
                      </a:moveTo>
                      <a:lnTo>
                        <a:pt x="1764462" y="895057"/>
                      </a:lnTo>
                      <a:lnTo>
                        <a:pt x="1871034" y="895057"/>
                      </a:lnTo>
                      <a:close/>
                      <a:moveTo>
                        <a:pt x="3382381" y="1946466"/>
                      </a:moveTo>
                      <a:lnTo>
                        <a:pt x="2893361" y="2435486"/>
                      </a:lnTo>
                      <a:lnTo>
                        <a:pt x="2933988" y="2428503"/>
                      </a:lnTo>
                      <a:lnTo>
                        <a:pt x="3009207" y="2503722"/>
                      </a:lnTo>
                      <a:lnTo>
                        <a:pt x="3003173" y="2538827"/>
                      </a:lnTo>
                      <a:lnTo>
                        <a:pt x="3488958" y="2053042"/>
                      </a:lnTo>
                      <a:lnTo>
                        <a:pt x="3388629" y="1952714"/>
                      </a:lnTo>
                      <a:close/>
                      <a:moveTo>
                        <a:pt x="2405874" y="794872"/>
                      </a:moveTo>
                      <a:lnTo>
                        <a:pt x="2299301" y="794872"/>
                      </a:lnTo>
                      <a:lnTo>
                        <a:pt x="2405874" y="901444"/>
                      </a:lnTo>
                      <a:close/>
                      <a:moveTo>
                        <a:pt x="2789111" y="1176277"/>
                      </a:moveTo>
                      <a:lnTo>
                        <a:pt x="2682538" y="1176278"/>
                      </a:lnTo>
                      <a:lnTo>
                        <a:pt x="2789111" y="1282850"/>
                      </a:lnTo>
                      <a:close/>
                      <a:moveTo>
                        <a:pt x="2596355" y="983521"/>
                      </a:moveTo>
                      <a:lnTo>
                        <a:pt x="2489782" y="983522"/>
                      </a:lnTo>
                      <a:lnTo>
                        <a:pt x="2596355" y="1090094"/>
                      </a:lnTo>
                      <a:close/>
                      <a:moveTo>
                        <a:pt x="3174317" y="1558747"/>
                      </a:moveTo>
                      <a:lnTo>
                        <a:pt x="3067745" y="1558747"/>
                      </a:lnTo>
                      <a:lnTo>
                        <a:pt x="3174317" y="1665320"/>
                      </a:lnTo>
                      <a:close/>
                      <a:moveTo>
                        <a:pt x="2983234" y="1367664"/>
                      </a:moveTo>
                      <a:lnTo>
                        <a:pt x="2876661" y="1367664"/>
                      </a:lnTo>
                      <a:lnTo>
                        <a:pt x="2983234" y="1474236"/>
                      </a:lnTo>
                      <a:close/>
                      <a:moveTo>
                        <a:pt x="3556486" y="1940915"/>
                      </a:moveTo>
                      <a:lnTo>
                        <a:pt x="3449914" y="1940915"/>
                      </a:lnTo>
                      <a:lnTo>
                        <a:pt x="3556487" y="2047488"/>
                      </a:lnTo>
                      <a:close/>
                      <a:moveTo>
                        <a:pt x="3365402" y="1749831"/>
                      </a:moveTo>
                      <a:lnTo>
                        <a:pt x="3258830" y="1749831"/>
                      </a:lnTo>
                      <a:lnTo>
                        <a:pt x="3365402" y="1856404"/>
                      </a:lnTo>
                      <a:close/>
                      <a:moveTo>
                        <a:pt x="3761426" y="2144804"/>
                      </a:moveTo>
                      <a:lnTo>
                        <a:pt x="3654853" y="2144804"/>
                      </a:lnTo>
                      <a:lnTo>
                        <a:pt x="3761426" y="2251377"/>
                      </a:lnTo>
                      <a:close/>
                      <a:moveTo>
                        <a:pt x="2405874" y="657532"/>
                      </a:moveTo>
                      <a:lnTo>
                        <a:pt x="2314989" y="748417"/>
                      </a:lnTo>
                      <a:lnTo>
                        <a:pt x="2405874" y="748417"/>
                      </a:lnTo>
                      <a:close/>
                      <a:moveTo>
                        <a:pt x="2558894" y="794872"/>
                      </a:moveTo>
                      <a:lnTo>
                        <a:pt x="2452329" y="794872"/>
                      </a:lnTo>
                      <a:lnTo>
                        <a:pt x="2452329" y="901437"/>
                      </a:lnTo>
                      <a:close/>
                      <a:moveTo>
                        <a:pt x="2596355" y="830501"/>
                      </a:moveTo>
                      <a:lnTo>
                        <a:pt x="2489790" y="937067"/>
                      </a:lnTo>
                      <a:lnTo>
                        <a:pt x="2596355" y="937067"/>
                      </a:lnTo>
                      <a:close/>
                      <a:moveTo>
                        <a:pt x="2942138" y="1176278"/>
                      </a:moveTo>
                      <a:lnTo>
                        <a:pt x="2835566" y="1176277"/>
                      </a:lnTo>
                      <a:lnTo>
                        <a:pt x="2835566" y="1282850"/>
                      </a:lnTo>
                      <a:close/>
                      <a:moveTo>
                        <a:pt x="2789111" y="1023250"/>
                      </a:moveTo>
                      <a:lnTo>
                        <a:pt x="2682538" y="1129823"/>
                      </a:lnTo>
                      <a:lnTo>
                        <a:pt x="2789111" y="1129823"/>
                      </a:lnTo>
                      <a:close/>
                      <a:moveTo>
                        <a:pt x="2749382" y="983521"/>
                      </a:moveTo>
                      <a:lnTo>
                        <a:pt x="2642810" y="983522"/>
                      </a:lnTo>
                      <a:lnTo>
                        <a:pt x="2642810" y="1090094"/>
                      </a:lnTo>
                      <a:close/>
                      <a:moveTo>
                        <a:pt x="3327345" y="1558747"/>
                      </a:moveTo>
                      <a:lnTo>
                        <a:pt x="3220772" y="1558747"/>
                      </a:lnTo>
                      <a:lnTo>
                        <a:pt x="3220772" y="1665320"/>
                      </a:lnTo>
                      <a:close/>
                      <a:moveTo>
                        <a:pt x="3174317" y="1405720"/>
                      </a:moveTo>
                      <a:lnTo>
                        <a:pt x="3067745" y="1512292"/>
                      </a:lnTo>
                      <a:lnTo>
                        <a:pt x="3174317" y="1512292"/>
                      </a:lnTo>
                      <a:close/>
                      <a:moveTo>
                        <a:pt x="3136261" y="1367664"/>
                      </a:moveTo>
                      <a:lnTo>
                        <a:pt x="3029688" y="1367664"/>
                      </a:lnTo>
                      <a:lnTo>
                        <a:pt x="3029689" y="1474236"/>
                      </a:lnTo>
                      <a:close/>
                      <a:moveTo>
                        <a:pt x="2983234" y="1214636"/>
                      </a:moveTo>
                      <a:lnTo>
                        <a:pt x="2876661" y="1321209"/>
                      </a:lnTo>
                      <a:lnTo>
                        <a:pt x="2983234" y="1321209"/>
                      </a:lnTo>
                      <a:close/>
                      <a:moveTo>
                        <a:pt x="3709514" y="1940915"/>
                      </a:moveTo>
                      <a:lnTo>
                        <a:pt x="3602941" y="1940915"/>
                      </a:lnTo>
                      <a:lnTo>
                        <a:pt x="3602942" y="2047488"/>
                      </a:lnTo>
                      <a:close/>
                      <a:moveTo>
                        <a:pt x="3556487" y="1787888"/>
                      </a:moveTo>
                      <a:lnTo>
                        <a:pt x="3449914" y="1894460"/>
                      </a:lnTo>
                      <a:lnTo>
                        <a:pt x="3556486" y="1894460"/>
                      </a:lnTo>
                      <a:close/>
                      <a:moveTo>
                        <a:pt x="3518430" y="1749831"/>
                      </a:moveTo>
                      <a:lnTo>
                        <a:pt x="3411857" y="1749831"/>
                      </a:lnTo>
                      <a:lnTo>
                        <a:pt x="3411857" y="1856403"/>
                      </a:lnTo>
                      <a:close/>
                      <a:moveTo>
                        <a:pt x="3365402" y="1596803"/>
                      </a:moveTo>
                      <a:lnTo>
                        <a:pt x="3258830" y="1703376"/>
                      </a:lnTo>
                      <a:lnTo>
                        <a:pt x="3365402" y="1703376"/>
                      </a:lnTo>
                      <a:close/>
                      <a:moveTo>
                        <a:pt x="3761426" y="1991777"/>
                      </a:moveTo>
                      <a:lnTo>
                        <a:pt x="3654853" y="2098349"/>
                      </a:lnTo>
                      <a:lnTo>
                        <a:pt x="3761426" y="2098349"/>
                      </a:lnTo>
                      <a:close/>
                      <a:moveTo>
                        <a:pt x="2452329" y="641845"/>
                      </a:moveTo>
                      <a:lnTo>
                        <a:pt x="2452329" y="748417"/>
                      </a:lnTo>
                      <a:lnTo>
                        <a:pt x="2558901" y="748417"/>
                      </a:lnTo>
                      <a:close/>
                      <a:moveTo>
                        <a:pt x="2835566" y="1023250"/>
                      </a:moveTo>
                      <a:lnTo>
                        <a:pt x="2835566" y="1129822"/>
                      </a:lnTo>
                      <a:lnTo>
                        <a:pt x="2942138" y="1129822"/>
                      </a:lnTo>
                      <a:close/>
                      <a:moveTo>
                        <a:pt x="2642810" y="830494"/>
                      </a:moveTo>
                      <a:lnTo>
                        <a:pt x="2642810" y="937066"/>
                      </a:lnTo>
                      <a:lnTo>
                        <a:pt x="2749382" y="937066"/>
                      </a:lnTo>
                      <a:close/>
                      <a:moveTo>
                        <a:pt x="3220772" y="1405720"/>
                      </a:moveTo>
                      <a:lnTo>
                        <a:pt x="3220772" y="1512292"/>
                      </a:lnTo>
                      <a:lnTo>
                        <a:pt x="3327344" y="1512292"/>
                      </a:lnTo>
                      <a:close/>
                      <a:moveTo>
                        <a:pt x="3029688" y="1214636"/>
                      </a:moveTo>
                      <a:lnTo>
                        <a:pt x="3029688" y="1321209"/>
                      </a:lnTo>
                      <a:lnTo>
                        <a:pt x="3136261" y="1321209"/>
                      </a:lnTo>
                      <a:close/>
                      <a:moveTo>
                        <a:pt x="3602941" y="1787888"/>
                      </a:moveTo>
                      <a:lnTo>
                        <a:pt x="3602941" y="1894460"/>
                      </a:lnTo>
                      <a:lnTo>
                        <a:pt x="3709514" y="1894460"/>
                      </a:lnTo>
                      <a:close/>
                      <a:moveTo>
                        <a:pt x="3411857" y="1596803"/>
                      </a:moveTo>
                      <a:lnTo>
                        <a:pt x="3411857" y="1703376"/>
                      </a:lnTo>
                      <a:lnTo>
                        <a:pt x="3518429" y="1703376"/>
                      </a:lnTo>
                      <a:close/>
                      <a:moveTo>
                        <a:pt x="2353083" y="150965"/>
                      </a:moveTo>
                      <a:lnTo>
                        <a:pt x="2025288" y="132265"/>
                      </a:lnTo>
                      <a:lnTo>
                        <a:pt x="2071608" y="178585"/>
                      </a:lnTo>
                      <a:lnTo>
                        <a:pt x="2093619" y="156574"/>
                      </a:lnTo>
                      <a:lnTo>
                        <a:pt x="2220546" y="283501"/>
                      </a:lnTo>
                      <a:close/>
                      <a:moveTo>
                        <a:pt x="2523312" y="286240"/>
                      </a:moveTo>
                      <a:lnTo>
                        <a:pt x="2373298" y="436253"/>
                      </a:lnTo>
                      <a:lnTo>
                        <a:pt x="2500225" y="563180"/>
                      </a:lnTo>
                      <a:lnTo>
                        <a:pt x="2473487" y="589919"/>
                      </a:lnTo>
                      <a:lnTo>
                        <a:pt x="2618667" y="735099"/>
                      </a:lnTo>
                      <a:lnTo>
                        <a:pt x="2619582" y="734183"/>
                      </a:lnTo>
                      <a:lnTo>
                        <a:pt x="2812338" y="926939"/>
                      </a:lnTo>
                      <a:lnTo>
                        <a:pt x="2845693" y="960294"/>
                      </a:lnTo>
                      <a:lnTo>
                        <a:pt x="3005093" y="1119693"/>
                      </a:lnTo>
                      <a:lnTo>
                        <a:pt x="3006461" y="1118325"/>
                      </a:lnTo>
                      <a:lnTo>
                        <a:pt x="3197545" y="1309409"/>
                      </a:lnTo>
                      <a:lnTo>
                        <a:pt x="3232572" y="1344436"/>
                      </a:lnTo>
                      <a:lnTo>
                        <a:pt x="3246403" y="1358267"/>
                      </a:lnTo>
                      <a:close/>
                      <a:moveTo>
                        <a:pt x="2523816" y="30335"/>
                      </a:moveTo>
                      <a:lnTo>
                        <a:pt x="2626629" y="133149"/>
                      </a:lnTo>
                      <a:lnTo>
                        <a:pt x="2552082" y="207696"/>
                      </a:lnTo>
                      <a:lnTo>
                        <a:pt x="2576968" y="232583"/>
                      </a:lnTo>
                      <a:lnTo>
                        <a:pt x="2575182" y="234369"/>
                      </a:lnTo>
                      <a:lnTo>
                        <a:pt x="3513251" y="1625113"/>
                      </a:lnTo>
                      <a:lnTo>
                        <a:pt x="3579714" y="1691577"/>
                      </a:lnTo>
                      <a:lnTo>
                        <a:pt x="3614741" y="1726603"/>
                      </a:lnTo>
                      <a:lnTo>
                        <a:pt x="3784128" y="1895991"/>
                      </a:lnTo>
                      <a:lnTo>
                        <a:pt x="3784653" y="1895466"/>
                      </a:lnTo>
                      <a:lnTo>
                        <a:pt x="3802957" y="1913770"/>
                      </a:lnTo>
                      <a:lnTo>
                        <a:pt x="3802957" y="1914820"/>
                      </a:lnTo>
                      <a:lnTo>
                        <a:pt x="3805825" y="1917687"/>
                      </a:lnTo>
                      <a:lnTo>
                        <a:pt x="3802957" y="1920555"/>
                      </a:lnTo>
                      <a:lnTo>
                        <a:pt x="3802957" y="2329384"/>
                      </a:lnTo>
                      <a:lnTo>
                        <a:pt x="3784653" y="2347688"/>
                      </a:lnTo>
                      <a:lnTo>
                        <a:pt x="3580239" y="2143274"/>
                      </a:lnTo>
                      <a:lnTo>
                        <a:pt x="3579714" y="2143798"/>
                      </a:lnTo>
                      <a:lnTo>
                        <a:pt x="3514414" y="2078498"/>
                      </a:lnTo>
                      <a:lnTo>
                        <a:pt x="2992605" y="2600306"/>
                      </a:lnTo>
                      <a:lnTo>
                        <a:pt x="2990741" y="2611151"/>
                      </a:lnTo>
                      <a:lnTo>
                        <a:pt x="2771416" y="2767764"/>
                      </a:lnTo>
                      <a:lnTo>
                        <a:pt x="2746140" y="2742487"/>
                      </a:lnTo>
                      <a:lnTo>
                        <a:pt x="2670170" y="2818456"/>
                      </a:lnTo>
                      <a:lnTo>
                        <a:pt x="2651401" y="2799687"/>
                      </a:lnTo>
                      <a:cubicBezTo>
                        <a:pt x="2625528" y="2785735"/>
                        <a:pt x="2592950" y="2788926"/>
                        <a:pt x="2569612" y="2809139"/>
                      </a:cubicBezTo>
                      <a:cubicBezTo>
                        <a:pt x="2540180" y="2834630"/>
                        <a:pt x="2535445" y="2878528"/>
                        <a:pt x="2558763" y="2909709"/>
                      </a:cubicBezTo>
                      <a:cubicBezTo>
                        <a:pt x="2580225" y="2939886"/>
                        <a:pt x="2602221" y="2944074"/>
                        <a:pt x="2698387" y="2956528"/>
                      </a:cubicBezTo>
                      <a:cubicBezTo>
                        <a:pt x="2612716" y="3019512"/>
                        <a:pt x="2549084" y="3004923"/>
                        <a:pt x="2499317" y="2954166"/>
                      </a:cubicBezTo>
                      <a:cubicBezTo>
                        <a:pt x="2449549" y="2903408"/>
                        <a:pt x="2462151" y="2804007"/>
                        <a:pt x="2521014" y="2753027"/>
                      </a:cubicBezTo>
                      <a:cubicBezTo>
                        <a:pt x="2561003" y="2718393"/>
                        <a:pt x="2614554" y="2708748"/>
                        <a:pt x="2661444" y="2725347"/>
                      </a:cubicBezTo>
                      <a:lnTo>
                        <a:pt x="2695222" y="2691569"/>
                      </a:lnTo>
                      <a:lnTo>
                        <a:pt x="2669947" y="2666294"/>
                      </a:lnTo>
                      <a:lnTo>
                        <a:pt x="2810390" y="2469612"/>
                      </a:lnTo>
                      <a:lnTo>
                        <a:pt x="2809356" y="2468579"/>
                      </a:lnTo>
                      <a:lnTo>
                        <a:pt x="2815551" y="2462385"/>
                      </a:lnTo>
                      <a:lnTo>
                        <a:pt x="2826559" y="2446968"/>
                      </a:lnTo>
                      <a:lnTo>
                        <a:pt x="2831882" y="2446053"/>
                      </a:lnTo>
                      <a:lnTo>
                        <a:pt x="3356925" y="1921010"/>
                      </a:lnTo>
                      <a:lnTo>
                        <a:pt x="3353603" y="1917688"/>
                      </a:lnTo>
                      <a:lnTo>
                        <a:pt x="3197545" y="1761630"/>
                      </a:lnTo>
                      <a:lnTo>
                        <a:pt x="3197544" y="1761631"/>
                      </a:lnTo>
                      <a:lnTo>
                        <a:pt x="3006461" y="1570547"/>
                      </a:lnTo>
                      <a:lnTo>
                        <a:pt x="2971434" y="1535520"/>
                      </a:lnTo>
                      <a:lnTo>
                        <a:pt x="2813706" y="1377793"/>
                      </a:lnTo>
                      <a:lnTo>
                        <a:pt x="2812338" y="1379161"/>
                      </a:lnTo>
                      <a:lnTo>
                        <a:pt x="2619582" y="1186405"/>
                      </a:lnTo>
                      <a:lnTo>
                        <a:pt x="2586227" y="1153050"/>
                      </a:lnTo>
                      <a:lnTo>
                        <a:pt x="2430017" y="996839"/>
                      </a:lnTo>
                      <a:lnTo>
                        <a:pt x="2429101" y="997755"/>
                      </a:lnTo>
                      <a:lnTo>
                        <a:pt x="2247376" y="816030"/>
                      </a:lnTo>
                      <a:lnTo>
                        <a:pt x="2194721" y="868684"/>
                      </a:lnTo>
                      <a:lnTo>
                        <a:pt x="2169629" y="843592"/>
                      </a:lnTo>
                      <a:lnTo>
                        <a:pt x="2012511" y="1000710"/>
                      </a:lnTo>
                      <a:lnTo>
                        <a:pt x="1948715" y="936915"/>
                      </a:lnTo>
                      <a:lnTo>
                        <a:pt x="1776261" y="1109369"/>
                      </a:lnTo>
                      <a:lnTo>
                        <a:pt x="1741234" y="1144396"/>
                      </a:lnTo>
                      <a:lnTo>
                        <a:pt x="1585176" y="1300453"/>
                      </a:lnTo>
                      <a:lnTo>
                        <a:pt x="1550150" y="1335480"/>
                      </a:lnTo>
                      <a:lnTo>
                        <a:pt x="1394093" y="1491537"/>
                      </a:lnTo>
                      <a:lnTo>
                        <a:pt x="1359065" y="1526564"/>
                      </a:lnTo>
                      <a:lnTo>
                        <a:pt x="1201338" y="1684291"/>
                      </a:lnTo>
                      <a:lnTo>
                        <a:pt x="1202706" y="1685660"/>
                      </a:lnTo>
                      <a:lnTo>
                        <a:pt x="1009951" y="1878416"/>
                      </a:lnTo>
                      <a:lnTo>
                        <a:pt x="976596" y="1911771"/>
                      </a:lnTo>
                      <a:lnTo>
                        <a:pt x="820385" y="2067981"/>
                      </a:lnTo>
                      <a:lnTo>
                        <a:pt x="821301" y="2068897"/>
                      </a:lnTo>
                      <a:lnTo>
                        <a:pt x="612116" y="2278081"/>
                      </a:lnTo>
                      <a:lnTo>
                        <a:pt x="673628" y="2339593"/>
                      </a:lnTo>
                      <a:lnTo>
                        <a:pt x="567426" y="2445795"/>
                      </a:lnTo>
                      <a:lnTo>
                        <a:pt x="672230" y="2550598"/>
                      </a:lnTo>
                      <a:lnTo>
                        <a:pt x="566028" y="2656800"/>
                      </a:lnTo>
                      <a:lnTo>
                        <a:pt x="0" y="2090772"/>
                      </a:lnTo>
                      <a:lnTo>
                        <a:pt x="106202" y="1984570"/>
                      </a:lnTo>
                      <a:lnTo>
                        <a:pt x="211005" y="2089373"/>
                      </a:lnTo>
                      <a:lnTo>
                        <a:pt x="317206" y="1983171"/>
                      </a:lnTo>
                      <a:lnTo>
                        <a:pt x="386005" y="2051970"/>
                      </a:lnTo>
                      <a:lnTo>
                        <a:pt x="558644" y="1879331"/>
                      </a:lnTo>
                      <a:lnTo>
                        <a:pt x="557729" y="1878415"/>
                      </a:lnTo>
                      <a:lnTo>
                        <a:pt x="750485" y="1685660"/>
                      </a:lnTo>
                      <a:lnTo>
                        <a:pt x="783839" y="1652305"/>
                      </a:lnTo>
                      <a:lnTo>
                        <a:pt x="943239" y="1492905"/>
                      </a:lnTo>
                      <a:lnTo>
                        <a:pt x="941871" y="1491537"/>
                      </a:lnTo>
                      <a:lnTo>
                        <a:pt x="1132954" y="1300453"/>
                      </a:lnTo>
                      <a:lnTo>
                        <a:pt x="1167982" y="1265426"/>
                      </a:lnTo>
                      <a:lnTo>
                        <a:pt x="1324039" y="1109369"/>
                      </a:lnTo>
                      <a:lnTo>
                        <a:pt x="1359065" y="1074342"/>
                      </a:lnTo>
                      <a:lnTo>
                        <a:pt x="1515123" y="918285"/>
                      </a:lnTo>
                      <a:lnTo>
                        <a:pt x="1550150" y="883258"/>
                      </a:lnTo>
                      <a:lnTo>
                        <a:pt x="1722604" y="710804"/>
                      </a:lnTo>
                      <a:lnTo>
                        <a:pt x="1656089" y="644289"/>
                      </a:lnTo>
                      <a:lnTo>
                        <a:pt x="1813208" y="487170"/>
                      </a:lnTo>
                      <a:lnTo>
                        <a:pt x="1788115" y="462078"/>
                      </a:lnTo>
                      <a:lnTo>
                        <a:pt x="1817021" y="433172"/>
                      </a:lnTo>
                      <a:lnTo>
                        <a:pt x="1638436" y="254587"/>
                      </a:lnTo>
                      <a:lnTo>
                        <a:pt x="1893022" y="0"/>
                      </a:lnTo>
                      <a:lnTo>
                        <a:pt x="1948799" y="55777"/>
                      </a:lnTo>
                      <a:lnTo>
                        <a:pt x="2421315" y="82732"/>
                      </a:lnTo>
                      <a:lnTo>
                        <a:pt x="2424216" y="79831"/>
                      </a:lnTo>
                      <a:lnTo>
                        <a:pt x="2449269" y="10488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6" name="Rectangle 41">
                  <a:extLst>
                    <a:ext uri="{FF2B5EF4-FFF2-40B4-BE49-F238E27FC236}">
                      <a16:creationId xmlns:a16="http://schemas.microsoft.com/office/drawing/2014/main" id="{00AB0D4A-ABB0-A6AD-3E75-AB2A7F987026}"/>
                    </a:ext>
                  </a:extLst>
                </p:cNvPr>
                <p:cNvSpPr>
                  <a:spLocks/>
                </p:cNvSpPr>
                <p:nvPr/>
              </p:nvSpPr>
              <p:spPr>
                <a:xfrm rot="19192674">
                  <a:off x="926950" y="2109352"/>
                  <a:ext cx="360000" cy="360000"/>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7" name="Isosceles Triangle 3">
                  <a:extLst>
                    <a:ext uri="{FF2B5EF4-FFF2-40B4-BE49-F238E27FC236}">
                      <a16:creationId xmlns:a16="http://schemas.microsoft.com/office/drawing/2014/main" id="{7745A421-E16B-3EE9-8CC5-01E08770AEEC}"/>
                    </a:ext>
                  </a:extLst>
                </p:cNvPr>
                <p:cNvSpPr>
                  <a:spLocks noChangeAspect="1"/>
                </p:cNvSpPr>
                <p:nvPr/>
              </p:nvSpPr>
              <p:spPr>
                <a:xfrm rot="2229245">
                  <a:off x="2692912" y="1965188"/>
                  <a:ext cx="359661" cy="360000"/>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sp>
            <p:nvSpPr>
              <p:cNvPr id="32" name="Rectangle 14">
                <a:extLst>
                  <a:ext uri="{FF2B5EF4-FFF2-40B4-BE49-F238E27FC236}">
                    <a16:creationId xmlns:a16="http://schemas.microsoft.com/office/drawing/2014/main" id="{28584752-64E5-B12C-E9EA-820BD4E74575}"/>
                  </a:ext>
                </a:extLst>
              </p:cNvPr>
              <p:cNvSpPr/>
              <p:nvPr/>
            </p:nvSpPr>
            <p:spPr>
              <a:xfrm rot="18143891">
                <a:off x="423487" y="2403381"/>
                <a:ext cx="531261" cy="531261"/>
              </a:xfrm>
              <a:custGeom>
                <a:avLst/>
                <a:gdLst/>
                <a:ahLst/>
                <a:cxnLst/>
                <a:rect l="l" t="t" r="r" b="b"/>
                <a:pathLst>
                  <a:path w="3942192" h="3931865">
                    <a:moveTo>
                      <a:pt x="2826148" y="3448804"/>
                    </a:moveTo>
                    <a:lnTo>
                      <a:pt x="2826148" y="3556804"/>
                    </a:lnTo>
                    <a:lnTo>
                      <a:pt x="3042148" y="3556804"/>
                    </a:lnTo>
                    <a:lnTo>
                      <a:pt x="3042148" y="3448804"/>
                    </a:lnTo>
                    <a:close/>
                    <a:moveTo>
                      <a:pt x="890988" y="3448804"/>
                    </a:moveTo>
                    <a:lnTo>
                      <a:pt x="890988" y="3556804"/>
                    </a:lnTo>
                    <a:lnTo>
                      <a:pt x="1106988" y="3556804"/>
                    </a:lnTo>
                    <a:lnTo>
                      <a:pt x="1106988" y="3448804"/>
                    </a:lnTo>
                    <a:close/>
                    <a:moveTo>
                      <a:pt x="3528192" y="3439467"/>
                    </a:moveTo>
                    <a:lnTo>
                      <a:pt x="3528192" y="3547467"/>
                    </a:lnTo>
                    <a:lnTo>
                      <a:pt x="3744192" y="3547467"/>
                    </a:lnTo>
                    <a:lnTo>
                      <a:pt x="3744192" y="3439467"/>
                    </a:lnTo>
                    <a:close/>
                    <a:moveTo>
                      <a:pt x="198000" y="3439467"/>
                    </a:moveTo>
                    <a:lnTo>
                      <a:pt x="198000" y="3547467"/>
                    </a:lnTo>
                    <a:lnTo>
                      <a:pt x="414000" y="3547467"/>
                    </a:lnTo>
                    <a:lnTo>
                      <a:pt x="414000" y="3439467"/>
                    </a:lnTo>
                    <a:close/>
                    <a:moveTo>
                      <a:pt x="2826148" y="3206154"/>
                    </a:moveTo>
                    <a:lnTo>
                      <a:pt x="2826148" y="3314154"/>
                    </a:lnTo>
                    <a:lnTo>
                      <a:pt x="3042148" y="3314154"/>
                    </a:lnTo>
                    <a:lnTo>
                      <a:pt x="3042148" y="3206154"/>
                    </a:lnTo>
                    <a:close/>
                    <a:moveTo>
                      <a:pt x="890988" y="3206154"/>
                    </a:moveTo>
                    <a:lnTo>
                      <a:pt x="890988" y="3314154"/>
                    </a:lnTo>
                    <a:lnTo>
                      <a:pt x="1106988" y="3314154"/>
                    </a:lnTo>
                    <a:lnTo>
                      <a:pt x="1106988" y="3206154"/>
                    </a:lnTo>
                    <a:close/>
                    <a:moveTo>
                      <a:pt x="3528192" y="3196817"/>
                    </a:moveTo>
                    <a:lnTo>
                      <a:pt x="3528192" y="3304817"/>
                    </a:lnTo>
                    <a:lnTo>
                      <a:pt x="3744192" y="3304817"/>
                    </a:lnTo>
                    <a:lnTo>
                      <a:pt x="3744192" y="3196817"/>
                    </a:lnTo>
                    <a:close/>
                    <a:moveTo>
                      <a:pt x="198000" y="3196817"/>
                    </a:moveTo>
                    <a:lnTo>
                      <a:pt x="198000" y="3304817"/>
                    </a:lnTo>
                    <a:lnTo>
                      <a:pt x="414000" y="3304817"/>
                    </a:lnTo>
                    <a:lnTo>
                      <a:pt x="414000" y="3196817"/>
                    </a:lnTo>
                    <a:close/>
                    <a:moveTo>
                      <a:pt x="2070064" y="3046635"/>
                    </a:moveTo>
                    <a:lnTo>
                      <a:pt x="2070064" y="3154635"/>
                    </a:lnTo>
                    <a:lnTo>
                      <a:pt x="2286064" y="3154635"/>
                    </a:lnTo>
                    <a:lnTo>
                      <a:pt x="2286064" y="3046635"/>
                    </a:lnTo>
                    <a:close/>
                    <a:moveTo>
                      <a:pt x="1638016" y="3037298"/>
                    </a:moveTo>
                    <a:lnTo>
                      <a:pt x="1638016" y="3145298"/>
                    </a:lnTo>
                    <a:lnTo>
                      <a:pt x="1854016" y="3145298"/>
                    </a:lnTo>
                    <a:lnTo>
                      <a:pt x="1854016" y="3037298"/>
                    </a:lnTo>
                    <a:close/>
                    <a:moveTo>
                      <a:pt x="2826148" y="2963504"/>
                    </a:moveTo>
                    <a:lnTo>
                      <a:pt x="2826148" y="3071504"/>
                    </a:lnTo>
                    <a:lnTo>
                      <a:pt x="3042148" y="3071504"/>
                    </a:lnTo>
                    <a:lnTo>
                      <a:pt x="3042148" y="2963504"/>
                    </a:lnTo>
                    <a:close/>
                    <a:moveTo>
                      <a:pt x="890988" y="2963504"/>
                    </a:moveTo>
                    <a:lnTo>
                      <a:pt x="890988" y="3071504"/>
                    </a:lnTo>
                    <a:lnTo>
                      <a:pt x="1106988" y="3071504"/>
                    </a:lnTo>
                    <a:lnTo>
                      <a:pt x="1106988" y="2963504"/>
                    </a:lnTo>
                    <a:close/>
                    <a:moveTo>
                      <a:pt x="3528192" y="2954167"/>
                    </a:moveTo>
                    <a:lnTo>
                      <a:pt x="3528192" y="3062167"/>
                    </a:lnTo>
                    <a:lnTo>
                      <a:pt x="3744192" y="3062167"/>
                    </a:lnTo>
                    <a:lnTo>
                      <a:pt x="3744192" y="2954167"/>
                    </a:lnTo>
                    <a:close/>
                    <a:moveTo>
                      <a:pt x="198000" y="2954167"/>
                    </a:moveTo>
                    <a:lnTo>
                      <a:pt x="198000" y="3062167"/>
                    </a:lnTo>
                    <a:lnTo>
                      <a:pt x="414000" y="3062167"/>
                    </a:lnTo>
                    <a:lnTo>
                      <a:pt x="414000" y="2954167"/>
                    </a:lnTo>
                    <a:close/>
                    <a:moveTo>
                      <a:pt x="2070064" y="2803981"/>
                    </a:moveTo>
                    <a:lnTo>
                      <a:pt x="2070064" y="2911981"/>
                    </a:lnTo>
                    <a:lnTo>
                      <a:pt x="2286064" y="2911981"/>
                    </a:lnTo>
                    <a:lnTo>
                      <a:pt x="2286064" y="2803981"/>
                    </a:lnTo>
                    <a:close/>
                    <a:moveTo>
                      <a:pt x="1638016" y="2794644"/>
                    </a:moveTo>
                    <a:lnTo>
                      <a:pt x="1638016" y="2902644"/>
                    </a:lnTo>
                    <a:lnTo>
                      <a:pt x="1854016" y="2902644"/>
                    </a:lnTo>
                    <a:lnTo>
                      <a:pt x="1854016" y="2794644"/>
                    </a:lnTo>
                    <a:close/>
                    <a:moveTo>
                      <a:pt x="2826148" y="2720854"/>
                    </a:moveTo>
                    <a:lnTo>
                      <a:pt x="2826148" y="2828854"/>
                    </a:lnTo>
                    <a:lnTo>
                      <a:pt x="3042148" y="2828854"/>
                    </a:lnTo>
                    <a:lnTo>
                      <a:pt x="3042148" y="2720854"/>
                    </a:lnTo>
                    <a:close/>
                    <a:moveTo>
                      <a:pt x="890988" y="2720854"/>
                    </a:moveTo>
                    <a:lnTo>
                      <a:pt x="890988" y="2828854"/>
                    </a:lnTo>
                    <a:lnTo>
                      <a:pt x="1106988" y="2828854"/>
                    </a:lnTo>
                    <a:lnTo>
                      <a:pt x="1106988" y="2720854"/>
                    </a:lnTo>
                    <a:close/>
                    <a:moveTo>
                      <a:pt x="3528192" y="2711517"/>
                    </a:moveTo>
                    <a:lnTo>
                      <a:pt x="3528192" y="2819517"/>
                    </a:lnTo>
                    <a:lnTo>
                      <a:pt x="3744192" y="2819517"/>
                    </a:lnTo>
                    <a:lnTo>
                      <a:pt x="3744192" y="2711517"/>
                    </a:lnTo>
                    <a:close/>
                    <a:moveTo>
                      <a:pt x="198000" y="2711517"/>
                    </a:moveTo>
                    <a:lnTo>
                      <a:pt x="198000" y="2819517"/>
                    </a:lnTo>
                    <a:lnTo>
                      <a:pt x="414000" y="2819517"/>
                    </a:lnTo>
                    <a:lnTo>
                      <a:pt x="414000" y="2711517"/>
                    </a:lnTo>
                    <a:close/>
                    <a:moveTo>
                      <a:pt x="2070064" y="2561331"/>
                    </a:moveTo>
                    <a:lnTo>
                      <a:pt x="2070064" y="2669331"/>
                    </a:lnTo>
                    <a:lnTo>
                      <a:pt x="2286064" y="2669331"/>
                    </a:lnTo>
                    <a:lnTo>
                      <a:pt x="2286064" y="2561331"/>
                    </a:lnTo>
                    <a:close/>
                    <a:moveTo>
                      <a:pt x="1638016" y="2551994"/>
                    </a:moveTo>
                    <a:lnTo>
                      <a:pt x="1638016" y="2659994"/>
                    </a:lnTo>
                    <a:lnTo>
                      <a:pt x="1854016" y="2659994"/>
                    </a:lnTo>
                    <a:lnTo>
                      <a:pt x="1854016" y="2551994"/>
                    </a:lnTo>
                    <a:close/>
                    <a:moveTo>
                      <a:pt x="2826148" y="2478204"/>
                    </a:moveTo>
                    <a:lnTo>
                      <a:pt x="2826148" y="2586204"/>
                    </a:lnTo>
                    <a:lnTo>
                      <a:pt x="3042148" y="2586204"/>
                    </a:lnTo>
                    <a:lnTo>
                      <a:pt x="3042148" y="2478204"/>
                    </a:lnTo>
                    <a:close/>
                    <a:moveTo>
                      <a:pt x="890988" y="2478204"/>
                    </a:moveTo>
                    <a:lnTo>
                      <a:pt x="890988" y="2586204"/>
                    </a:lnTo>
                    <a:lnTo>
                      <a:pt x="1106988" y="2586204"/>
                    </a:lnTo>
                    <a:lnTo>
                      <a:pt x="1106988" y="2478204"/>
                    </a:lnTo>
                    <a:close/>
                    <a:moveTo>
                      <a:pt x="3528192" y="2468867"/>
                    </a:moveTo>
                    <a:lnTo>
                      <a:pt x="3528192" y="2576867"/>
                    </a:lnTo>
                    <a:lnTo>
                      <a:pt x="3744192" y="2576867"/>
                    </a:lnTo>
                    <a:lnTo>
                      <a:pt x="3744192" y="2468867"/>
                    </a:lnTo>
                    <a:close/>
                    <a:moveTo>
                      <a:pt x="198000" y="2468867"/>
                    </a:moveTo>
                    <a:lnTo>
                      <a:pt x="198000" y="2576867"/>
                    </a:lnTo>
                    <a:lnTo>
                      <a:pt x="414000" y="2576867"/>
                    </a:lnTo>
                    <a:lnTo>
                      <a:pt x="414000" y="2468867"/>
                    </a:lnTo>
                    <a:close/>
                    <a:moveTo>
                      <a:pt x="2070064" y="2318681"/>
                    </a:moveTo>
                    <a:lnTo>
                      <a:pt x="2070064" y="2426681"/>
                    </a:lnTo>
                    <a:lnTo>
                      <a:pt x="2286064" y="2426681"/>
                    </a:lnTo>
                    <a:lnTo>
                      <a:pt x="2286064" y="2318681"/>
                    </a:lnTo>
                    <a:close/>
                    <a:moveTo>
                      <a:pt x="1638016" y="2309344"/>
                    </a:moveTo>
                    <a:lnTo>
                      <a:pt x="1638016" y="2417344"/>
                    </a:lnTo>
                    <a:lnTo>
                      <a:pt x="1854016" y="2417344"/>
                    </a:lnTo>
                    <a:lnTo>
                      <a:pt x="1854016" y="2309344"/>
                    </a:lnTo>
                    <a:close/>
                    <a:moveTo>
                      <a:pt x="2826148" y="2235554"/>
                    </a:moveTo>
                    <a:lnTo>
                      <a:pt x="2826148" y="2343554"/>
                    </a:lnTo>
                    <a:lnTo>
                      <a:pt x="3042148" y="2343554"/>
                    </a:lnTo>
                    <a:lnTo>
                      <a:pt x="3042148" y="2235554"/>
                    </a:lnTo>
                    <a:close/>
                    <a:moveTo>
                      <a:pt x="890988" y="2235554"/>
                    </a:moveTo>
                    <a:lnTo>
                      <a:pt x="890988" y="2343554"/>
                    </a:lnTo>
                    <a:lnTo>
                      <a:pt x="1106988" y="2343554"/>
                    </a:lnTo>
                    <a:lnTo>
                      <a:pt x="1106988" y="2235554"/>
                    </a:lnTo>
                    <a:close/>
                    <a:moveTo>
                      <a:pt x="3528192" y="2226217"/>
                    </a:moveTo>
                    <a:lnTo>
                      <a:pt x="3528192" y="2334217"/>
                    </a:lnTo>
                    <a:lnTo>
                      <a:pt x="3744192" y="2334217"/>
                    </a:lnTo>
                    <a:lnTo>
                      <a:pt x="3744192" y="2226217"/>
                    </a:lnTo>
                    <a:close/>
                    <a:moveTo>
                      <a:pt x="198000" y="2226217"/>
                    </a:moveTo>
                    <a:lnTo>
                      <a:pt x="198000" y="2334217"/>
                    </a:lnTo>
                    <a:lnTo>
                      <a:pt x="414000" y="2334217"/>
                    </a:lnTo>
                    <a:lnTo>
                      <a:pt x="414000" y="2226217"/>
                    </a:lnTo>
                    <a:close/>
                    <a:moveTo>
                      <a:pt x="2070064" y="2076031"/>
                    </a:moveTo>
                    <a:lnTo>
                      <a:pt x="2070064" y="2184031"/>
                    </a:lnTo>
                    <a:lnTo>
                      <a:pt x="2286064" y="2184031"/>
                    </a:lnTo>
                    <a:lnTo>
                      <a:pt x="2286064" y="2076031"/>
                    </a:lnTo>
                    <a:close/>
                    <a:moveTo>
                      <a:pt x="1638016" y="2066694"/>
                    </a:moveTo>
                    <a:lnTo>
                      <a:pt x="1638016" y="2174694"/>
                    </a:lnTo>
                    <a:lnTo>
                      <a:pt x="1854016" y="2174694"/>
                    </a:lnTo>
                    <a:lnTo>
                      <a:pt x="1854016" y="2066694"/>
                    </a:lnTo>
                    <a:close/>
                    <a:moveTo>
                      <a:pt x="2826148" y="1992904"/>
                    </a:moveTo>
                    <a:lnTo>
                      <a:pt x="2826148" y="2100904"/>
                    </a:lnTo>
                    <a:lnTo>
                      <a:pt x="3042148" y="2100904"/>
                    </a:lnTo>
                    <a:lnTo>
                      <a:pt x="3042148" y="1992904"/>
                    </a:lnTo>
                    <a:close/>
                    <a:moveTo>
                      <a:pt x="890988" y="1992904"/>
                    </a:moveTo>
                    <a:lnTo>
                      <a:pt x="890988" y="2100904"/>
                    </a:lnTo>
                    <a:lnTo>
                      <a:pt x="1106988" y="2100904"/>
                    </a:lnTo>
                    <a:lnTo>
                      <a:pt x="1106988" y="1992904"/>
                    </a:lnTo>
                    <a:close/>
                    <a:moveTo>
                      <a:pt x="3528192" y="1983567"/>
                    </a:moveTo>
                    <a:lnTo>
                      <a:pt x="3528192" y="2091567"/>
                    </a:lnTo>
                    <a:lnTo>
                      <a:pt x="3744192" y="2091567"/>
                    </a:lnTo>
                    <a:lnTo>
                      <a:pt x="3744192" y="1983567"/>
                    </a:lnTo>
                    <a:close/>
                    <a:moveTo>
                      <a:pt x="198000" y="1983567"/>
                    </a:moveTo>
                    <a:lnTo>
                      <a:pt x="198000" y="2091567"/>
                    </a:lnTo>
                    <a:lnTo>
                      <a:pt x="414000" y="2091567"/>
                    </a:lnTo>
                    <a:lnTo>
                      <a:pt x="414000" y="1983567"/>
                    </a:lnTo>
                    <a:close/>
                    <a:moveTo>
                      <a:pt x="2070064" y="1833381"/>
                    </a:moveTo>
                    <a:lnTo>
                      <a:pt x="2070064" y="1941381"/>
                    </a:lnTo>
                    <a:lnTo>
                      <a:pt x="2286064" y="1941381"/>
                    </a:lnTo>
                    <a:lnTo>
                      <a:pt x="2286064" y="1833381"/>
                    </a:lnTo>
                    <a:close/>
                    <a:moveTo>
                      <a:pt x="1638016" y="1824044"/>
                    </a:moveTo>
                    <a:lnTo>
                      <a:pt x="1638016" y="1932044"/>
                    </a:lnTo>
                    <a:lnTo>
                      <a:pt x="1854016" y="1932044"/>
                    </a:lnTo>
                    <a:lnTo>
                      <a:pt x="1854016" y="1824044"/>
                    </a:lnTo>
                    <a:close/>
                    <a:moveTo>
                      <a:pt x="2826148" y="1750254"/>
                    </a:moveTo>
                    <a:lnTo>
                      <a:pt x="2826148" y="1858254"/>
                    </a:lnTo>
                    <a:lnTo>
                      <a:pt x="3042148" y="1858254"/>
                    </a:lnTo>
                    <a:lnTo>
                      <a:pt x="3042148" y="1750254"/>
                    </a:lnTo>
                    <a:close/>
                    <a:moveTo>
                      <a:pt x="890988" y="1750254"/>
                    </a:moveTo>
                    <a:lnTo>
                      <a:pt x="890988" y="1858254"/>
                    </a:lnTo>
                    <a:lnTo>
                      <a:pt x="1106988" y="1858254"/>
                    </a:lnTo>
                    <a:lnTo>
                      <a:pt x="1106988" y="1750254"/>
                    </a:lnTo>
                    <a:close/>
                    <a:moveTo>
                      <a:pt x="3528192" y="1740917"/>
                    </a:moveTo>
                    <a:lnTo>
                      <a:pt x="3528192" y="1848917"/>
                    </a:lnTo>
                    <a:lnTo>
                      <a:pt x="3744192" y="1848917"/>
                    </a:lnTo>
                    <a:lnTo>
                      <a:pt x="3744192" y="1740917"/>
                    </a:lnTo>
                    <a:close/>
                    <a:moveTo>
                      <a:pt x="198000" y="1740917"/>
                    </a:moveTo>
                    <a:lnTo>
                      <a:pt x="198000" y="1848917"/>
                    </a:lnTo>
                    <a:lnTo>
                      <a:pt x="414000" y="1848917"/>
                    </a:lnTo>
                    <a:lnTo>
                      <a:pt x="414000" y="1740917"/>
                    </a:lnTo>
                    <a:close/>
                    <a:moveTo>
                      <a:pt x="2070064" y="1590731"/>
                    </a:moveTo>
                    <a:lnTo>
                      <a:pt x="2070064" y="1698731"/>
                    </a:lnTo>
                    <a:lnTo>
                      <a:pt x="2286064" y="1698731"/>
                    </a:lnTo>
                    <a:lnTo>
                      <a:pt x="2286064" y="1590731"/>
                    </a:lnTo>
                    <a:close/>
                    <a:moveTo>
                      <a:pt x="1638016" y="1581394"/>
                    </a:moveTo>
                    <a:lnTo>
                      <a:pt x="1638016" y="1689394"/>
                    </a:lnTo>
                    <a:lnTo>
                      <a:pt x="1854016" y="1689394"/>
                    </a:lnTo>
                    <a:lnTo>
                      <a:pt x="1854016" y="1581394"/>
                    </a:lnTo>
                    <a:close/>
                    <a:moveTo>
                      <a:pt x="3330192" y="1507604"/>
                    </a:moveTo>
                    <a:lnTo>
                      <a:pt x="3942192" y="1507604"/>
                    </a:lnTo>
                    <a:lnTo>
                      <a:pt x="3942192" y="3931865"/>
                    </a:lnTo>
                    <a:lnTo>
                      <a:pt x="3330192" y="3931865"/>
                    </a:lnTo>
                    <a:close/>
                    <a:moveTo>
                      <a:pt x="2826148" y="1507604"/>
                    </a:moveTo>
                    <a:lnTo>
                      <a:pt x="2826148" y="1615604"/>
                    </a:lnTo>
                    <a:lnTo>
                      <a:pt x="3042148" y="1615604"/>
                    </a:lnTo>
                    <a:lnTo>
                      <a:pt x="3042148" y="1507604"/>
                    </a:lnTo>
                    <a:close/>
                    <a:moveTo>
                      <a:pt x="890988" y="1507604"/>
                    </a:moveTo>
                    <a:lnTo>
                      <a:pt x="890988" y="1615604"/>
                    </a:lnTo>
                    <a:lnTo>
                      <a:pt x="1106988" y="1615604"/>
                    </a:lnTo>
                    <a:lnTo>
                      <a:pt x="1106988" y="1507604"/>
                    </a:lnTo>
                    <a:close/>
                    <a:moveTo>
                      <a:pt x="0" y="1507604"/>
                    </a:moveTo>
                    <a:lnTo>
                      <a:pt x="612000" y="1507604"/>
                    </a:lnTo>
                    <a:lnTo>
                      <a:pt x="612000" y="3931865"/>
                    </a:lnTo>
                    <a:lnTo>
                      <a:pt x="0" y="3931865"/>
                    </a:lnTo>
                    <a:close/>
                    <a:moveTo>
                      <a:pt x="2070064" y="1348081"/>
                    </a:moveTo>
                    <a:lnTo>
                      <a:pt x="2070064" y="1456081"/>
                    </a:lnTo>
                    <a:lnTo>
                      <a:pt x="2286064" y="1456081"/>
                    </a:lnTo>
                    <a:lnTo>
                      <a:pt x="2286064" y="1348081"/>
                    </a:lnTo>
                    <a:close/>
                    <a:moveTo>
                      <a:pt x="1638016" y="1338744"/>
                    </a:moveTo>
                    <a:lnTo>
                      <a:pt x="1638016" y="1446744"/>
                    </a:lnTo>
                    <a:lnTo>
                      <a:pt x="1854016" y="1446744"/>
                    </a:lnTo>
                    <a:lnTo>
                      <a:pt x="1854016" y="1338744"/>
                    </a:lnTo>
                    <a:close/>
                    <a:moveTo>
                      <a:pt x="2628148" y="1267865"/>
                    </a:moveTo>
                    <a:lnTo>
                      <a:pt x="3240148" y="1267865"/>
                    </a:lnTo>
                    <a:lnTo>
                      <a:pt x="3240148" y="3931865"/>
                    </a:lnTo>
                    <a:lnTo>
                      <a:pt x="2628148" y="3931865"/>
                    </a:lnTo>
                    <a:close/>
                    <a:moveTo>
                      <a:pt x="692988" y="1267865"/>
                    </a:moveTo>
                    <a:lnTo>
                      <a:pt x="1304988" y="1267865"/>
                    </a:lnTo>
                    <a:lnTo>
                      <a:pt x="1304988" y="3931865"/>
                    </a:lnTo>
                    <a:lnTo>
                      <a:pt x="692988" y="3931865"/>
                    </a:lnTo>
                    <a:close/>
                    <a:moveTo>
                      <a:pt x="2070064" y="1105431"/>
                    </a:moveTo>
                    <a:lnTo>
                      <a:pt x="2070064" y="1213431"/>
                    </a:lnTo>
                    <a:lnTo>
                      <a:pt x="2286064" y="1213431"/>
                    </a:lnTo>
                    <a:lnTo>
                      <a:pt x="2286064" y="1105431"/>
                    </a:lnTo>
                    <a:close/>
                    <a:moveTo>
                      <a:pt x="1638016" y="1096094"/>
                    </a:moveTo>
                    <a:lnTo>
                      <a:pt x="1638016" y="1204094"/>
                    </a:lnTo>
                    <a:lnTo>
                      <a:pt x="1854016" y="1204094"/>
                    </a:lnTo>
                    <a:lnTo>
                      <a:pt x="1854016" y="1096094"/>
                    </a:lnTo>
                    <a:close/>
                    <a:moveTo>
                      <a:pt x="2070064" y="862781"/>
                    </a:moveTo>
                    <a:lnTo>
                      <a:pt x="2070064" y="970781"/>
                    </a:lnTo>
                    <a:lnTo>
                      <a:pt x="2286064" y="970781"/>
                    </a:lnTo>
                    <a:lnTo>
                      <a:pt x="2286064" y="862781"/>
                    </a:lnTo>
                    <a:close/>
                    <a:moveTo>
                      <a:pt x="1638016" y="853444"/>
                    </a:moveTo>
                    <a:lnTo>
                      <a:pt x="1638016" y="961444"/>
                    </a:lnTo>
                    <a:lnTo>
                      <a:pt x="1854016" y="961444"/>
                    </a:lnTo>
                    <a:lnTo>
                      <a:pt x="1854016" y="853444"/>
                    </a:lnTo>
                    <a:close/>
                    <a:moveTo>
                      <a:pt x="1883174" y="0"/>
                    </a:moveTo>
                    <a:lnTo>
                      <a:pt x="2040907" y="0"/>
                    </a:lnTo>
                    <a:lnTo>
                      <a:pt x="2040907" y="355600"/>
                    </a:lnTo>
                    <a:lnTo>
                      <a:pt x="2178064" y="355600"/>
                    </a:lnTo>
                    <a:lnTo>
                      <a:pt x="2178064" y="596007"/>
                    </a:lnTo>
                    <a:lnTo>
                      <a:pt x="2538104" y="596007"/>
                    </a:lnTo>
                    <a:lnTo>
                      <a:pt x="2538104" y="3931865"/>
                    </a:lnTo>
                    <a:lnTo>
                      <a:pt x="2142040" y="3931865"/>
                    </a:lnTo>
                    <a:lnTo>
                      <a:pt x="2142040" y="3291036"/>
                    </a:lnTo>
                    <a:lnTo>
                      <a:pt x="1782040" y="3291036"/>
                    </a:lnTo>
                    <a:lnTo>
                      <a:pt x="1782040" y="3931865"/>
                    </a:lnTo>
                    <a:lnTo>
                      <a:pt x="1385976" y="3931865"/>
                    </a:lnTo>
                    <a:lnTo>
                      <a:pt x="1385976" y="596007"/>
                    </a:lnTo>
                    <a:lnTo>
                      <a:pt x="1746016" y="596007"/>
                    </a:lnTo>
                    <a:lnTo>
                      <a:pt x="1746016" y="355600"/>
                    </a:lnTo>
                    <a:lnTo>
                      <a:pt x="1883174" y="355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grpSp>
        <p:grpSp>
          <p:nvGrpSpPr>
            <p:cNvPr id="4" name="Group 32">
              <a:extLst>
                <a:ext uri="{FF2B5EF4-FFF2-40B4-BE49-F238E27FC236}">
                  <a16:creationId xmlns:a16="http://schemas.microsoft.com/office/drawing/2014/main" id="{B5EFACAD-A2AB-2E56-D370-2ACF860AB1B6}"/>
                </a:ext>
              </a:extLst>
            </p:cNvPr>
            <p:cNvGrpSpPr/>
            <p:nvPr/>
          </p:nvGrpSpPr>
          <p:grpSpPr>
            <a:xfrm>
              <a:off x="345820" y="2938555"/>
              <a:ext cx="2003306" cy="1966055"/>
              <a:chOff x="1510528" y="1366070"/>
              <a:chExt cx="3431329" cy="3431329"/>
            </a:xfrm>
            <a:effectLst>
              <a:outerShdw blurRad="50800" dist="38100" dir="2700000" algn="tl" rotWithShape="0">
                <a:prstClr val="black">
                  <a:alpha val="40000"/>
                </a:prstClr>
              </a:outerShdw>
            </a:effectLst>
          </p:grpSpPr>
          <p:sp>
            <p:nvSpPr>
              <p:cNvPr id="26" name="Freeform: Shape 33">
                <a:extLst>
                  <a:ext uri="{FF2B5EF4-FFF2-40B4-BE49-F238E27FC236}">
                    <a16:creationId xmlns:a16="http://schemas.microsoft.com/office/drawing/2014/main" id="{0F76FCFC-AA93-6C9C-E503-0C392731845D}"/>
                  </a:ext>
                </a:extLst>
              </p:cNvPr>
              <p:cNvSpPr/>
              <p:nvPr/>
            </p:nvSpPr>
            <p:spPr>
              <a:xfrm>
                <a:off x="1510528" y="1366070"/>
                <a:ext cx="3431329" cy="3431329"/>
              </a:xfrm>
              <a:custGeom>
                <a:avLst/>
                <a:gdLst>
                  <a:gd name="connsiteX0" fmla="*/ 3057049 w 3057525"/>
                  <a:gd name="connsiteY0" fmla="*/ 1532096 h 3057525"/>
                  <a:gd name="connsiteX1" fmla="*/ 1532096 w 3057525"/>
                  <a:gd name="connsiteY1" fmla="*/ 3057049 h 3057525"/>
                  <a:gd name="connsiteX2" fmla="*/ 7144 w 3057525"/>
                  <a:gd name="connsiteY2" fmla="*/ 1532096 h 3057525"/>
                  <a:gd name="connsiteX3" fmla="*/ 1532096 w 3057525"/>
                  <a:gd name="connsiteY3" fmla="*/ 7144 h 3057525"/>
                  <a:gd name="connsiteX4" fmla="*/ 3057049 w 3057525"/>
                  <a:gd name="connsiteY4" fmla="*/ 1532096 h 3057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7525" h="3057525">
                    <a:moveTo>
                      <a:pt x="3057049" y="1532096"/>
                    </a:moveTo>
                    <a:cubicBezTo>
                      <a:pt x="3057049" y="2374304"/>
                      <a:pt x="2374304" y="3057049"/>
                      <a:pt x="1532096" y="3057049"/>
                    </a:cubicBezTo>
                    <a:cubicBezTo>
                      <a:pt x="689888" y="3057049"/>
                      <a:pt x="7144" y="2374304"/>
                      <a:pt x="7144" y="1532096"/>
                    </a:cubicBezTo>
                    <a:cubicBezTo>
                      <a:pt x="7144" y="689888"/>
                      <a:pt x="689888" y="7144"/>
                      <a:pt x="1532096" y="7144"/>
                    </a:cubicBezTo>
                    <a:cubicBezTo>
                      <a:pt x="2374304" y="7144"/>
                      <a:pt x="3057049" y="689888"/>
                      <a:pt x="3057049" y="1532096"/>
                    </a:cubicBezTo>
                    <a:close/>
                  </a:path>
                </a:pathLst>
              </a:custGeom>
              <a:solidFill>
                <a:schemeClr val="accent2">
                  <a:lumMod val="20000"/>
                  <a:lumOff val="80000"/>
                </a:schemeClr>
              </a:solidFill>
              <a:ln w="9525" cap="flat">
                <a:noFill/>
                <a:prstDash val="solid"/>
                <a:miter/>
              </a:ln>
              <a:effectLst>
                <a:outerShdw blurRad="63500" sx="102000" sy="102000" algn="ctr" rotWithShape="0">
                  <a:prstClr val="black">
                    <a:alpha val="40000"/>
                  </a:prstClr>
                </a:outerShdw>
              </a:effectLst>
            </p:spPr>
            <p:txBody>
              <a:bodyPr rtlCol="0" anchor="ctr"/>
              <a:lstStyle/>
              <a:p>
                <a:endParaRPr lang="en-US" dirty="0"/>
              </a:p>
            </p:txBody>
          </p:sp>
          <p:sp>
            <p:nvSpPr>
              <p:cNvPr id="27" name="Freeform: Shape 34">
                <a:extLst>
                  <a:ext uri="{FF2B5EF4-FFF2-40B4-BE49-F238E27FC236}">
                    <a16:creationId xmlns:a16="http://schemas.microsoft.com/office/drawing/2014/main" id="{89543A9E-BF04-7530-3F92-BC3A9DC0139A}"/>
                  </a:ext>
                </a:extLst>
              </p:cNvPr>
              <p:cNvSpPr>
                <a:spLocks noChangeAspect="1"/>
              </p:cNvSpPr>
              <p:nvPr/>
            </p:nvSpPr>
            <p:spPr>
              <a:xfrm>
                <a:off x="1529854" y="1388027"/>
                <a:ext cx="3411797" cy="3337560"/>
              </a:xfrm>
              <a:custGeom>
                <a:avLst/>
                <a:gdLst>
                  <a:gd name="connsiteX0" fmla="*/ 2863236 w 3028217"/>
                  <a:gd name="connsiteY0" fmla="*/ 2049564 h 2962327"/>
                  <a:gd name="connsiteX1" fmla="*/ 2844662 w 3028217"/>
                  <a:gd name="connsiteY1" fmla="*/ 2065518 h 2962327"/>
                  <a:gd name="connsiteX2" fmla="*/ 2847519 w 3028217"/>
                  <a:gd name="connsiteY2" fmla="*/ 2116953 h 2962327"/>
                  <a:gd name="connsiteX3" fmla="*/ 2887525 w 3028217"/>
                  <a:gd name="connsiteY3" fmla="*/ 2084568 h 2962327"/>
                  <a:gd name="connsiteX4" fmla="*/ 2890382 w 3028217"/>
                  <a:gd name="connsiteY4" fmla="*/ 2078853 h 2962327"/>
                  <a:gd name="connsiteX5" fmla="*/ 2890382 w 3028217"/>
                  <a:gd name="connsiteY5" fmla="*/ 2057898 h 2962327"/>
                  <a:gd name="connsiteX6" fmla="*/ 2863236 w 3028217"/>
                  <a:gd name="connsiteY6" fmla="*/ 2049564 h 2962327"/>
                  <a:gd name="connsiteX7" fmla="*/ 2453184 w 3028217"/>
                  <a:gd name="connsiteY7" fmla="*/ 1703568 h 2962327"/>
                  <a:gd name="connsiteX8" fmla="*/ 2444611 w 3028217"/>
                  <a:gd name="connsiteY8" fmla="*/ 1714046 h 2962327"/>
                  <a:gd name="connsiteX9" fmla="*/ 2467471 w 3028217"/>
                  <a:gd name="connsiteY9" fmla="*/ 1740716 h 2962327"/>
                  <a:gd name="connsiteX10" fmla="*/ 2482711 w 3028217"/>
                  <a:gd name="connsiteY10" fmla="*/ 1728333 h 2962327"/>
                  <a:gd name="connsiteX11" fmla="*/ 2453184 w 3028217"/>
                  <a:gd name="connsiteY11" fmla="*/ 1703568 h 2962327"/>
                  <a:gd name="connsiteX12" fmla="*/ 802501 w 3028217"/>
                  <a:gd name="connsiteY12" fmla="*/ 1583553 h 2962327"/>
                  <a:gd name="connsiteX13" fmla="*/ 812026 w 3028217"/>
                  <a:gd name="connsiteY13" fmla="*/ 1589268 h 2962327"/>
                  <a:gd name="connsiteX14" fmla="*/ 802501 w 3028217"/>
                  <a:gd name="connsiteY14" fmla="*/ 1599745 h 2962327"/>
                  <a:gd name="connsiteX15" fmla="*/ 792024 w 3028217"/>
                  <a:gd name="connsiteY15" fmla="*/ 1594030 h 2962327"/>
                  <a:gd name="connsiteX16" fmla="*/ 802501 w 3028217"/>
                  <a:gd name="connsiteY16" fmla="*/ 1583553 h 2962327"/>
                  <a:gd name="connsiteX17" fmla="*/ 573901 w 3028217"/>
                  <a:gd name="connsiteY17" fmla="*/ 1577838 h 2962327"/>
                  <a:gd name="connsiteX18" fmla="*/ 592951 w 3028217"/>
                  <a:gd name="connsiteY18" fmla="*/ 1589268 h 2962327"/>
                  <a:gd name="connsiteX19" fmla="*/ 584379 w 3028217"/>
                  <a:gd name="connsiteY19" fmla="*/ 1596888 h 2962327"/>
                  <a:gd name="connsiteX20" fmla="*/ 565329 w 3028217"/>
                  <a:gd name="connsiteY20" fmla="*/ 1587363 h 2962327"/>
                  <a:gd name="connsiteX21" fmla="*/ 573901 w 3028217"/>
                  <a:gd name="connsiteY21" fmla="*/ 1577838 h 2962327"/>
                  <a:gd name="connsiteX22" fmla="*/ 698678 w 3028217"/>
                  <a:gd name="connsiteY22" fmla="*/ 1550216 h 2962327"/>
                  <a:gd name="connsiteX23" fmla="*/ 763448 w 3028217"/>
                  <a:gd name="connsiteY23" fmla="*/ 1592126 h 2962327"/>
                  <a:gd name="connsiteX24" fmla="*/ 678676 w 3028217"/>
                  <a:gd name="connsiteY24" fmla="*/ 1592126 h 2962327"/>
                  <a:gd name="connsiteX25" fmla="*/ 698678 w 3028217"/>
                  <a:gd name="connsiteY25" fmla="*/ 1550216 h 2962327"/>
                  <a:gd name="connsiteX26" fmla="*/ 492939 w 3028217"/>
                  <a:gd name="connsiteY26" fmla="*/ 1460681 h 2962327"/>
                  <a:gd name="connsiteX27" fmla="*/ 562471 w 3028217"/>
                  <a:gd name="connsiteY27" fmla="*/ 1479731 h 2962327"/>
                  <a:gd name="connsiteX28" fmla="*/ 646291 w 3028217"/>
                  <a:gd name="connsiteY28" fmla="*/ 1537833 h 2962327"/>
                  <a:gd name="connsiteX29" fmla="*/ 577711 w 3028217"/>
                  <a:gd name="connsiteY29" fmla="*/ 1525451 h 2962327"/>
                  <a:gd name="connsiteX30" fmla="*/ 527229 w 3028217"/>
                  <a:gd name="connsiteY30" fmla="*/ 1487351 h 2962327"/>
                  <a:gd name="connsiteX31" fmla="*/ 525032 w 3028217"/>
                  <a:gd name="connsiteY31" fmla="*/ 1486533 h 2962327"/>
                  <a:gd name="connsiteX32" fmla="*/ 527229 w 3028217"/>
                  <a:gd name="connsiteY32" fmla="*/ 1488303 h 2962327"/>
                  <a:gd name="connsiteX33" fmla="*/ 451029 w 3028217"/>
                  <a:gd name="connsiteY33" fmla="*/ 1494971 h 2962327"/>
                  <a:gd name="connsiteX34" fmla="*/ 492939 w 3028217"/>
                  <a:gd name="connsiteY34" fmla="*/ 1460681 h 2962327"/>
                  <a:gd name="connsiteX35" fmla="*/ 592475 w 3028217"/>
                  <a:gd name="connsiteY35" fmla="*/ 1413889 h 2962327"/>
                  <a:gd name="connsiteX36" fmla="*/ 596761 w 3028217"/>
                  <a:gd name="connsiteY36" fmla="*/ 1414961 h 2962327"/>
                  <a:gd name="connsiteX37" fmla="*/ 595809 w 3028217"/>
                  <a:gd name="connsiteY37" fmla="*/ 1447346 h 2962327"/>
                  <a:gd name="connsiteX38" fmla="*/ 588189 w 3028217"/>
                  <a:gd name="connsiteY38" fmla="*/ 1414961 h 2962327"/>
                  <a:gd name="connsiteX39" fmla="*/ 592475 w 3028217"/>
                  <a:gd name="connsiteY39" fmla="*/ 1413889 h 2962327"/>
                  <a:gd name="connsiteX40" fmla="*/ 2633206 w 3028217"/>
                  <a:gd name="connsiteY40" fmla="*/ 1174931 h 2962327"/>
                  <a:gd name="connsiteX41" fmla="*/ 2673211 w 3028217"/>
                  <a:gd name="connsiteY41" fmla="*/ 1180646 h 2962327"/>
                  <a:gd name="connsiteX42" fmla="*/ 2633206 w 3028217"/>
                  <a:gd name="connsiteY42" fmla="*/ 1174931 h 2962327"/>
                  <a:gd name="connsiteX43" fmla="*/ 2477948 w 3028217"/>
                  <a:gd name="connsiteY43" fmla="*/ 1095873 h 2962327"/>
                  <a:gd name="connsiteX44" fmla="*/ 2484616 w 3028217"/>
                  <a:gd name="connsiteY44" fmla="*/ 1110160 h 2962327"/>
                  <a:gd name="connsiteX45" fmla="*/ 2464613 w 3028217"/>
                  <a:gd name="connsiteY45" fmla="*/ 1135878 h 2962327"/>
                  <a:gd name="connsiteX46" fmla="*/ 2444611 w 3028217"/>
                  <a:gd name="connsiteY46" fmla="*/ 1144450 h 2962327"/>
                  <a:gd name="connsiteX47" fmla="*/ 2415083 w 3028217"/>
                  <a:gd name="connsiteY47" fmla="*/ 1119685 h 2962327"/>
                  <a:gd name="connsiteX48" fmla="*/ 2446516 w 3028217"/>
                  <a:gd name="connsiteY48" fmla="*/ 1114923 h 2962327"/>
                  <a:gd name="connsiteX49" fmla="*/ 2477948 w 3028217"/>
                  <a:gd name="connsiteY49" fmla="*/ 1095873 h 2962327"/>
                  <a:gd name="connsiteX50" fmla="*/ 2344599 w 3028217"/>
                  <a:gd name="connsiteY50" fmla="*/ 1039676 h 2962327"/>
                  <a:gd name="connsiteX51" fmla="*/ 2355076 w 3028217"/>
                  <a:gd name="connsiteY51" fmla="*/ 1066346 h 2962327"/>
                  <a:gd name="connsiteX52" fmla="*/ 2341741 w 3028217"/>
                  <a:gd name="connsiteY52" fmla="*/ 1092063 h 2962327"/>
                  <a:gd name="connsiteX53" fmla="*/ 2328406 w 3028217"/>
                  <a:gd name="connsiteY53" fmla="*/ 1065393 h 2962327"/>
                  <a:gd name="connsiteX54" fmla="*/ 2344599 w 3028217"/>
                  <a:gd name="connsiteY54" fmla="*/ 1039676 h 2962327"/>
                  <a:gd name="connsiteX55" fmla="*/ 699631 w 3028217"/>
                  <a:gd name="connsiteY55" fmla="*/ 966334 h 2962327"/>
                  <a:gd name="connsiteX56" fmla="*/ 616764 w 3028217"/>
                  <a:gd name="connsiteY56" fmla="*/ 992051 h 2962327"/>
                  <a:gd name="connsiteX57" fmla="*/ 699631 w 3028217"/>
                  <a:gd name="connsiteY57" fmla="*/ 966334 h 2962327"/>
                  <a:gd name="connsiteX58" fmla="*/ 2786559 w 3028217"/>
                  <a:gd name="connsiteY58" fmla="*/ 938711 h 2962327"/>
                  <a:gd name="connsiteX59" fmla="*/ 2814181 w 3028217"/>
                  <a:gd name="connsiteY59" fmla="*/ 938711 h 2962327"/>
                  <a:gd name="connsiteX60" fmla="*/ 2814181 w 3028217"/>
                  <a:gd name="connsiteY60" fmla="*/ 945378 h 2962327"/>
                  <a:gd name="connsiteX61" fmla="*/ 2786559 w 3028217"/>
                  <a:gd name="connsiteY61" fmla="*/ 938711 h 2962327"/>
                  <a:gd name="connsiteX62" fmla="*/ 737731 w 3028217"/>
                  <a:gd name="connsiteY62" fmla="*/ 935019 h 2962327"/>
                  <a:gd name="connsiteX63" fmla="*/ 702489 w 3028217"/>
                  <a:gd name="connsiteY63" fmla="*/ 951093 h 2962327"/>
                  <a:gd name="connsiteX64" fmla="*/ 770116 w 3028217"/>
                  <a:gd name="connsiteY64" fmla="*/ 936805 h 2962327"/>
                  <a:gd name="connsiteX65" fmla="*/ 737731 w 3028217"/>
                  <a:gd name="connsiteY65" fmla="*/ 935019 h 2962327"/>
                  <a:gd name="connsiteX66" fmla="*/ 619383 w 3028217"/>
                  <a:gd name="connsiteY66" fmla="*/ 880251 h 2962327"/>
                  <a:gd name="connsiteX67" fmla="*/ 608191 w 3028217"/>
                  <a:gd name="connsiteY67" fmla="*/ 882513 h 2962327"/>
                  <a:gd name="connsiteX68" fmla="*/ 541516 w 3028217"/>
                  <a:gd name="connsiteY68" fmla="*/ 968238 h 2962327"/>
                  <a:gd name="connsiteX69" fmla="*/ 558661 w 3028217"/>
                  <a:gd name="connsiteY69" fmla="*/ 975858 h 2962327"/>
                  <a:gd name="connsiteX70" fmla="*/ 578664 w 3028217"/>
                  <a:gd name="connsiteY70" fmla="*/ 949188 h 2962327"/>
                  <a:gd name="connsiteX71" fmla="*/ 623431 w 3028217"/>
                  <a:gd name="connsiteY71" fmla="*/ 890133 h 2962327"/>
                  <a:gd name="connsiteX72" fmla="*/ 619383 w 3028217"/>
                  <a:gd name="connsiteY72" fmla="*/ 880251 h 2962327"/>
                  <a:gd name="connsiteX73" fmla="*/ 659626 w 3028217"/>
                  <a:gd name="connsiteY73" fmla="*/ 872036 h 2962327"/>
                  <a:gd name="connsiteX74" fmla="*/ 647244 w 3028217"/>
                  <a:gd name="connsiteY74" fmla="*/ 879656 h 2962327"/>
                  <a:gd name="connsiteX75" fmla="*/ 657721 w 3028217"/>
                  <a:gd name="connsiteY75" fmla="*/ 950141 h 2962327"/>
                  <a:gd name="connsiteX76" fmla="*/ 683439 w 3028217"/>
                  <a:gd name="connsiteY76" fmla="*/ 913946 h 2962327"/>
                  <a:gd name="connsiteX77" fmla="*/ 711061 w 3028217"/>
                  <a:gd name="connsiteY77" fmla="*/ 910136 h 2962327"/>
                  <a:gd name="connsiteX78" fmla="*/ 709156 w 3028217"/>
                  <a:gd name="connsiteY78" fmla="*/ 891086 h 2962327"/>
                  <a:gd name="connsiteX79" fmla="*/ 659626 w 3028217"/>
                  <a:gd name="connsiteY79" fmla="*/ 872036 h 2962327"/>
                  <a:gd name="connsiteX80" fmla="*/ 620410 w 3028217"/>
                  <a:gd name="connsiteY80" fmla="*/ 803828 h 2962327"/>
                  <a:gd name="connsiteX81" fmla="*/ 603429 w 3028217"/>
                  <a:gd name="connsiteY81" fmla="*/ 807266 h 2962327"/>
                  <a:gd name="connsiteX82" fmla="*/ 532944 w 3028217"/>
                  <a:gd name="connsiteY82" fmla="*/ 841556 h 2962327"/>
                  <a:gd name="connsiteX83" fmla="*/ 541516 w 3028217"/>
                  <a:gd name="connsiteY83" fmla="*/ 855843 h 2962327"/>
                  <a:gd name="connsiteX84" fmla="*/ 602476 w 3028217"/>
                  <a:gd name="connsiteY84" fmla="*/ 859653 h 2962327"/>
                  <a:gd name="connsiteX85" fmla="*/ 652959 w 3028217"/>
                  <a:gd name="connsiteY85" fmla="*/ 835841 h 2962327"/>
                  <a:gd name="connsiteX86" fmla="*/ 620410 w 3028217"/>
                  <a:gd name="connsiteY86" fmla="*/ 803828 h 2962327"/>
                  <a:gd name="connsiteX87" fmla="*/ 2051228 w 3028217"/>
                  <a:gd name="connsiteY87" fmla="*/ 690108 h 2962327"/>
                  <a:gd name="connsiteX88" fmla="*/ 2074088 w 3028217"/>
                  <a:gd name="connsiteY88" fmla="*/ 722493 h 2962327"/>
                  <a:gd name="connsiteX89" fmla="*/ 2021701 w 3028217"/>
                  <a:gd name="connsiteY89" fmla="*/ 782500 h 2962327"/>
                  <a:gd name="connsiteX90" fmla="*/ 2000746 w 3028217"/>
                  <a:gd name="connsiteY90" fmla="*/ 772023 h 2962327"/>
                  <a:gd name="connsiteX91" fmla="*/ 2036941 w 3028217"/>
                  <a:gd name="connsiteY91" fmla="*/ 698680 h 2962327"/>
                  <a:gd name="connsiteX92" fmla="*/ 2051228 w 3028217"/>
                  <a:gd name="connsiteY92" fmla="*/ 690108 h 2962327"/>
                  <a:gd name="connsiteX93" fmla="*/ 2111236 w 3028217"/>
                  <a:gd name="connsiteY93" fmla="*/ 608669 h 2962327"/>
                  <a:gd name="connsiteX94" fmla="*/ 2113141 w 3028217"/>
                  <a:gd name="connsiteY94" fmla="*/ 623433 h 2962327"/>
                  <a:gd name="connsiteX95" fmla="*/ 2111236 w 3028217"/>
                  <a:gd name="connsiteY95" fmla="*/ 626290 h 2962327"/>
                  <a:gd name="connsiteX96" fmla="*/ 2159814 w 3028217"/>
                  <a:gd name="connsiteY96" fmla="*/ 711063 h 2962327"/>
                  <a:gd name="connsiteX97" fmla="*/ 2199819 w 3028217"/>
                  <a:gd name="connsiteY97" fmla="*/ 758688 h 2962327"/>
                  <a:gd name="connsiteX98" fmla="*/ 2176959 w 3028217"/>
                  <a:gd name="connsiteY98" fmla="*/ 800598 h 2962327"/>
                  <a:gd name="connsiteX99" fmla="*/ 2092186 w 3028217"/>
                  <a:gd name="connsiteY99" fmla="*/ 814885 h 2962327"/>
                  <a:gd name="connsiteX100" fmla="*/ 2092186 w 3028217"/>
                  <a:gd name="connsiteY100" fmla="*/ 777738 h 2962327"/>
                  <a:gd name="connsiteX101" fmla="*/ 2111236 w 3028217"/>
                  <a:gd name="connsiteY101" fmla="*/ 740590 h 2962327"/>
                  <a:gd name="connsiteX102" fmla="*/ 2110284 w 3028217"/>
                  <a:gd name="connsiteY102" fmla="*/ 710110 h 2962327"/>
                  <a:gd name="connsiteX103" fmla="*/ 2076946 w 3028217"/>
                  <a:gd name="connsiteY103" fmla="*/ 669153 h 2962327"/>
                  <a:gd name="connsiteX104" fmla="*/ 2097901 w 3028217"/>
                  <a:gd name="connsiteY104" fmla="*/ 611050 h 2962327"/>
                  <a:gd name="connsiteX105" fmla="*/ 2111236 w 3028217"/>
                  <a:gd name="connsiteY105" fmla="*/ 608669 h 2962327"/>
                  <a:gd name="connsiteX106" fmla="*/ 927279 w 3028217"/>
                  <a:gd name="connsiteY106" fmla="*/ 479605 h 2962327"/>
                  <a:gd name="connsiteX107" fmla="*/ 933946 w 3028217"/>
                  <a:gd name="connsiteY107" fmla="*/ 486273 h 2962327"/>
                  <a:gd name="connsiteX108" fmla="*/ 929184 w 3028217"/>
                  <a:gd name="connsiteY108" fmla="*/ 493893 h 2962327"/>
                  <a:gd name="connsiteX109" fmla="*/ 919659 w 3028217"/>
                  <a:gd name="connsiteY109" fmla="*/ 488178 h 2962327"/>
                  <a:gd name="connsiteX110" fmla="*/ 927279 w 3028217"/>
                  <a:gd name="connsiteY110" fmla="*/ 479605 h 2962327"/>
                  <a:gd name="connsiteX111" fmla="*/ 1938089 w 3028217"/>
                  <a:gd name="connsiteY111" fmla="*/ 417931 h 2962327"/>
                  <a:gd name="connsiteX112" fmla="*/ 1959789 w 3028217"/>
                  <a:gd name="connsiteY112" fmla="*/ 441505 h 2962327"/>
                  <a:gd name="connsiteX113" fmla="*/ 1940739 w 3028217"/>
                  <a:gd name="connsiteY113" fmla="*/ 466270 h 2962327"/>
                  <a:gd name="connsiteX114" fmla="*/ 1842631 w 3028217"/>
                  <a:gd name="connsiteY114" fmla="*/ 480558 h 2962327"/>
                  <a:gd name="connsiteX115" fmla="*/ 1832154 w 3028217"/>
                  <a:gd name="connsiteY115" fmla="*/ 458650 h 2962327"/>
                  <a:gd name="connsiteX116" fmla="*/ 1833106 w 3028217"/>
                  <a:gd name="connsiteY116" fmla="*/ 431980 h 2962327"/>
                  <a:gd name="connsiteX117" fmla="*/ 1845489 w 3028217"/>
                  <a:gd name="connsiteY117" fmla="*/ 423408 h 2962327"/>
                  <a:gd name="connsiteX118" fmla="*/ 1857871 w 3028217"/>
                  <a:gd name="connsiteY118" fmla="*/ 432933 h 2962327"/>
                  <a:gd name="connsiteX119" fmla="*/ 1926451 w 3028217"/>
                  <a:gd name="connsiteY119" fmla="*/ 418645 h 2962327"/>
                  <a:gd name="connsiteX120" fmla="*/ 1938089 w 3028217"/>
                  <a:gd name="connsiteY120" fmla="*/ 417931 h 2962327"/>
                  <a:gd name="connsiteX121" fmla="*/ 904419 w 3028217"/>
                  <a:gd name="connsiteY121" fmla="*/ 389118 h 2962327"/>
                  <a:gd name="connsiteX122" fmla="*/ 938709 w 3028217"/>
                  <a:gd name="connsiteY122" fmla="*/ 433886 h 2962327"/>
                  <a:gd name="connsiteX123" fmla="*/ 942519 w 3028217"/>
                  <a:gd name="connsiteY123" fmla="*/ 446268 h 2962327"/>
                  <a:gd name="connsiteX124" fmla="*/ 931089 w 3028217"/>
                  <a:gd name="connsiteY124" fmla="*/ 449125 h 2962327"/>
                  <a:gd name="connsiteX125" fmla="*/ 878701 w 3028217"/>
                  <a:gd name="connsiteY125" fmla="*/ 449125 h 2962327"/>
                  <a:gd name="connsiteX126" fmla="*/ 856794 w 3028217"/>
                  <a:gd name="connsiteY126" fmla="*/ 443411 h 2962327"/>
                  <a:gd name="connsiteX127" fmla="*/ 867271 w 3028217"/>
                  <a:gd name="connsiteY127" fmla="*/ 412930 h 2962327"/>
                  <a:gd name="connsiteX128" fmla="*/ 904419 w 3028217"/>
                  <a:gd name="connsiteY128" fmla="*/ 389118 h 2962327"/>
                  <a:gd name="connsiteX129" fmla="*/ 1062534 w 3028217"/>
                  <a:gd name="connsiteY129" fmla="*/ 340541 h 2962327"/>
                  <a:gd name="connsiteX130" fmla="*/ 1083489 w 3028217"/>
                  <a:gd name="connsiteY130" fmla="*/ 353876 h 2962327"/>
                  <a:gd name="connsiteX131" fmla="*/ 1053961 w 3028217"/>
                  <a:gd name="connsiteY131" fmla="*/ 360543 h 2962327"/>
                  <a:gd name="connsiteX132" fmla="*/ 1062534 w 3028217"/>
                  <a:gd name="connsiteY132" fmla="*/ 340541 h 2962327"/>
                  <a:gd name="connsiteX133" fmla="*/ 2471113 w 3028217"/>
                  <a:gd name="connsiteY133" fmla="*/ 336025 h 2962327"/>
                  <a:gd name="connsiteX134" fmla="*/ 2521763 w 3028217"/>
                  <a:gd name="connsiteY134" fmla="*/ 370068 h 2962327"/>
                  <a:gd name="connsiteX135" fmla="*/ 2848471 w 3028217"/>
                  <a:gd name="connsiteY135" fmla="*/ 785358 h 2962327"/>
                  <a:gd name="connsiteX136" fmla="*/ 2920861 w 3028217"/>
                  <a:gd name="connsiteY136" fmla="*/ 940616 h 2962327"/>
                  <a:gd name="connsiteX137" fmla="*/ 2926576 w 3028217"/>
                  <a:gd name="connsiteY137" fmla="*/ 977763 h 2962327"/>
                  <a:gd name="connsiteX138" fmla="*/ 2847518 w 3028217"/>
                  <a:gd name="connsiteY138" fmla="*/ 938711 h 2962327"/>
                  <a:gd name="connsiteX139" fmla="*/ 2864663 w 3028217"/>
                  <a:gd name="connsiteY139" fmla="*/ 890133 h 2962327"/>
                  <a:gd name="connsiteX140" fmla="*/ 2810371 w 3028217"/>
                  <a:gd name="connsiteY140" fmla="*/ 908231 h 2962327"/>
                  <a:gd name="connsiteX141" fmla="*/ 2757031 w 3028217"/>
                  <a:gd name="connsiteY141" fmla="*/ 904421 h 2962327"/>
                  <a:gd name="connsiteX142" fmla="*/ 2728456 w 3028217"/>
                  <a:gd name="connsiteY142" fmla="*/ 916803 h 2962327"/>
                  <a:gd name="connsiteX143" fmla="*/ 2707501 w 3028217"/>
                  <a:gd name="connsiteY143" fmla="*/ 971096 h 2962327"/>
                  <a:gd name="connsiteX144" fmla="*/ 2706548 w 3028217"/>
                  <a:gd name="connsiteY144" fmla="*/ 1011101 h 2962327"/>
                  <a:gd name="connsiteX145" fmla="*/ 2712263 w 3028217"/>
                  <a:gd name="connsiteY145" fmla="*/ 1044438 h 2962327"/>
                  <a:gd name="connsiteX146" fmla="*/ 2750438 w 3028217"/>
                  <a:gd name="connsiteY146" fmla="*/ 1026892 h 2962327"/>
                  <a:gd name="connsiteX147" fmla="*/ 2757317 w 3028217"/>
                  <a:gd name="connsiteY147" fmla="*/ 1029909 h 2962327"/>
                  <a:gd name="connsiteX148" fmla="*/ 2760842 w 3028217"/>
                  <a:gd name="connsiteY148" fmla="*/ 1028246 h 2962327"/>
                  <a:gd name="connsiteX149" fmla="*/ 2785607 w 3028217"/>
                  <a:gd name="connsiteY149" fmla="*/ 1010148 h 2962327"/>
                  <a:gd name="connsiteX150" fmla="*/ 2804538 w 3028217"/>
                  <a:gd name="connsiteY150" fmla="*/ 1006457 h 2962327"/>
                  <a:gd name="connsiteX151" fmla="*/ 2822755 w 3028217"/>
                  <a:gd name="connsiteY151" fmla="*/ 1009196 h 2962327"/>
                  <a:gd name="connsiteX152" fmla="*/ 2938959 w 3028217"/>
                  <a:gd name="connsiteY152" fmla="*/ 1031103 h 2962327"/>
                  <a:gd name="connsiteX153" fmla="*/ 2959915 w 3028217"/>
                  <a:gd name="connsiteY153" fmla="*/ 1058726 h 2962327"/>
                  <a:gd name="connsiteX154" fmla="*/ 3021827 w 3028217"/>
                  <a:gd name="connsiteY154" fmla="*/ 1368288 h 2962327"/>
                  <a:gd name="connsiteX155" fmla="*/ 3027542 w 3028217"/>
                  <a:gd name="connsiteY155" fmla="*/ 1562598 h 2962327"/>
                  <a:gd name="connsiteX156" fmla="*/ 3020874 w 3028217"/>
                  <a:gd name="connsiteY156" fmla="*/ 1594983 h 2962327"/>
                  <a:gd name="connsiteX157" fmla="*/ 2958009 w 3028217"/>
                  <a:gd name="connsiteY157" fmla="*/ 1512116 h 2962327"/>
                  <a:gd name="connsiteX158" fmla="*/ 2918005 w 3028217"/>
                  <a:gd name="connsiteY158" fmla="*/ 1446393 h 2962327"/>
                  <a:gd name="connsiteX159" fmla="*/ 2860855 w 3028217"/>
                  <a:gd name="connsiteY159" fmla="*/ 1371146 h 2962327"/>
                  <a:gd name="connsiteX160" fmla="*/ 2831327 w 3028217"/>
                  <a:gd name="connsiteY160" fmla="*/ 1343523 h 2962327"/>
                  <a:gd name="connsiteX161" fmla="*/ 2856092 w 3028217"/>
                  <a:gd name="connsiteY161" fmla="*/ 1380671 h 2962327"/>
                  <a:gd name="connsiteX162" fmla="*/ 2930387 w 3028217"/>
                  <a:gd name="connsiteY162" fmla="*/ 1514021 h 2962327"/>
                  <a:gd name="connsiteX163" fmla="*/ 2939912 w 3028217"/>
                  <a:gd name="connsiteY163" fmla="*/ 1546406 h 2962327"/>
                  <a:gd name="connsiteX164" fmla="*/ 2962772 w 3028217"/>
                  <a:gd name="connsiteY164" fmla="*/ 1597841 h 2962327"/>
                  <a:gd name="connsiteX165" fmla="*/ 2999919 w 3028217"/>
                  <a:gd name="connsiteY165" fmla="*/ 1683566 h 2962327"/>
                  <a:gd name="connsiteX166" fmla="*/ 3012302 w 3028217"/>
                  <a:gd name="connsiteY166" fmla="*/ 1740716 h 2962327"/>
                  <a:gd name="connsiteX167" fmla="*/ 2886572 w 3028217"/>
                  <a:gd name="connsiteY167" fmla="*/ 2158864 h 2962327"/>
                  <a:gd name="connsiteX168" fmla="*/ 2841805 w 3028217"/>
                  <a:gd name="connsiteY168" fmla="*/ 2246493 h 2962327"/>
                  <a:gd name="connsiteX169" fmla="*/ 2821802 w 3028217"/>
                  <a:gd name="connsiteY169" fmla="*/ 2266496 h 2962327"/>
                  <a:gd name="connsiteX170" fmla="*/ 2808467 w 3028217"/>
                  <a:gd name="connsiteY170" fmla="*/ 2240778 h 2962327"/>
                  <a:gd name="connsiteX171" fmla="*/ 2785607 w 3028217"/>
                  <a:gd name="connsiteY171" fmla="*/ 2172198 h 2962327"/>
                  <a:gd name="connsiteX172" fmla="*/ 2805609 w 3028217"/>
                  <a:gd name="connsiteY172" fmla="*/ 2234111 h 2962327"/>
                  <a:gd name="connsiteX173" fmla="*/ 2821802 w 3028217"/>
                  <a:gd name="connsiteY173" fmla="*/ 2273164 h 2962327"/>
                  <a:gd name="connsiteX174" fmla="*/ 2708455 w 3028217"/>
                  <a:gd name="connsiteY174" fmla="*/ 2451281 h 2962327"/>
                  <a:gd name="connsiteX175" fmla="*/ 2551292 w 3028217"/>
                  <a:gd name="connsiteY175" fmla="*/ 2622731 h 2962327"/>
                  <a:gd name="connsiteX176" fmla="*/ 2476997 w 3028217"/>
                  <a:gd name="connsiteY176" fmla="*/ 2687501 h 2962327"/>
                  <a:gd name="connsiteX177" fmla="*/ 2463662 w 3028217"/>
                  <a:gd name="connsiteY177" fmla="*/ 2655116 h 2962327"/>
                  <a:gd name="connsiteX178" fmla="*/ 2425562 w 3028217"/>
                  <a:gd name="connsiteY178" fmla="*/ 2533196 h 2962327"/>
                  <a:gd name="connsiteX179" fmla="*/ 2439849 w 3028217"/>
                  <a:gd name="connsiteY179" fmla="*/ 2375081 h 2962327"/>
                  <a:gd name="connsiteX180" fmla="*/ 2449374 w 3028217"/>
                  <a:gd name="connsiteY180" fmla="*/ 2301739 h 2962327"/>
                  <a:gd name="connsiteX181" fmla="*/ 2430324 w 3028217"/>
                  <a:gd name="connsiteY181" fmla="*/ 2210298 h 2962327"/>
                  <a:gd name="connsiteX182" fmla="*/ 2396987 w 3028217"/>
                  <a:gd name="connsiteY182" fmla="*/ 2144576 h 2962327"/>
                  <a:gd name="connsiteX183" fmla="*/ 2370317 w 3028217"/>
                  <a:gd name="connsiteY183" fmla="*/ 2012178 h 2962327"/>
                  <a:gd name="connsiteX184" fmla="*/ 2374127 w 3028217"/>
                  <a:gd name="connsiteY184" fmla="*/ 1992176 h 2962327"/>
                  <a:gd name="connsiteX185" fmla="*/ 2319834 w 3028217"/>
                  <a:gd name="connsiteY185" fmla="*/ 1944551 h 2962327"/>
                  <a:gd name="connsiteX186" fmla="*/ 2282687 w 3028217"/>
                  <a:gd name="connsiteY186" fmla="*/ 1931216 h 2962327"/>
                  <a:gd name="connsiteX187" fmla="*/ 2200772 w 3028217"/>
                  <a:gd name="connsiteY187" fmla="*/ 1905498 h 2962327"/>
                  <a:gd name="connsiteX188" fmla="*/ 2157909 w 3028217"/>
                  <a:gd name="connsiteY188" fmla="*/ 1926453 h 2962327"/>
                  <a:gd name="connsiteX189" fmla="*/ 2106474 w 3028217"/>
                  <a:gd name="connsiteY189" fmla="*/ 1931216 h 2962327"/>
                  <a:gd name="connsiteX190" fmla="*/ 2040752 w 3028217"/>
                  <a:gd name="connsiteY190" fmla="*/ 1937883 h 2962327"/>
                  <a:gd name="connsiteX191" fmla="*/ 1974077 w 3028217"/>
                  <a:gd name="connsiteY191" fmla="*/ 1924548 h 2962327"/>
                  <a:gd name="connsiteX192" fmla="*/ 1919784 w 3028217"/>
                  <a:gd name="connsiteY192" fmla="*/ 1877876 h 2962327"/>
                  <a:gd name="connsiteX193" fmla="*/ 1896924 w 3028217"/>
                  <a:gd name="connsiteY193" fmla="*/ 1849301 h 2962327"/>
                  <a:gd name="connsiteX194" fmla="*/ 1839774 w 3028217"/>
                  <a:gd name="connsiteY194" fmla="*/ 1762623 h 2962327"/>
                  <a:gd name="connsiteX195" fmla="*/ 1822629 w 3028217"/>
                  <a:gd name="connsiteY195" fmla="*/ 1676898 h 2962327"/>
                  <a:gd name="connsiteX196" fmla="*/ 1829297 w 3028217"/>
                  <a:gd name="connsiteY196" fmla="*/ 1537833 h 2962327"/>
                  <a:gd name="connsiteX197" fmla="*/ 1828344 w 3028217"/>
                  <a:gd name="connsiteY197" fmla="*/ 1514973 h 2962327"/>
                  <a:gd name="connsiteX198" fmla="*/ 1909307 w 3028217"/>
                  <a:gd name="connsiteY198" fmla="*/ 1373051 h 2962327"/>
                  <a:gd name="connsiteX199" fmla="*/ 1929309 w 3028217"/>
                  <a:gd name="connsiteY199" fmla="*/ 1361621 h 2962327"/>
                  <a:gd name="connsiteX200" fmla="*/ 1977887 w 3028217"/>
                  <a:gd name="connsiteY200" fmla="*/ 1293041 h 2962327"/>
                  <a:gd name="connsiteX201" fmla="*/ 2019797 w 3028217"/>
                  <a:gd name="connsiteY201" fmla="*/ 1227318 h 2962327"/>
                  <a:gd name="connsiteX202" fmla="*/ 2051229 w 3028217"/>
                  <a:gd name="connsiteY202" fmla="*/ 1178741 h 2962327"/>
                  <a:gd name="connsiteX203" fmla="*/ 2083614 w 3028217"/>
                  <a:gd name="connsiteY203" fmla="*/ 1172073 h 2962327"/>
                  <a:gd name="connsiteX204" fmla="*/ 2161719 w 3028217"/>
                  <a:gd name="connsiteY204" fmla="*/ 1162548 h 2962327"/>
                  <a:gd name="connsiteX205" fmla="*/ 2266494 w 3028217"/>
                  <a:gd name="connsiteY205" fmla="*/ 1136831 h 2962327"/>
                  <a:gd name="connsiteX206" fmla="*/ 2331264 w 3028217"/>
                  <a:gd name="connsiteY206" fmla="*/ 1133021 h 2962327"/>
                  <a:gd name="connsiteX207" fmla="*/ 2387462 w 3028217"/>
                  <a:gd name="connsiteY207" fmla="*/ 1197791 h 2962327"/>
                  <a:gd name="connsiteX208" fmla="*/ 2400797 w 3028217"/>
                  <a:gd name="connsiteY208" fmla="*/ 1229223 h 2962327"/>
                  <a:gd name="connsiteX209" fmla="*/ 2517002 w 3028217"/>
                  <a:gd name="connsiteY209" fmla="*/ 1283516 h 2962327"/>
                  <a:gd name="connsiteX210" fmla="*/ 2556055 w 3028217"/>
                  <a:gd name="connsiteY210" fmla="*/ 1266371 h 2962327"/>
                  <a:gd name="connsiteX211" fmla="*/ 2617967 w 3028217"/>
                  <a:gd name="connsiteY211" fmla="*/ 1241606 h 2962327"/>
                  <a:gd name="connsiteX212" fmla="*/ 2701787 w 3028217"/>
                  <a:gd name="connsiteY212" fmla="*/ 1271133 h 2962327"/>
                  <a:gd name="connsiteX213" fmla="*/ 2823707 w 3028217"/>
                  <a:gd name="connsiteY213" fmla="*/ 1270181 h 2962327"/>
                  <a:gd name="connsiteX214" fmla="*/ 2842757 w 3028217"/>
                  <a:gd name="connsiteY214" fmla="*/ 1253988 h 2962327"/>
                  <a:gd name="connsiteX215" fmla="*/ 2857997 w 3028217"/>
                  <a:gd name="connsiteY215" fmla="*/ 1191123 h 2962327"/>
                  <a:gd name="connsiteX216" fmla="*/ 2824659 w 3028217"/>
                  <a:gd name="connsiteY216" fmla="*/ 1163501 h 2962327"/>
                  <a:gd name="connsiteX217" fmla="*/ 2781797 w 3028217"/>
                  <a:gd name="connsiteY217" fmla="*/ 1153023 h 2962327"/>
                  <a:gd name="connsiteX218" fmla="*/ 2778142 w 3028217"/>
                  <a:gd name="connsiteY218" fmla="*/ 1149005 h 2962327"/>
                  <a:gd name="connsiteX219" fmla="*/ 2758579 w 3028217"/>
                  <a:gd name="connsiteY219" fmla="*/ 1157637 h 2962327"/>
                  <a:gd name="connsiteX220" fmla="*/ 2684641 w 3028217"/>
                  <a:gd name="connsiteY220" fmla="*/ 1122543 h 2962327"/>
                  <a:gd name="connsiteX221" fmla="*/ 2664638 w 3028217"/>
                  <a:gd name="connsiteY221" fmla="*/ 1083491 h 2962327"/>
                  <a:gd name="connsiteX222" fmla="*/ 2646541 w 3028217"/>
                  <a:gd name="connsiteY222" fmla="*/ 1054916 h 2962327"/>
                  <a:gd name="connsiteX223" fmla="*/ 2610346 w 3028217"/>
                  <a:gd name="connsiteY223" fmla="*/ 1080633 h 2962327"/>
                  <a:gd name="connsiteX224" fmla="*/ 2609202 w 3028217"/>
                  <a:gd name="connsiteY224" fmla="*/ 1082346 h 2962327"/>
                  <a:gd name="connsiteX225" fmla="*/ 2613204 w 3028217"/>
                  <a:gd name="connsiteY225" fmla="*/ 1086348 h 2962327"/>
                  <a:gd name="connsiteX226" fmla="*/ 2632254 w 3028217"/>
                  <a:gd name="connsiteY226" fmla="*/ 1108255 h 2962327"/>
                  <a:gd name="connsiteX227" fmla="*/ 2609394 w 3028217"/>
                  <a:gd name="connsiteY227" fmla="*/ 1145403 h 2962327"/>
                  <a:gd name="connsiteX228" fmla="*/ 2584629 w 3028217"/>
                  <a:gd name="connsiteY228" fmla="*/ 1132068 h 2962327"/>
                  <a:gd name="connsiteX229" fmla="*/ 2566055 w 3028217"/>
                  <a:gd name="connsiteY229" fmla="*/ 1095397 h 2962327"/>
                  <a:gd name="connsiteX230" fmla="*/ 2558490 w 3028217"/>
                  <a:gd name="connsiteY230" fmla="*/ 1083461 h 2962327"/>
                  <a:gd name="connsiteX231" fmla="*/ 2545576 w 3028217"/>
                  <a:gd name="connsiteY231" fmla="*/ 1071108 h 2962327"/>
                  <a:gd name="connsiteX232" fmla="*/ 2536051 w 3028217"/>
                  <a:gd name="connsiteY232" fmla="*/ 1061583 h 2962327"/>
                  <a:gd name="connsiteX233" fmla="*/ 2429371 w 3028217"/>
                  <a:gd name="connsiteY233" fmla="*/ 952046 h 2962327"/>
                  <a:gd name="connsiteX234" fmla="*/ 2417941 w 3028217"/>
                  <a:gd name="connsiteY234" fmla="*/ 944426 h 2962327"/>
                  <a:gd name="connsiteX235" fmla="*/ 2407463 w 3028217"/>
                  <a:gd name="connsiteY235" fmla="*/ 947283 h 2962327"/>
                  <a:gd name="connsiteX236" fmla="*/ 2469376 w 3028217"/>
                  <a:gd name="connsiteY236" fmla="*/ 1014911 h 2962327"/>
                  <a:gd name="connsiteX237" fmla="*/ 2509381 w 3028217"/>
                  <a:gd name="connsiteY237" fmla="*/ 1044438 h 2962327"/>
                  <a:gd name="connsiteX238" fmla="*/ 2504618 w 3028217"/>
                  <a:gd name="connsiteY238" fmla="*/ 1057773 h 2962327"/>
                  <a:gd name="connsiteX239" fmla="*/ 2488426 w 3028217"/>
                  <a:gd name="connsiteY239" fmla="*/ 1077776 h 2962327"/>
                  <a:gd name="connsiteX240" fmla="*/ 2476996 w 3028217"/>
                  <a:gd name="connsiteY240" fmla="*/ 1084443 h 2962327"/>
                  <a:gd name="connsiteX241" fmla="*/ 2356028 w 3028217"/>
                  <a:gd name="connsiteY241" fmla="*/ 985383 h 2962327"/>
                  <a:gd name="connsiteX242" fmla="*/ 2317928 w 3028217"/>
                  <a:gd name="connsiteY242" fmla="*/ 978716 h 2962327"/>
                  <a:gd name="connsiteX243" fmla="*/ 2295068 w 3028217"/>
                  <a:gd name="connsiteY243" fmla="*/ 993003 h 2962327"/>
                  <a:gd name="connsiteX244" fmla="*/ 2196008 w 3028217"/>
                  <a:gd name="connsiteY244" fmla="*/ 1057773 h 2962327"/>
                  <a:gd name="connsiteX245" fmla="*/ 2181721 w 3028217"/>
                  <a:gd name="connsiteY245" fmla="*/ 1087301 h 2962327"/>
                  <a:gd name="connsiteX246" fmla="*/ 2105521 w 3028217"/>
                  <a:gd name="connsiteY246" fmla="*/ 1157786 h 2962327"/>
                  <a:gd name="connsiteX247" fmla="*/ 2053133 w 3028217"/>
                  <a:gd name="connsiteY247" fmla="*/ 1155881 h 2962327"/>
                  <a:gd name="connsiteX248" fmla="*/ 2036941 w 3028217"/>
                  <a:gd name="connsiteY248" fmla="*/ 1136831 h 2962327"/>
                  <a:gd name="connsiteX249" fmla="*/ 2008366 w 3028217"/>
                  <a:gd name="connsiteY249" fmla="*/ 1131116 h 2962327"/>
                  <a:gd name="connsiteX250" fmla="*/ 2001698 w 3028217"/>
                  <a:gd name="connsiteY250" fmla="*/ 1074918 h 2962327"/>
                  <a:gd name="connsiteX251" fmla="*/ 2008366 w 3028217"/>
                  <a:gd name="connsiteY251" fmla="*/ 1001576 h 2962327"/>
                  <a:gd name="connsiteX252" fmla="*/ 2035988 w 3028217"/>
                  <a:gd name="connsiteY252" fmla="*/ 977763 h 2962327"/>
                  <a:gd name="connsiteX253" fmla="*/ 2107426 w 3028217"/>
                  <a:gd name="connsiteY253" fmla="*/ 983478 h 2962327"/>
                  <a:gd name="connsiteX254" fmla="*/ 2148383 w 3028217"/>
                  <a:gd name="connsiteY254" fmla="*/ 975858 h 2962327"/>
                  <a:gd name="connsiteX255" fmla="*/ 2150288 w 3028217"/>
                  <a:gd name="connsiteY255" fmla="*/ 913946 h 2962327"/>
                  <a:gd name="connsiteX256" fmla="*/ 2112188 w 3028217"/>
                  <a:gd name="connsiteY256" fmla="*/ 876798 h 2962327"/>
                  <a:gd name="connsiteX257" fmla="*/ 2096948 w 3028217"/>
                  <a:gd name="connsiteY257" fmla="*/ 862511 h 2962327"/>
                  <a:gd name="connsiteX258" fmla="*/ 2118856 w 3028217"/>
                  <a:gd name="connsiteY258" fmla="*/ 849176 h 2962327"/>
                  <a:gd name="connsiteX259" fmla="*/ 2206486 w 3028217"/>
                  <a:gd name="connsiteY259" fmla="*/ 810123 h 2962327"/>
                  <a:gd name="connsiteX260" fmla="*/ 2308403 w 3028217"/>
                  <a:gd name="connsiteY260" fmla="*/ 731066 h 2962327"/>
                  <a:gd name="connsiteX261" fmla="*/ 2321738 w 3028217"/>
                  <a:gd name="connsiteY261" fmla="*/ 708206 h 2962327"/>
                  <a:gd name="connsiteX262" fmla="*/ 2311261 w 3028217"/>
                  <a:gd name="connsiteY262" fmla="*/ 679631 h 2962327"/>
                  <a:gd name="connsiteX263" fmla="*/ 2320786 w 3028217"/>
                  <a:gd name="connsiteY263" fmla="*/ 643436 h 2962327"/>
                  <a:gd name="connsiteX264" fmla="*/ 2338883 w 3028217"/>
                  <a:gd name="connsiteY264" fmla="*/ 638673 h 2962327"/>
                  <a:gd name="connsiteX265" fmla="*/ 2343646 w 3028217"/>
                  <a:gd name="connsiteY265" fmla="*/ 675821 h 2962327"/>
                  <a:gd name="connsiteX266" fmla="*/ 2348408 w 3028217"/>
                  <a:gd name="connsiteY266" fmla="*/ 699633 h 2962327"/>
                  <a:gd name="connsiteX267" fmla="*/ 2376031 w 3028217"/>
                  <a:gd name="connsiteY267" fmla="*/ 706301 h 2962327"/>
                  <a:gd name="connsiteX268" fmla="*/ 2385556 w 3028217"/>
                  <a:gd name="connsiteY268" fmla="*/ 704396 h 2962327"/>
                  <a:gd name="connsiteX269" fmla="*/ 2454136 w 3028217"/>
                  <a:gd name="connsiteY269" fmla="*/ 698681 h 2962327"/>
                  <a:gd name="connsiteX270" fmla="*/ 2476996 w 3028217"/>
                  <a:gd name="connsiteY270" fmla="*/ 692013 h 2962327"/>
                  <a:gd name="connsiteX271" fmla="*/ 2517953 w 3028217"/>
                  <a:gd name="connsiteY271" fmla="*/ 648198 h 2962327"/>
                  <a:gd name="connsiteX272" fmla="*/ 2563673 w 3028217"/>
                  <a:gd name="connsiteY272" fmla="*/ 626291 h 2962327"/>
                  <a:gd name="connsiteX273" fmla="*/ 2554148 w 3028217"/>
                  <a:gd name="connsiteY273" fmla="*/ 585333 h 2962327"/>
                  <a:gd name="connsiteX274" fmla="*/ 2572928 w 3028217"/>
                  <a:gd name="connsiteY274" fmla="*/ 573708 h 2962327"/>
                  <a:gd name="connsiteX275" fmla="*/ 2586098 w 3028217"/>
                  <a:gd name="connsiteY275" fmla="*/ 571735 h 2962327"/>
                  <a:gd name="connsiteX276" fmla="*/ 2586726 w 3028217"/>
                  <a:gd name="connsiteY276" fmla="*/ 571671 h 2962327"/>
                  <a:gd name="connsiteX277" fmla="*/ 2624633 w 3028217"/>
                  <a:gd name="connsiteY277" fmla="*/ 568188 h 2962327"/>
                  <a:gd name="connsiteX278" fmla="*/ 2630348 w 3028217"/>
                  <a:gd name="connsiteY278" fmla="*/ 563426 h 2962327"/>
                  <a:gd name="connsiteX279" fmla="*/ 2633206 w 3028217"/>
                  <a:gd name="connsiteY279" fmla="*/ 563426 h 2962327"/>
                  <a:gd name="connsiteX280" fmla="*/ 2626538 w 3028217"/>
                  <a:gd name="connsiteY280" fmla="*/ 563426 h 2962327"/>
                  <a:gd name="connsiteX281" fmla="*/ 2593082 w 3028217"/>
                  <a:gd name="connsiteY281" fmla="*/ 570689 h 2962327"/>
                  <a:gd name="connsiteX282" fmla="*/ 2586098 w 3028217"/>
                  <a:gd name="connsiteY282" fmla="*/ 571735 h 2962327"/>
                  <a:gd name="connsiteX283" fmla="*/ 2574151 w 3028217"/>
                  <a:gd name="connsiteY283" fmla="*/ 572951 h 2962327"/>
                  <a:gd name="connsiteX284" fmla="*/ 2572928 w 3028217"/>
                  <a:gd name="connsiteY284" fmla="*/ 573708 h 2962327"/>
                  <a:gd name="connsiteX285" fmla="*/ 2558911 w 3028217"/>
                  <a:gd name="connsiteY285" fmla="*/ 575808 h 2962327"/>
                  <a:gd name="connsiteX286" fmla="*/ 2506523 w 3028217"/>
                  <a:gd name="connsiteY286" fmla="*/ 541518 h 2962327"/>
                  <a:gd name="connsiteX287" fmla="*/ 2512238 w 3028217"/>
                  <a:gd name="connsiteY287" fmla="*/ 480558 h 2962327"/>
                  <a:gd name="connsiteX288" fmla="*/ 2533193 w 3028217"/>
                  <a:gd name="connsiteY288" fmla="*/ 458651 h 2962327"/>
                  <a:gd name="connsiteX289" fmla="*/ 2534146 w 3028217"/>
                  <a:gd name="connsiteY289" fmla="*/ 440553 h 2962327"/>
                  <a:gd name="connsiteX290" fmla="*/ 2513191 w 3028217"/>
                  <a:gd name="connsiteY290" fmla="*/ 445316 h 2962327"/>
                  <a:gd name="connsiteX291" fmla="*/ 2464613 w 3028217"/>
                  <a:gd name="connsiteY291" fmla="*/ 509133 h 2962327"/>
                  <a:gd name="connsiteX292" fmla="*/ 2467471 w 3028217"/>
                  <a:gd name="connsiteY292" fmla="*/ 551996 h 2962327"/>
                  <a:gd name="connsiteX293" fmla="*/ 2468423 w 3028217"/>
                  <a:gd name="connsiteY293" fmla="*/ 597716 h 2962327"/>
                  <a:gd name="connsiteX294" fmla="*/ 2453183 w 3028217"/>
                  <a:gd name="connsiteY294" fmla="*/ 638673 h 2962327"/>
                  <a:gd name="connsiteX295" fmla="*/ 2423656 w 3028217"/>
                  <a:gd name="connsiteY295" fmla="*/ 676773 h 2962327"/>
                  <a:gd name="connsiteX296" fmla="*/ 2389366 w 3028217"/>
                  <a:gd name="connsiteY296" fmla="*/ 683441 h 2962327"/>
                  <a:gd name="connsiteX297" fmla="*/ 2383651 w 3028217"/>
                  <a:gd name="connsiteY297" fmla="*/ 659628 h 2962327"/>
                  <a:gd name="connsiteX298" fmla="*/ 2367458 w 3028217"/>
                  <a:gd name="connsiteY298" fmla="*/ 627243 h 2962327"/>
                  <a:gd name="connsiteX299" fmla="*/ 2308403 w 3028217"/>
                  <a:gd name="connsiteY299" fmla="*/ 612003 h 2962327"/>
                  <a:gd name="connsiteX300" fmla="*/ 2270303 w 3028217"/>
                  <a:gd name="connsiteY300" fmla="*/ 571046 h 2962327"/>
                  <a:gd name="connsiteX301" fmla="*/ 2260778 w 3028217"/>
                  <a:gd name="connsiteY301" fmla="*/ 543423 h 2962327"/>
                  <a:gd name="connsiteX302" fmla="*/ 2259826 w 3028217"/>
                  <a:gd name="connsiteY302" fmla="*/ 522468 h 2962327"/>
                  <a:gd name="connsiteX303" fmla="*/ 2390318 w 3028217"/>
                  <a:gd name="connsiteY303" fmla="*/ 385308 h 2962327"/>
                  <a:gd name="connsiteX304" fmla="*/ 2416988 w 3028217"/>
                  <a:gd name="connsiteY304" fmla="*/ 357686 h 2962327"/>
                  <a:gd name="connsiteX305" fmla="*/ 2417941 w 3028217"/>
                  <a:gd name="connsiteY305" fmla="*/ 351971 h 2962327"/>
                  <a:gd name="connsiteX306" fmla="*/ 2424608 w 3028217"/>
                  <a:gd name="connsiteY306" fmla="*/ 353876 h 2962327"/>
                  <a:gd name="connsiteX307" fmla="*/ 2452245 w 3028217"/>
                  <a:gd name="connsiteY307" fmla="*/ 336582 h 2962327"/>
                  <a:gd name="connsiteX308" fmla="*/ 2471113 w 3028217"/>
                  <a:gd name="connsiteY308" fmla="*/ 336025 h 2962327"/>
                  <a:gd name="connsiteX309" fmla="*/ 761544 w 3028217"/>
                  <a:gd name="connsiteY309" fmla="*/ 194808 h 2962327"/>
                  <a:gd name="connsiteX310" fmla="*/ 773926 w 3028217"/>
                  <a:gd name="connsiteY310" fmla="*/ 216716 h 2962327"/>
                  <a:gd name="connsiteX311" fmla="*/ 773926 w 3028217"/>
                  <a:gd name="connsiteY311" fmla="*/ 278628 h 2962327"/>
                  <a:gd name="connsiteX312" fmla="*/ 687249 w 3028217"/>
                  <a:gd name="connsiteY312" fmla="*/ 293868 h 2962327"/>
                  <a:gd name="connsiteX313" fmla="*/ 671056 w 3028217"/>
                  <a:gd name="connsiteY313" fmla="*/ 292916 h 2962327"/>
                  <a:gd name="connsiteX314" fmla="*/ 640576 w 3028217"/>
                  <a:gd name="connsiteY314" fmla="*/ 298631 h 2962327"/>
                  <a:gd name="connsiteX315" fmla="*/ 603429 w 3028217"/>
                  <a:gd name="connsiteY315" fmla="*/ 291011 h 2962327"/>
                  <a:gd name="connsiteX316" fmla="*/ 715824 w 3028217"/>
                  <a:gd name="connsiteY316" fmla="*/ 211953 h 2962327"/>
                  <a:gd name="connsiteX317" fmla="*/ 727254 w 3028217"/>
                  <a:gd name="connsiteY317" fmla="*/ 215763 h 2962327"/>
                  <a:gd name="connsiteX318" fmla="*/ 761544 w 3028217"/>
                  <a:gd name="connsiteY318" fmla="*/ 194808 h 2962327"/>
                  <a:gd name="connsiteX319" fmla="*/ 873343 w 3028217"/>
                  <a:gd name="connsiteY319" fmla="*/ 184331 h 2962327"/>
                  <a:gd name="connsiteX320" fmla="*/ 891083 w 3028217"/>
                  <a:gd name="connsiteY320" fmla="*/ 191951 h 2962327"/>
                  <a:gd name="connsiteX321" fmla="*/ 888226 w 3028217"/>
                  <a:gd name="connsiteY321" fmla="*/ 217668 h 2962327"/>
                  <a:gd name="connsiteX322" fmla="*/ 879241 w 3028217"/>
                  <a:gd name="connsiteY322" fmla="*/ 234820 h 2962327"/>
                  <a:gd name="connsiteX323" fmla="*/ 895370 w 3028217"/>
                  <a:gd name="connsiteY323" fmla="*/ 235036 h 2962327"/>
                  <a:gd name="connsiteX324" fmla="*/ 899656 w 3028217"/>
                  <a:gd name="connsiteY324" fmla="*/ 266246 h 2962327"/>
                  <a:gd name="connsiteX325" fmla="*/ 892988 w 3028217"/>
                  <a:gd name="connsiteY325" fmla="*/ 303393 h 2962327"/>
                  <a:gd name="connsiteX326" fmla="*/ 905371 w 3028217"/>
                  <a:gd name="connsiteY326" fmla="*/ 303393 h 2962327"/>
                  <a:gd name="connsiteX327" fmla="*/ 915848 w 3028217"/>
                  <a:gd name="connsiteY327" fmla="*/ 337683 h 2962327"/>
                  <a:gd name="connsiteX328" fmla="*/ 946328 w 3028217"/>
                  <a:gd name="connsiteY328" fmla="*/ 324348 h 2962327"/>
                  <a:gd name="connsiteX329" fmla="*/ 973409 w 3028217"/>
                  <a:gd name="connsiteY329" fmla="*/ 303804 h 2962327"/>
                  <a:gd name="connsiteX330" fmla="*/ 975260 w 3028217"/>
                  <a:gd name="connsiteY330" fmla="*/ 292796 h 2962327"/>
                  <a:gd name="connsiteX331" fmla="*/ 965378 w 3028217"/>
                  <a:gd name="connsiteY331" fmla="*/ 281485 h 2962327"/>
                  <a:gd name="connsiteX332" fmla="*/ 962521 w 3028217"/>
                  <a:gd name="connsiteY332" fmla="*/ 233860 h 2962327"/>
                  <a:gd name="connsiteX333" fmla="*/ 1013956 w 3028217"/>
                  <a:gd name="connsiteY333" fmla="*/ 203380 h 2962327"/>
                  <a:gd name="connsiteX334" fmla="*/ 1028243 w 3028217"/>
                  <a:gd name="connsiteY334" fmla="*/ 200165 h 2962327"/>
                  <a:gd name="connsiteX335" fmla="*/ 1042531 w 3028217"/>
                  <a:gd name="connsiteY335" fmla="*/ 206238 h 2962327"/>
                  <a:gd name="connsiteX336" fmla="*/ 1016813 w 3028217"/>
                  <a:gd name="connsiteY336" fmla="*/ 234813 h 2962327"/>
                  <a:gd name="connsiteX337" fmla="*/ 1075868 w 3028217"/>
                  <a:gd name="connsiteY337" fmla="*/ 204333 h 2962327"/>
                  <a:gd name="connsiteX338" fmla="*/ 1095871 w 3028217"/>
                  <a:gd name="connsiteY338" fmla="*/ 204333 h 2962327"/>
                  <a:gd name="connsiteX339" fmla="*/ 1099681 w 3028217"/>
                  <a:gd name="connsiteY339" fmla="*/ 232908 h 2962327"/>
                  <a:gd name="connsiteX340" fmla="*/ 1133971 w 3028217"/>
                  <a:gd name="connsiteY340" fmla="*/ 231003 h 2962327"/>
                  <a:gd name="connsiteX341" fmla="*/ 1151116 w 3028217"/>
                  <a:gd name="connsiteY341" fmla="*/ 238623 h 2962327"/>
                  <a:gd name="connsiteX342" fmla="*/ 1205408 w 3028217"/>
                  <a:gd name="connsiteY342" fmla="*/ 287200 h 2962327"/>
                  <a:gd name="connsiteX343" fmla="*/ 1198741 w 3028217"/>
                  <a:gd name="connsiteY343" fmla="*/ 334825 h 2962327"/>
                  <a:gd name="connsiteX344" fmla="*/ 1248271 w 3028217"/>
                  <a:gd name="connsiteY344" fmla="*/ 377688 h 2962327"/>
                  <a:gd name="connsiteX345" fmla="*/ 1246366 w 3028217"/>
                  <a:gd name="connsiteY345" fmla="*/ 402453 h 2962327"/>
                  <a:gd name="connsiteX346" fmla="*/ 1187311 w 3028217"/>
                  <a:gd name="connsiteY346" fmla="*/ 402453 h 2962327"/>
                  <a:gd name="connsiteX347" fmla="*/ 1171118 w 3028217"/>
                  <a:gd name="connsiteY347" fmla="*/ 396738 h 2962327"/>
                  <a:gd name="connsiteX348" fmla="*/ 1171118 w 3028217"/>
                  <a:gd name="connsiteY348" fmla="*/ 431028 h 2962327"/>
                  <a:gd name="connsiteX349" fmla="*/ 1151116 w 3028217"/>
                  <a:gd name="connsiteY349" fmla="*/ 479605 h 2962327"/>
                  <a:gd name="connsiteX350" fmla="*/ 1136828 w 3028217"/>
                  <a:gd name="connsiteY350" fmla="*/ 476748 h 2962327"/>
                  <a:gd name="connsiteX351" fmla="*/ 1136828 w 3028217"/>
                  <a:gd name="connsiteY351" fmla="*/ 487225 h 2962327"/>
                  <a:gd name="connsiteX352" fmla="*/ 1118731 w 3028217"/>
                  <a:gd name="connsiteY352" fmla="*/ 497703 h 2962327"/>
                  <a:gd name="connsiteX353" fmla="*/ 1066343 w 3028217"/>
                  <a:gd name="connsiteY353" fmla="*/ 455793 h 2962327"/>
                  <a:gd name="connsiteX354" fmla="*/ 1016813 w 3028217"/>
                  <a:gd name="connsiteY354" fmla="*/ 433885 h 2962327"/>
                  <a:gd name="connsiteX355" fmla="*/ 996811 w 3028217"/>
                  <a:gd name="connsiteY355" fmla="*/ 428170 h 2962327"/>
                  <a:gd name="connsiteX356" fmla="*/ 1013003 w 3028217"/>
                  <a:gd name="connsiteY356" fmla="*/ 411978 h 2962327"/>
                  <a:gd name="connsiteX357" fmla="*/ 1109206 w 3028217"/>
                  <a:gd name="connsiteY357" fmla="*/ 369115 h 2962327"/>
                  <a:gd name="connsiteX358" fmla="*/ 1089203 w 3028217"/>
                  <a:gd name="connsiteY358" fmla="*/ 307203 h 2962327"/>
                  <a:gd name="connsiteX359" fmla="*/ 1077773 w 3028217"/>
                  <a:gd name="connsiteY359" fmla="*/ 291010 h 2962327"/>
                  <a:gd name="connsiteX360" fmla="*/ 1016813 w 3028217"/>
                  <a:gd name="connsiteY360" fmla="*/ 292915 h 2962327"/>
                  <a:gd name="connsiteX361" fmla="*/ 1007169 w 3028217"/>
                  <a:gd name="connsiteY361" fmla="*/ 296011 h 2962327"/>
                  <a:gd name="connsiteX362" fmla="*/ 1007866 w 3028217"/>
                  <a:gd name="connsiteY362" fmla="*/ 302667 h 2962327"/>
                  <a:gd name="connsiteX363" fmla="*/ 1009193 w 3028217"/>
                  <a:gd name="connsiteY363" fmla="*/ 303393 h 2962327"/>
                  <a:gd name="connsiteX364" fmla="*/ 962521 w 3028217"/>
                  <a:gd name="connsiteY364" fmla="*/ 370068 h 2962327"/>
                  <a:gd name="connsiteX365" fmla="*/ 905371 w 3028217"/>
                  <a:gd name="connsiteY365" fmla="*/ 371973 h 2962327"/>
                  <a:gd name="connsiteX366" fmla="*/ 868223 w 3028217"/>
                  <a:gd name="connsiteY366" fmla="*/ 410073 h 2962327"/>
                  <a:gd name="connsiteX367" fmla="*/ 836791 w 3028217"/>
                  <a:gd name="connsiteY367" fmla="*/ 426266 h 2962327"/>
                  <a:gd name="connsiteX368" fmla="*/ 816788 w 3028217"/>
                  <a:gd name="connsiteY368" fmla="*/ 424361 h 2962327"/>
                  <a:gd name="connsiteX369" fmla="*/ 677723 w 3028217"/>
                  <a:gd name="connsiteY369" fmla="*/ 507228 h 2962327"/>
                  <a:gd name="connsiteX370" fmla="*/ 668198 w 3028217"/>
                  <a:gd name="connsiteY370" fmla="*/ 553901 h 2962327"/>
                  <a:gd name="connsiteX371" fmla="*/ 662483 w 3028217"/>
                  <a:gd name="connsiteY371" fmla="*/ 586286 h 2962327"/>
                  <a:gd name="connsiteX372" fmla="*/ 716776 w 3028217"/>
                  <a:gd name="connsiteY372" fmla="*/ 612956 h 2962327"/>
                  <a:gd name="connsiteX373" fmla="*/ 771068 w 3028217"/>
                  <a:gd name="connsiteY373" fmla="*/ 645341 h 2962327"/>
                  <a:gd name="connsiteX374" fmla="*/ 782498 w 3028217"/>
                  <a:gd name="connsiteY374" fmla="*/ 667248 h 2962327"/>
                  <a:gd name="connsiteX375" fmla="*/ 772973 w 3028217"/>
                  <a:gd name="connsiteY375" fmla="*/ 726303 h 2962327"/>
                  <a:gd name="connsiteX376" fmla="*/ 805358 w 3028217"/>
                  <a:gd name="connsiteY376" fmla="*/ 736781 h 2962327"/>
                  <a:gd name="connsiteX377" fmla="*/ 828218 w 3028217"/>
                  <a:gd name="connsiteY377" fmla="*/ 689156 h 2962327"/>
                  <a:gd name="connsiteX378" fmla="*/ 858698 w 3028217"/>
                  <a:gd name="connsiteY378" fmla="*/ 652961 h 2962327"/>
                  <a:gd name="connsiteX379" fmla="*/ 901561 w 3028217"/>
                  <a:gd name="connsiteY379" fmla="*/ 573903 h 2962327"/>
                  <a:gd name="connsiteX380" fmla="*/ 904418 w 3028217"/>
                  <a:gd name="connsiteY380" fmla="*/ 561521 h 2962327"/>
                  <a:gd name="connsiteX381" fmla="*/ 953948 w 3028217"/>
                  <a:gd name="connsiteY381" fmla="*/ 491988 h 2962327"/>
                  <a:gd name="connsiteX382" fmla="*/ 968236 w 3028217"/>
                  <a:gd name="connsiteY382" fmla="*/ 478653 h 2962327"/>
                  <a:gd name="connsiteX383" fmla="*/ 1049198 w 3028217"/>
                  <a:gd name="connsiteY383" fmla="*/ 512943 h 2962327"/>
                  <a:gd name="connsiteX384" fmla="*/ 1063486 w 3028217"/>
                  <a:gd name="connsiteY384" fmla="*/ 539613 h 2962327"/>
                  <a:gd name="connsiteX385" fmla="*/ 1067296 w 3028217"/>
                  <a:gd name="connsiteY385" fmla="*/ 583428 h 2962327"/>
                  <a:gd name="connsiteX386" fmla="*/ 1112063 w 3028217"/>
                  <a:gd name="connsiteY386" fmla="*/ 568188 h 2962327"/>
                  <a:gd name="connsiteX387" fmla="*/ 1146353 w 3028217"/>
                  <a:gd name="connsiteY387" fmla="*/ 580571 h 2962327"/>
                  <a:gd name="connsiteX388" fmla="*/ 1151116 w 3028217"/>
                  <a:gd name="connsiteY388" fmla="*/ 616766 h 2962327"/>
                  <a:gd name="connsiteX389" fmla="*/ 1193026 w 3028217"/>
                  <a:gd name="connsiteY389" fmla="*/ 684393 h 2962327"/>
                  <a:gd name="connsiteX390" fmla="*/ 1182905 w 3028217"/>
                  <a:gd name="connsiteY390" fmla="*/ 697847 h 2962327"/>
                  <a:gd name="connsiteX391" fmla="*/ 1179024 w 3028217"/>
                  <a:gd name="connsiteY391" fmla="*/ 699159 h 2962327"/>
                  <a:gd name="connsiteX392" fmla="*/ 1177845 w 3028217"/>
                  <a:gd name="connsiteY392" fmla="*/ 699023 h 2962327"/>
                  <a:gd name="connsiteX393" fmla="*/ 1166356 w 3028217"/>
                  <a:gd name="connsiteY393" fmla="*/ 703443 h 2962327"/>
                  <a:gd name="connsiteX394" fmla="*/ 1179024 w 3028217"/>
                  <a:gd name="connsiteY394" fmla="*/ 699159 h 2962327"/>
                  <a:gd name="connsiteX395" fmla="*/ 1188263 w 3028217"/>
                  <a:gd name="connsiteY395" fmla="*/ 700229 h 2962327"/>
                  <a:gd name="connsiteX396" fmla="*/ 1207313 w 3028217"/>
                  <a:gd name="connsiteY396" fmla="*/ 712016 h 2962327"/>
                  <a:gd name="connsiteX397" fmla="*/ 1205051 w 3028217"/>
                  <a:gd name="connsiteY397" fmla="*/ 754402 h 2962327"/>
                  <a:gd name="connsiteX398" fmla="*/ 1180854 w 3028217"/>
                  <a:gd name="connsiteY398" fmla="*/ 787924 h 2962327"/>
                  <a:gd name="connsiteX399" fmla="*/ 1187073 w 3028217"/>
                  <a:gd name="connsiteY399" fmla="*/ 807504 h 2962327"/>
                  <a:gd name="connsiteX400" fmla="*/ 1206361 w 3028217"/>
                  <a:gd name="connsiteY400" fmla="*/ 814886 h 2962327"/>
                  <a:gd name="connsiteX401" fmla="*/ 1213981 w 3028217"/>
                  <a:gd name="connsiteY401" fmla="*/ 828221 h 2962327"/>
                  <a:gd name="connsiteX402" fmla="*/ 1172071 w 3028217"/>
                  <a:gd name="connsiteY402" fmla="*/ 862511 h 2962327"/>
                  <a:gd name="connsiteX403" fmla="*/ 1115874 w 3028217"/>
                  <a:gd name="connsiteY403" fmla="*/ 854891 h 2962327"/>
                  <a:gd name="connsiteX404" fmla="*/ 1148259 w 3028217"/>
                  <a:gd name="connsiteY404" fmla="*/ 807266 h 2962327"/>
                  <a:gd name="connsiteX405" fmla="*/ 1173024 w 3028217"/>
                  <a:gd name="connsiteY405" fmla="*/ 780596 h 2962327"/>
                  <a:gd name="connsiteX406" fmla="*/ 1173125 w 3028217"/>
                  <a:gd name="connsiteY406" fmla="*/ 780684 h 2962327"/>
                  <a:gd name="connsiteX407" fmla="*/ 1174333 w 3028217"/>
                  <a:gd name="connsiteY407" fmla="*/ 770475 h 2962327"/>
                  <a:gd name="connsiteX408" fmla="*/ 1163498 w 3028217"/>
                  <a:gd name="connsiteY408" fmla="*/ 767261 h 2962327"/>
                  <a:gd name="connsiteX409" fmla="*/ 1124446 w 3028217"/>
                  <a:gd name="connsiteY409" fmla="*/ 787263 h 2962327"/>
                  <a:gd name="connsiteX410" fmla="*/ 1043483 w 3028217"/>
                  <a:gd name="connsiteY410" fmla="*/ 789168 h 2962327"/>
                  <a:gd name="connsiteX411" fmla="*/ 993953 w 3028217"/>
                  <a:gd name="connsiteY411" fmla="*/ 794883 h 2962327"/>
                  <a:gd name="connsiteX412" fmla="*/ 959663 w 3028217"/>
                  <a:gd name="connsiteY412" fmla="*/ 814886 h 2962327"/>
                  <a:gd name="connsiteX413" fmla="*/ 929183 w 3028217"/>
                  <a:gd name="connsiteY413" fmla="*/ 839651 h 2962327"/>
                  <a:gd name="connsiteX414" fmla="*/ 925100 w 3028217"/>
                  <a:gd name="connsiteY414" fmla="*/ 843462 h 2962327"/>
                  <a:gd name="connsiteX415" fmla="*/ 915848 w 3028217"/>
                  <a:gd name="connsiteY415" fmla="*/ 851081 h 2962327"/>
                  <a:gd name="connsiteX416" fmla="*/ 912991 w 3028217"/>
                  <a:gd name="connsiteY416" fmla="*/ 851081 h 2962327"/>
                  <a:gd name="connsiteX417" fmla="*/ 914896 w 3028217"/>
                  <a:gd name="connsiteY417" fmla="*/ 852986 h 2962327"/>
                  <a:gd name="connsiteX418" fmla="*/ 925100 w 3028217"/>
                  <a:gd name="connsiteY418" fmla="*/ 843462 h 2962327"/>
                  <a:gd name="connsiteX419" fmla="*/ 932041 w 3028217"/>
                  <a:gd name="connsiteY419" fmla="*/ 837746 h 2962327"/>
                  <a:gd name="connsiteX420" fmla="*/ 972998 w 3028217"/>
                  <a:gd name="connsiteY420" fmla="*/ 820601 h 2962327"/>
                  <a:gd name="connsiteX421" fmla="*/ 992048 w 3028217"/>
                  <a:gd name="connsiteY421" fmla="*/ 814886 h 2962327"/>
                  <a:gd name="connsiteX422" fmla="*/ 1023481 w 3028217"/>
                  <a:gd name="connsiteY422" fmla="*/ 819648 h 2962327"/>
                  <a:gd name="connsiteX423" fmla="*/ 1005383 w 3028217"/>
                  <a:gd name="connsiteY423" fmla="*/ 842508 h 2962327"/>
                  <a:gd name="connsiteX424" fmla="*/ 1006336 w 3028217"/>
                  <a:gd name="connsiteY424" fmla="*/ 854891 h 2962327"/>
                  <a:gd name="connsiteX425" fmla="*/ 1005383 w 3028217"/>
                  <a:gd name="connsiteY425" fmla="*/ 889181 h 2962327"/>
                  <a:gd name="connsiteX426" fmla="*/ 984428 w 3028217"/>
                  <a:gd name="connsiteY426" fmla="*/ 910136 h 2962327"/>
                  <a:gd name="connsiteX427" fmla="*/ 952043 w 3028217"/>
                  <a:gd name="connsiteY427" fmla="*/ 916803 h 2962327"/>
                  <a:gd name="connsiteX428" fmla="*/ 899656 w 3028217"/>
                  <a:gd name="connsiteY428" fmla="*/ 938711 h 2962327"/>
                  <a:gd name="connsiteX429" fmla="*/ 855841 w 3028217"/>
                  <a:gd name="connsiteY429" fmla="*/ 985383 h 2962327"/>
                  <a:gd name="connsiteX430" fmla="*/ 831076 w 3028217"/>
                  <a:gd name="connsiteY430" fmla="*/ 1003481 h 2962327"/>
                  <a:gd name="connsiteX431" fmla="*/ 738683 w 3028217"/>
                  <a:gd name="connsiteY431" fmla="*/ 1081586 h 2962327"/>
                  <a:gd name="connsiteX432" fmla="*/ 711061 w 3028217"/>
                  <a:gd name="connsiteY432" fmla="*/ 1115876 h 2962327"/>
                  <a:gd name="connsiteX433" fmla="*/ 666293 w 3028217"/>
                  <a:gd name="connsiteY433" fmla="*/ 1175883 h 2962327"/>
                  <a:gd name="connsiteX434" fmla="*/ 585331 w 3028217"/>
                  <a:gd name="connsiteY434" fmla="*/ 1230176 h 2962327"/>
                  <a:gd name="connsiteX435" fmla="*/ 559613 w 3028217"/>
                  <a:gd name="connsiteY435" fmla="*/ 1297803 h 2962327"/>
                  <a:gd name="connsiteX436" fmla="*/ 557708 w 3028217"/>
                  <a:gd name="connsiteY436" fmla="*/ 1386386 h 2962327"/>
                  <a:gd name="connsiteX437" fmla="*/ 542468 w 3028217"/>
                  <a:gd name="connsiteY437" fmla="*/ 1407341 h 2962327"/>
                  <a:gd name="connsiteX438" fmla="*/ 528181 w 3028217"/>
                  <a:gd name="connsiteY438" fmla="*/ 1387338 h 2962327"/>
                  <a:gd name="connsiteX439" fmla="*/ 519608 w 3028217"/>
                  <a:gd name="connsiteY439" fmla="*/ 1320663 h 2962327"/>
                  <a:gd name="connsiteX440" fmla="*/ 488176 w 3028217"/>
                  <a:gd name="connsiteY440" fmla="*/ 1283516 h 2962327"/>
                  <a:gd name="connsiteX441" fmla="*/ 429121 w 3028217"/>
                  <a:gd name="connsiteY441" fmla="*/ 1267323 h 2962327"/>
                  <a:gd name="connsiteX442" fmla="*/ 409118 w 3028217"/>
                  <a:gd name="connsiteY442" fmla="*/ 1268276 h 2962327"/>
                  <a:gd name="connsiteX443" fmla="*/ 336728 w 3028217"/>
                  <a:gd name="connsiteY443" fmla="*/ 1284468 h 2962327"/>
                  <a:gd name="connsiteX444" fmla="*/ 215761 w 3028217"/>
                  <a:gd name="connsiteY444" fmla="*/ 1373051 h 2962327"/>
                  <a:gd name="connsiteX445" fmla="*/ 189091 w 3028217"/>
                  <a:gd name="connsiteY445" fmla="*/ 1441631 h 2962327"/>
                  <a:gd name="connsiteX446" fmla="*/ 196711 w 3028217"/>
                  <a:gd name="connsiteY446" fmla="*/ 1544501 h 2962327"/>
                  <a:gd name="connsiteX447" fmla="*/ 244336 w 3028217"/>
                  <a:gd name="connsiteY447" fmla="*/ 1573076 h 2962327"/>
                  <a:gd name="connsiteX448" fmla="*/ 320536 w 3028217"/>
                  <a:gd name="connsiteY448" fmla="*/ 1514973 h 2962327"/>
                  <a:gd name="connsiteX449" fmla="*/ 387211 w 3028217"/>
                  <a:gd name="connsiteY449" fmla="*/ 1494971 h 2962327"/>
                  <a:gd name="connsiteX450" fmla="*/ 389116 w 3028217"/>
                  <a:gd name="connsiteY450" fmla="*/ 1515926 h 2962327"/>
                  <a:gd name="connsiteX451" fmla="*/ 340538 w 3028217"/>
                  <a:gd name="connsiteY451" fmla="*/ 1624511 h 2962327"/>
                  <a:gd name="connsiteX452" fmla="*/ 354826 w 3028217"/>
                  <a:gd name="connsiteY452" fmla="*/ 1644513 h 2962327"/>
                  <a:gd name="connsiteX453" fmla="*/ 410071 w 3028217"/>
                  <a:gd name="connsiteY453" fmla="*/ 1645466 h 2962327"/>
                  <a:gd name="connsiteX454" fmla="*/ 439598 w 3028217"/>
                  <a:gd name="connsiteY454" fmla="*/ 1687376 h 2962327"/>
                  <a:gd name="connsiteX455" fmla="*/ 426263 w 3028217"/>
                  <a:gd name="connsiteY455" fmla="*/ 1743573 h 2962327"/>
                  <a:gd name="connsiteX456" fmla="*/ 450076 w 3028217"/>
                  <a:gd name="connsiteY456" fmla="*/ 1813106 h 2962327"/>
                  <a:gd name="connsiteX457" fmla="*/ 499606 w 3028217"/>
                  <a:gd name="connsiteY457" fmla="*/ 1812153 h 2962327"/>
                  <a:gd name="connsiteX458" fmla="*/ 536753 w 3028217"/>
                  <a:gd name="connsiteY458" fmla="*/ 1818821 h 2962327"/>
                  <a:gd name="connsiteX459" fmla="*/ 577711 w 3028217"/>
                  <a:gd name="connsiteY459" fmla="*/ 1813106 h 2962327"/>
                  <a:gd name="connsiteX460" fmla="*/ 661531 w 3028217"/>
                  <a:gd name="connsiteY460" fmla="*/ 1754051 h 2962327"/>
                  <a:gd name="connsiteX461" fmla="*/ 672008 w 3028217"/>
                  <a:gd name="connsiteY461" fmla="*/ 1763576 h 2962327"/>
                  <a:gd name="connsiteX462" fmla="*/ 695821 w 3028217"/>
                  <a:gd name="connsiteY462" fmla="*/ 1768338 h 2962327"/>
                  <a:gd name="connsiteX463" fmla="*/ 741541 w 3028217"/>
                  <a:gd name="connsiteY463" fmla="*/ 1772148 h 2962327"/>
                  <a:gd name="connsiteX464" fmla="*/ 832028 w 3028217"/>
                  <a:gd name="connsiteY464" fmla="*/ 1788341 h 2962327"/>
                  <a:gd name="connsiteX465" fmla="*/ 865366 w 3028217"/>
                  <a:gd name="connsiteY465" fmla="*/ 1796913 h 2962327"/>
                  <a:gd name="connsiteX466" fmla="*/ 910133 w 3028217"/>
                  <a:gd name="connsiteY466" fmla="*/ 1838823 h 2962327"/>
                  <a:gd name="connsiteX467" fmla="*/ 1047293 w 3028217"/>
                  <a:gd name="connsiteY467" fmla="*/ 1918833 h 2962327"/>
                  <a:gd name="connsiteX468" fmla="*/ 1116826 w 3028217"/>
                  <a:gd name="connsiteY468" fmla="*/ 2036943 h 2962327"/>
                  <a:gd name="connsiteX469" fmla="*/ 1106348 w 3028217"/>
                  <a:gd name="connsiteY469" fmla="*/ 2056946 h 2962327"/>
                  <a:gd name="connsiteX470" fmla="*/ 1104443 w 3028217"/>
                  <a:gd name="connsiteY470" fmla="*/ 2099808 h 2962327"/>
                  <a:gd name="connsiteX471" fmla="*/ 1124446 w 3028217"/>
                  <a:gd name="connsiteY471" fmla="*/ 2102666 h 2962327"/>
                  <a:gd name="connsiteX472" fmla="*/ 1193026 w 3028217"/>
                  <a:gd name="connsiteY472" fmla="*/ 2077901 h 2962327"/>
                  <a:gd name="connsiteX473" fmla="*/ 1280656 w 3028217"/>
                  <a:gd name="connsiteY473" fmla="*/ 2123621 h 2962327"/>
                  <a:gd name="connsiteX474" fmla="*/ 1387336 w 3028217"/>
                  <a:gd name="connsiteY474" fmla="*/ 2172198 h 2962327"/>
                  <a:gd name="connsiteX475" fmla="*/ 1434008 w 3028217"/>
                  <a:gd name="connsiteY475" fmla="*/ 2199821 h 2962327"/>
                  <a:gd name="connsiteX476" fmla="*/ 1430198 w 3028217"/>
                  <a:gd name="connsiteY476" fmla="*/ 2282688 h 2962327"/>
                  <a:gd name="connsiteX477" fmla="*/ 1370191 w 3028217"/>
                  <a:gd name="connsiteY477" fmla="*/ 2373176 h 2962327"/>
                  <a:gd name="connsiteX478" fmla="*/ 1358761 w 3028217"/>
                  <a:gd name="connsiteY478" fmla="*/ 2423658 h 2962327"/>
                  <a:gd name="connsiteX479" fmla="*/ 1327328 w 3028217"/>
                  <a:gd name="connsiteY479" fmla="*/ 2600823 h 2962327"/>
                  <a:gd name="connsiteX480" fmla="*/ 1293991 w 3028217"/>
                  <a:gd name="connsiteY480" fmla="*/ 2626541 h 2962327"/>
                  <a:gd name="connsiteX481" fmla="*/ 1218743 w 3028217"/>
                  <a:gd name="connsiteY481" fmla="*/ 2661783 h 2962327"/>
                  <a:gd name="connsiteX482" fmla="*/ 1193026 w 3028217"/>
                  <a:gd name="connsiteY482" fmla="*/ 2710361 h 2962327"/>
                  <a:gd name="connsiteX483" fmla="*/ 1164451 w 3028217"/>
                  <a:gd name="connsiteY483" fmla="*/ 2832281 h 2962327"/>
                  <a:gd name="connsiteX484" fmla="*/ 1122541 w 3028217"/>
                  <a:gd name="connsiteY484" fmla="*/ 2910386 h 2962327"/>
                  <a:gd name="connsiteX485" fmla="*/ 1095871 w 3028217"/>
                  <a:gd name="connsiteY485" fmla="*/ 2929436 h 2962327"/>
                  <a:gd name="connsiteX486" fmla="*/ 1061581 w 3028217"/>
                  <a:gd name="connsiteY486" fmla="*/ 2922768 h 2962327"/>
                  <a:gd name="connsiteX487" fmla="*/ 1047293 w 3028217"/>
                  <a:gd name="connsiteY487" fmla="*/ 2929436 h 2962327"/>
                  <a:gd name="connsiteX488" fmla="*/ 1061581 w 3028217"/>
                  <a:gd name="connsiteY488" fmla="*/ 2956106 h 2962327"/>
                  <a:gd name="connsiteX489" fmla="*/ 1040626 w 3028217"/>
                  <a:gd name="connsiteY489" fmla="*/ 2959916 h 2962327"/>
                  <a:gd name="connsiteX490" fmla="*/ 783451 w 3028217"/>
                  <a:gd name="connsiteY490" fmla="*/ 2850378 h 2962327"/>
                  <a:gd name="connsiteX491" fmla="*/ 752971 w 3028217"/>
                  <a:gd name="connsiteY491" fmla="*/ 2805611 h 2962327"/>
                  <a:gd name="connsiteX492" fmla="*/ 737731 w 3028217"/>
                  <a:gd name="connsiteY492" fmla="*/ 2765606 h 2962327"/>
                  <a:gd name="connsiteX493" fmla="*/ 721538 w 3028217"/>
                  <a:gd name="connsiteY493" fmla="*/ 2564628 h 2962327"/>
                  <a:gd name="connsiteX494" fmla="*/ 670103 w 3028217"/>
                  <a:gd name="connsiteY494" fmla="*/ 2492238 h 2962327"/>
                  <a:gd name="connsiteX495" fmla="*/ 539611 w 3028217"/>
                  <a:gd name="connsiteY495" fmla="*/ 2337933 h 2962327"/>
                  <a:gd name="connsiteX496" fmla="*/ 473888 w 3028217"/>
                  <a:gd name="connsiteY496" fmla="*/ 2221728 h 2962327"/>
                  <a:gd name="connsiteX497" fmla="*/ 468173 w 3028217"/>
                  <a:gd name="connsiteY497" fmla="*/ 2148386 h 2962327"/>
                  <a:gd name="connsiteX498" fmla="*/ 471983 w 3028217"/>
                  <a:gd name="connsiteY498" fmla="*/ 2122668 h 2962327"/>
                  <a:gd name="connsiteX499" fmla="*/ 493891 w 3028217"/>
                  <a:gd name="connsiteY499" fmla="*/ 2021703 h 2962327"/>
                  <a:gd name="connsiteX500" fmla="*/ 538658 w 3028217"/>
                  <a:gd name="connsiteY500" fmla="*/ 1907403 h 2962327"/>
                  <a:gd name="connsiteX501" fmla="*/ 524371 w 3028217"/>
                  <a:gd name="connsiteY501" fmla="*/ 1854063 h 2962327"/>
                  <a:gd name="connsiteX502" fmla="*/ 499606 w 3028217"/>
                  <a:gd name="connsiteY502" fmla="*/ 1853111 h 2962327"/>
                  <a:gd name="connsiteX503" fmla="*/ 459601 w 3028217"/>
                  <a:gd name="connsiteY503" fmla="*/ 1860731 h 2962327"/>
                  <a:gd name="connsiteX504" fmla="*/ 408166 w 3028217"/>
                  <a:gd name="connsiteY504" fmla="*/ 1827393 h 2962327"/>
                  <a:gd name="connsiteX505" fmla="*/ 354826 w 3028217"/>
                  <a:gd name="connsiteY505" fmla="*/ 1742621 h 2962327"/>
                  <a:gd name="connsiteX506" fmla="*/ 322441 w 3028217"/>
                  <a:gd name="connsiteY506" fmla="*/ 1715951 h 2962327"/>
                  <a:gd name="connsiteX507" fmla="*/ 234811 w 3028217"/>
                  <a:gd name="connsiteY507" fmla="*/ 1658801 h 2962327"/>
                  <a:gd name="connsiteX508" fmla="*/ 206236 w 3028217"/>
                  <a:gd name="connsiteY508" fmla="*/ 1644513 h 2962327"/>
                  <a:gd name="connsiteX509" fmla="*/ 116701 w 3028217"/>
                  <a:gd name="connsiteY509" fmla="*/ 1622606 h 2962327"/>
                  <a:gd name="connsiteX510" fmla="*/ 28118 w 3028217"/>
                  <a:gd name="connsiteY510" fmla="*/ 1557836 h 2962327"/>
                  <a:gd name="connsiteX511" fmla="*/ 12878 w 3028217"/>
                  <a:gd name="connsiteY511" fmla="*/ 1499733 h 2962327"/>
                  <a:gd name="connsiteX512" fmla="*/ 10021 w 3028217"/>
                  <a:gd name="connsiteY512" fmla="*/ 1446393 h 2962327"/>
                  <a:gd name="connsiteX513" fmla="*/ 5258 w 3028217"/>
                  <a:gd name="connsiteY513" fmla="*/ 1410198 h 2962327"/>
                  <a:gd name="connsiteX514" fmla="*/ 45263 w 3028217"/>
                  <a:gd name="connsiteY514" fmla="*/ 1105398 h 2962327"/>
                  <a:gd name="connsiteX515" fmla="*/ 304343 w 3028217"/>
                  <a:gd name="connsiteY515" fmla="*/ 581523 h 2962327"/>
                  <a:gd name="connsiteX516" fmla="*/ 548183 w 3028217"/>
                  <a:gd name="connsiteY516" fmla="*/ 329111 h 2962327"/>
                  <a:gd name="connsiteX517" fmla="*/ 617716 w 3028217"/>
                  <a:gd name="connsiteY517" fmla="*/ 317681 h 2962327"/>
                  <a:gd name="connsiteX518" fmla="*/ 631051 w 3028217"/>
                  <a:gd name="connsiteY518" fmla="*/ 309108 h 2962327"/>
                  <a:gd name="connsiteX519" fmla="*/ 692011 w 3028217"/>
                  <a:gd name="connsiteY519" fmla="*/ 299583 h 2962327"/>
                  <a:gd name="connsiteX520" fmla="*/ 756781 w 3028217"/>
                  <a:gd name="connsiteY520" fmla="*/ 316728 h 2962327"/>
                  <a:gd name="connsiteX521" fmla="*/ 780593 w 3028217"/>
                  <a:gd name="connsiteY521" fmla="*/ 315776 h 2962327"/>
                  <a:gd name="connsiteX522" fmla="*/ 797738 w 3028217"/>
                  <a:gd name="connsiteY522" fmla="*/ 314823 h 2962327"/>
                  <a:gd name="connsiteX523" fmla="*/ 831076 w 3028217"/>
                  <a:gd name="connsiteY523" fmla="*/ 316728 h 2962327"/>
                  <a:gd name="connsiteX524" fmla="*/ 841553 w 3028217"/>
                  <a:gd name="connsiteY524" fmla="*/ 277676 h 2962327"/>
                  <a:gd name="connsiteX525" fmla="*/ 852031 w 3028217"/>
                  <a:gd name="connsiteY525" fmla="*/ 259578 h 2962327"/>
                  <a:gd name="connsiteX526" fmla="*/ 867152 w 3028217"/>
                  <a:gd name="connsiteY526" fmla="*/ 248624 h 2962327"/>
                  <a:gd name="connsiteX527" fmla="*/ 876026 w 3028217"/>
                  <a:gd name="connsiteY527" fmla="*/ 238011 h 2962327"/>
                  <a:gd name="connsiteX528" fmla="*/ 858921 w 3028217"/>
                  <a:gd name="connsiteY528" fmla="*/ 241392 h 2962327"/>
                  <a:gd name="connsiteX529" fmla="*/ 821551 w 3028217"/>
                  <a:gd name="connsiteY529" fmla="*/ 210048 h 2962327"/>
                  <a:gd name="connsiteX530" fmla="*/ 857746 w 3028217"/>
                  <a:gd name="connsiteY530" fmla="*/ 190998 h 2962327"/>
                  <a:gd name="connsiteX531" fmla="*/ 873343 w 3028217"/>
                  <a:gd name="connsiteY531" fmla="*/ 184331 h 2962327"/>
                  <a:gd name="connsiteX532" fmla="*/ 798215 w 3028217"/>
                  <a:gd name="connsiteY532" fmla="*/ 181949 h 2962327"/>
                  <a:gd name="connsiteX533" fmla="*/ 805359 w 3028217"/>
                  <a:gd name="connsiteY533" fmla="*/ 187188 h 2962327"/>
                  <a:gd name="connsiteX534" fmla="*/ 795834 w 3028217"/>
                  <a:gd name="connsiteY534" fmla="*/ 196713 h 2962327"/>
                  <a:gd name="connsiteX535" fmla="*/ 788214 w 3028217"/>
                  <a:gd name="connsiteY535" fmla="*/ 182426 h 2962327"/>
                  <a:gd name="connsiteX536" fmla="*/ 798215 w 3028217"/>
                  <a:gd name="connsiteY536" fmla="*/ 181949 h 2962327"/>
                  <a:gd name="connsiteX537" fmla="*/ 938708 w 3028217"/>
                  <a:gd name="connsiteY537" fmla="*/ 121466 h 2962327"/>
                  <a:gd name="connsiteX538" fmla="*/ 952043 w 3028217"/>
                  <a:gd name="connsiteY538" fmla="*/ 141468 h 2962327"/>
                  <a:gd name="connsiteX539" fmla="*/ 951037 w 3028217"/>
                  <a:gd name="connsiteY539" fmla="*/ 142501 h 2962327"/>
                  <a:gd name="connsiteX540" fmla="*/ 953949 w 3028217"/>
                  <a:gd name="connsiteY540" fmla="*/ 140516 h 2962327"/>
                  <a:gd name="connsiteX541" fmla="*/ 952996 w 3028217"/>
                  <a:gd name="connsiteY541" fmla="*/ 148136 h 2962327"/>
                  <a:gd name="connsiteX542" fmla="*/ 952996 w 3028217"/>
                  <a:gd name="connsiteY542" fmla="*/ 169091 h 2962327"/>
                  <a:gd name="connsiteX543" fmla="*/ 944424 w 3028217"/>
                  <a:gd name="connsiteY543" fmla="*/ 159804 h 2962327"/>
                  <a:gd name="connsiteX544" fmla="*/ 933131 w 3028217"/>
                  <a:gd name="connsiteY544" fmla="*/ 154863 h 2962327"/>
                  <a:gd name="connsiteX545" fmla="*/ 931088 w 3028217"/>
                  <a:gd name="connsiteY545" fmla="*/ 155756 h 2962327"/>
                  <a:gd name="connsiteX546" fmla="*/ 930136 w 3028217"/>
                  <a:gd name="connsiteY546" fmla="*/ 155756 h 2962327"/>
                  <a:gd name="connsiteX547" fmla="*/ 918706 w 3028217"/>
                  <a:gd name="connsiteY547" fmla="*/ 144326 h 2962327"/>
                  <a:gd name="connsiteX548" fmla="*/ 931088 w 3028217"/>
                  <a:gd name="connsiteY548" fmla="*/ 122418 h 2962327"/>
                  <a:gd name="connsiteX549" fmla="*/ 938708 w 3028217"/>
                  <a:gd name="connsiteY549" fmla="*/ 121466 h 2962327"/>
                  <a:gd name="connsiteX550" fmla="*/ 925373 w 3028217"/>
                  <a:gd name="connsiteY550" fmla="*/ 107178 h 2962327"/>
                  <a:gd name="connsiteX551" fmla="*/ 938708 w 3028217"/>
                  <a:gd name="connsiteY551" fmla="*/ 121465 h 2962327"/>
                  <a:gd name="connsiteX552" fmla="*/ 935851 w 3028217"/>
                  <a:gd name="connsiteY552" fmla="*/ 121465 h 2962327"/>
                  <a:gd name="connsiteX553" fmla="*/ 932993 w 3028217"/>
                  <a:gd name="connsiteY553" fmla="*/ 121465 h 2962327"/>
                  <a:gd name="connsiteX554" fmla="*/ 901561 w 3028217"/>
                  <a:gd name="connsiteY554" fmla="*/ 123370 h 2962327"/>
                  <a:gd name="connsiteX555" fmla="*/ 925373 w 3028217"/>
                  <a:gd name="connsiteY555" fmla="*/ 107178 h 2962327"/>
                  <a:gd name="connsiteX556" fmla="*/ 1021576 w 3028217"/>
                  <a:gd name="connsiteY556" fmla="*/ 71936 h 2962327"/>
                  <a:gd name="connsiteX557" fmla="*/ 1031101 w 3028217"/>
                  <a:gd name="connsiteY557" fmla="*/ 97653 h 2962327"/>
                  <a:gd name="connsiteX558" fmla="*/ 1000621 w 3028217"/>
                  <a:gd name="connsiteY558" fmla="*/ 92891 h 2962327"/>
                  <a:gd name="connsiteX559" fmla="*/ 1007288 w 3028217"/>
                  <a:gd name="connsiteY559" fmla="*/ 79556 h 2962327"/>
                  <a:gd name="connsiteX560" fmla="*/ 1021576 w 3028217"/>
                  <a:gd name="connsiteY560" fmla="*/ 71936 h 2962327"/>
                  <a:gd name="connsiteX561" fmla="*/ 1113849 w 3028217"/>
                  <a:gd name="connsiteY561" fmla="*/ 40265 h 2962327"/>
                  <a:gd name="connsiteX562" fmla="*/ 1159689 w 3028217"/>
                  <a:gd name="connsiteY562" fmla="*/ 51933 h 2962327"/>
                  <a:gd name="connsiteX563" fmla="*/ 1151116 w 3028217"/>
                  <a:gd name="connsiteY563" fmla="*/ 84318 h 2962327"/>
                  <a:gd name="connsiteX564" fmla="*/ 1111111 w 3028217"/>
                  <a:gd name="connsiteY564" fmla="*/ 92891 h 2962327"/>
                  <a:gd name="connsiteX565" fmla="*/ 1070153 w 3028217"/>
                  <a:gd name="connsiteY565" fmla="*/ 58601 h 2962327"/>
                  <a:gd name="connsiteX566" fmla="*/ 1113849 w 3028217"/>
                  <a:gd name="connsiteY566" fmla="*/ 40265 h 2962327"/>
                  <a:gd name="connsiteX567" fmla="*/ 1400760 w 3028217"/>
                  <a:gd name="connsiteY567" fmla="*/ 96 h 2962327"/>
                  <a:gd name="connsiteX568" fmla="*/ 1476871 w 3028217"/>
                  <a:gd name="connsiteY568" fmla="*/ 5260 h 2962327"/>
                  <a:gd name="connsiteX569" fmla="*/ 1611174 w 3028217"/>
                  <a:gd name="connsiteY569" fmla="*/ 9070 h 2962327"/>
                  <a:gd name="connsiteX570" fmla="*/ 1619746 w 3028217"/>
                  <a:gd name="connsiteY570" fmla="*/ 17643 h 2962327"/>
                  <a:gd name="connsiteX571" fmla="*/ 1646416 w 3028217"/>
                  <a:gd name="connsiteY571" fmla="*/ 28120 h 2962327"/>
                  <a:gd name="connsiteX572" fmla="*/ 1667371 w 3028217"/>
                  <a:gd name="connsiteY572" fmla="*/ 31930 h 2962327"/>
                  <a:gd name="connsiteX573" fmla="*/ 1742261 w 3028217"/>
                  <a:gd name="connsiteY573" fmla="*/ 11690 h 2962327"/>
                  <a:gd name="connsiteX574" fmla="*/ 1820723 w 3028217"/>
                  <a:gd name="connsiteY574" fmla="*/ 30025 h 2962327"/>
                  <a:gd name="connsiteX575" fmla="*/ 1901686 w 3028217"/>
                  <a:gd name="connsiteY575" fmla="*/ 45265 h 2962327"/>
                  <a:gd name="connsiteX576" fmla="*/ 1894066 w 3028217"/>
                  <a:gd name="connsiteY576" fmla="*/ 69078 h 2962327"/>
                  <a:gd name="connsiteX577" fmla="*/ 1955978 w 3028217"/>
                  <a:gd name="connsiteY577" fmla="*/ 55743 h 2962327"/>
                  <a:gd name="connsiteX578" fmla="*/ 1954073 w 3028217"/>
                  <a:gd name="connsiteY578" fmla="*/ 71935 h 2962327"/>
                  <a:gd name="connsiteX579" fmla="*/ 1935976 w 3028217"/>
                  <a:gd name="connsiteY579" fmla="*/ 103368 h 2962327"/>
                  <a:gd name="connsiteX580" fmla="*/ 1949311 w 3028217"/>
                  <a:gd name="connsiteY580" fmla="*/ 161470 h 2962327"/>
                  <a:gd name="connsiteX581" fmla="*/ 1894066 w 3028217"/>
                  <a:gd name="connsiteY581" fmla="*/ 171948 h 2962327"/>
                  <a:gd name="connsiteX582" fmla="*/ 1913116 w 3028217"/>
                  <a:gd name="connsiteY582" fmla="*/ 183378 h 2962327"/>
                  <a:gd name="connsiteX583" fmla="*/ 1907401 w 3028217"/>
                  <a:gd name="connsiteY583" fmla="*/ 196713 h 2962327"/>
                  <a:gd name="connsiteX584" fmla="*/ 1873111 w 3028217"/>
                  <a:gd name="connsiteY584" fmla="*/ 245290 h 2962327"/>
                  <a:gd name="connsiteX585" fmla="*/ 1866443 w 3028217"/>
                  <a:gd name="connsiteY585" fmla="*/ 267198 h 2962327"/>
                  <a:gd name="connsiteX586" fmla="*/ 1851203 w 3028217"/>
                  <a:gd name="connsiteY586" fmla="*/ 270055 h 2962327"/>
                  <a:gd name="connsiteX587" fmla="*/ 1866443 w 3028217"/>
                  <a:gd name="connsiteY587" fmla="*/ 313870 h 2962327"/>
                  <a:gd name="connsiteX588" fmla="*/ 1843583 w 3028217"/>
                  <a:gd name="connsiteY588" fmla="*/ 319585 h 2962327"/>
                  <a:gd name="connsiteX589" fmla="*/ 1819771 w 3028217"/>
                  <a:gd name="connsiteY589" fmla="*/ 300535 h 2962327"/>
                  <a:gd name="connsiteX590" fmla="*/ 1788338 w 3028217"/>
                  <a:gd name="connsiteY590" fmla="*/ 313870 h 2962327"/>
                  <a:gd name="connsiteX591" fmla="*/ 1800721 w 3028217"/>
                  <a:gd name="connsiteY591" fmla="*/ 315775 h 2962327"/>
                  <a:gd name="connsiteX592" fmla="*/ 1823581 w 3028217"/>
                  <a:gd name="connsiteY592" fmla="*/ 314823 h 2962327"/>
                  <a:gd name="connsiteX593" fmla="*/ 1833106 w 3028217"/>
                  <a:gd name="connsiteY593" fmla="*/ 317680 h 2962327"/>
                  <a:gd name="connsiteX594" fmla="*/ 1838821 w 3028217"/>
                  <a:gd name="connsiteY594" fmla="*/ 334825 h 2962327"/>
                  <a:gd name="connsiteX595" fmla="*/ 1715948 w 3028217"/>
                  <a:gd name="connsiteY595" fmla="*/ 370068 h 2962327"/>
                  <a:gd name="connsiteX596" fmla="*/ 1691183 w 3028217"/>
                  <a:gd name="connsiteY596" fmla="*/ 379593 h 2962327"/>
                  <a:gd name="connsiteX597" fmla="*/ 1586408 w 3028217"/>
                  <a:gd name="connsiteY597" fmla="*/ 430075 h 2962327"/>
                  <a:gd name="connsiteX598" fmla="*/ 1542593 w 3028217"/>
                  <a:gd name="connsiteY598" fmla="*/ 468175 h 2962327"/>
                  <a:gd name="connsiteX599" fmla="*/ 1480681 w 3028217"/>
                  <a:gd name="connsiteY599" fmla="*/ 555805 h 2962327"/>
                  <a:gd name="connsiteX600" fmla="*/ 1462583 w 3028217"/>
                  <a:gd name="connsiteY600" fmla="*/ 562473 h 2962327"/>
                  <a:gd name="connsiteX601" fmla="*/ 1385431 w 3028217"/>
                  <a:gd name="connsiteY601" fmla="*/ 462460 h 2962327"/>
                  <a:gd name="connsiteX602" fmla="*/ 1379716 w 3028217"/>
                  <a:gd name="connsiteY602" fmla="*/ 398643 h 2962327"/>
                  <a:gd name="connsiteX603" fmla="*/ 1441628 w 3028217"/>
                  <a:gd name="connsiteY603" fmla="*/ 335778 h 2962327"/>
                  <a:gd name="connsiteX604" fmla="*/ 1449248 w 3028217"/>
                  <a:gd name="connsiteY604" fmla="*/ 321490 h 2962327"/>
                  <a:gd name="connsiteX605" fmla="*/ 1461631 w 3028217"/>
                  <a:gd name="connsiteY605" fmla="*/ 300535 h 2962327"/>
                  <a:gd name="connsiteX606" fmla="*/ 1412101 w 3028217"/>
                  <a:gd name="connsiteY606" fmla="*/ 280533 h 2962327"/>
                  <a:gd name="connsiteX607" fmla="*/ 1434961 w 3028217"/>
                  <a:gd name="connsiteY607" fmla="*/ 215763 h 2962327"/>
                  <a:gd name="connsiteX608" fmla="*/ 1371143 w 3028217"/>
                  <a:gd name="connsiteY608" fmla="*/ 160518 h 2962327"/>
                  <a:gd name="connsiteX609" fmla="*/ 1331138 w 3028217"/>
                  <a:gd name="connsiteY609" fmla="*/ 162423 h 2962327"/>
                  <a:gd name="connsiteX610" fmla="*/ 1303516 w 3028217"/>
                  <a:gd name="connsiteY610" fmla="*/ 150040 h 2962327"/>
                  <a:gd name="connsiteX611" fmla="*/ 1313993 w 3028217"/>
                  <a:gd name="connsiteY611" fmla="*/ 130038 h 2962327"/>
                  <a:gd name="connsiteX612" fmla="*/ 1313041 w 3028217"/>
                  <a:gd name="connsiteY612" fmla="*/ 121465 h 2962327"/>
                  <a:gd name="connsiteX613" fmla="*/ 1323518 w 3028217"/>
                  <a:gd name="connsiteY613" fmla="*/ 96700 h 2962327"/>
                  <a:gd name="connsiteX614" fmla="*/ 1387336 w 3028217"/>
                  <a:gd name="connsiteY614" fmla="*/ 88128 h 2962327"/>
                  <a:gd name="connsiteX615" fmla="*/ 1394003 w 3028217"/>
                  <a:gd name="connsiteY615" fmla="*/ 68125 h 2962327"/>
                  <a:gd name="connsiteX616" fmla="*/ 1445438 w 3028217"/>
                  <a:gd name="connsiteY616" fmla="*/ 41455 h 2962327"/>
                  <a:gd name="connsiteX617" fmla="*/ 1471104 w 3028217"/>
                  <a:gd name="connsiteY617" fmla="*/ 35589 h 2962327"/>
                  <a:gd name="connsiteX618" fmla="*/ 1469608 w 3028217"/>
                  <a:gd name="connsiteY618" fmla="*/ 35026 h 2962327"/>
                  <a:gd name="connsiteX619" fmla="*/ 1456869 w 3028217"/>
                  <a:gd name="connsiteY619" fmla="*/ 34788 h 2962327"/>
                  <a:gd name="connsiteX620" fmla="*/ 1365429 w 3028217"/>
                  <a:gd name="connsiteY620" fmla="*/ 60505 h 2962327"/>
                  <a:gd name="connsiteX621" fmla="*/ 1208266 w 3028217"/>
                  <a:gd name="connsiteY621" fmla="*/ 122418 h 2962327"/>
                  <a:gd name="connsiteX622" fmla="*/ 1175881 w 3028217"/>
                  <a:gd name="connsiteY622" fmla="*/ 122418 h 2962327"/>
                  <a:gd name="connsiteX623" fmla="*/ 1187311 w 3028217"/>
                  <a:gd name="connsiteY623" fmla="*/ 142420 h 2962327"/>
                  <a:gd name="connsiteX624" fmla="*/ 1180644 w 3028217"/>
                  <a:gd name="connsiteY624" fmla="*/ 149088 h 2962327"/>
                  <a:gd name="connsiteX625" fmla="*/ 1158647 w 3028217"/>
                  <a:gd name="connsiteY625" fmla="*/ 153642 h 2962327"/>
                  <a:gd name="connsiteX626" fmla="*/ 1143520 w 3028217"/>
                  <a:gd name="connsiteY626" fmla="*/ 152466 h 2962327"/>
                  <a:gd name="connsiteX627" fmla="*/ 1148259 w 3028217"/>
                  <a:gd name="connsiteY627" fmla="*/ 153731 h 2962327"/>
                  <a:gd name="connsiteX628" fmla="*/ 1152069 w 3028217"/>
                  <a:gd name="connsiteY628" fmla="*/ 175758 h 2962327"/>
                  <a:gd name="connsiteX629" fmla="*/ 1029196 w 3028217"/>
                  <a:gd name="connsiteY629" fmla="*/ 182425 h 2962327"/>
                  <a:gd name="connsiteX630" fmla="*/ 1006336 w 3028217"/>
                  <a:gd name="connsiteY630" fmla="*/ 148135 h 2962327"/>
                  <a:gd name="connsiteX631" fmla="*/ 995859 w 3028217"/>
                  <a:gd name="connsiteY631" fmla="*/ 134800 h 2962327"/>
                  <a:gd name="connsiteX632" fmla="*/ 987286 w 3028217"/>
                  <a:gd name="connsiteY632" fmla="*/ 114798 h 2962327"/>
                  <a:gd name="connsiteX633" fmla="*/ 1049199 w 3028217"/>
                  <a:gd name="connsiteY633" fmla="*/ 134800 h 2962327"/>
                  <a:gd name="connsiteX634" fmla="*/ 1064439 w 3028217"/>
                  <a:gd name="connsiteY634" fmla="*/ 149088 h 2962327"/>
                  <a:gd name="connsiteX635" fmla="*/ 1095871 w 3028217"/>
                  <a:gd name="connsiteY635" fmla="*/ 149326 h 2962327"/>
                  <a:gd name="connsiteX636" fmla="*/ 1106484 w 3028217"/>
                  <a:gd name="connsiteY636" fmla="*/ 148924 h 2962327"/>
                  <a:gd name="connsiteX637" fmla="*/ 1093014 w 3028217"/>
                  <a:gd name="connsiteY637" fmla="*/ 149088 h 2962327"/>
                  <a:gd name="connsiteX638" fmla="*/ 1062534 w 3028217"/>
                  <a:gd name="connsiteY638" fmla="*/ 131943 h 2962327"/>
                  <a:gd name="connsiteX639" fmla="*/ 1133971 w 3028217"/>
                  <a:gd name="connsiteY639" fmla="*/ 110988 h 2962327"/>
                  <a:gd name="connsiteX640" fmla="*/ 1158736 w 3028217"/>
                  <a:gd name="connsiteY640" fmla="*/ 88128 h 2962327"/>
                  <a:gd name="connsiteX641" fmla="*/ 1173024 w 3028217"/>
                  <a:gd name="connsiteY641" fmla="*/ 73840 h 2962327"/>
                  <a:gd name="connsiteX642" fmla="*/ 1214934 w 3028217"/>
                  <a:gd name="connsiteY642" fmla="*/ 54790 h 2962327"/>
                  <a:gd name="connsiteX643" fmla="*/ 1275894 w 3028217"/>
                  <a:gd name="connsiteY643" fmla="*/ 44313 h 2962327"/>
                  <a:gd name="connsiteX644" fmla="*/ 1211124 w 3028217"/>
                  <a:gd name="connsiteY644" fmla="*/ 51933 h 2962327"/>
                  <a:gd name="connsiteX645" fmla="*/ 1174929 w 3028217"/>
                  <a:gd name="connsiteY645" fmla="*/ 39550 h 2962327"/>
                  <a:gd name="connsiteX646" fmla="*/ 1174929 w 3028217"/>
                  <a:gd name="connsiteY646" fmla="*/ 26215 h 2962327"/>
                  <a:gd name="connsiteX647" fmla="*/ 1400760 w 3028217"/>
                  <a:gd name="connsiteY647" fmla="*/ 96 h 296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Lst>
                <a:rect l="l" t="t" r="r" b="b"/>
                <a:pathLst>
                  <a:path w="3028217" h="2962327">
                    <a:moveTo>
                      <a:pt x="2863236" y="2049564"/>
                    </a:moveTo>
                    <a:cubicBezTo>
                      <a:pt x="2854902" y="2049564"/>
                      <a:pt x="2847996" y="2053612"/>
                      <a:pt x="2844662" y="2065518"/>
                    </a:cubicBezTo>
                    <a:cubicBezTo>
                      <a:pt x="2840852" y="2080758"/>
                      <a:pt x="2821802" y="2104571"/>
                      <a:pt x="2847519" y="2116953"/>
                    </a:cubicBezTo>
                    <a:cubicBezTo>
                      <a:pt x="2878000" y="2131241"/>
                      <a:pt x="2877047" y="2098856"/>
                      <a:pt x="2887525" y="2084568"/>
                    </a:cubicBezTo>
                    <a:cubicBezTo>
                      <a:pt x="2888477" y="2083616"/>
                      <a:pt x="2889430" y="2080758"/>
                      <a:pt x="2890382" y="2078853"/>
                    </a:cubicBezTo>
                    <a:cubicBezTo>
                      <a:pt x="2895144" y="2071233"/>
                      <a:pt x="2896097" y="2064566"/>
                      <a:pt x="2890382" y="2057898"/>
                    </a:cubicBezTo>
                    <a:cubicBezTo>
                      <a:pt x="2881334" y="2053612"/>
                      <a:pt x="2871571" y="2049564"/>
                      <a:pt x="2863236" y="2049564"/>
                    </a:cubicBezTo>
                    <a:close/>
                    <a:moveTo>
                      <a:pt x="2453184" y="1703568"/>
                    </a:moveTo>
                    <a:cubicBezTo>
                      <a:pt x="2446516" y="1700711"/>
                      <a:pt x="2442706" y="1708331"/>
                      <a:pt x="2444611" y="1714046"/>
                    </a:cubicBezTo>
                    <a:cubicBezTo>
                      <a:pt x="2448421" y="1725476"/>
                      <a:pt x="2452231" y="1738811"/>
                      <a:pt x="2467471" y="1740716"/>
                    </a:cubicBezTo>
                    <a:cubicBezTo>
                      <a:pt x="2475091" y="1741668"/>
                      <a:pt x="2480806" y="1736906"/>
                      <a:pt x="2482711" y="1728333"/>
                    </a:cubicBezTo>
                    <a:cubicBezTo>
                      <a:pt x="2473186" y="1720713"/>
                      <a:pt x="2463661" y="1710236"/>
                      <a:pt x="2453184" y="1703568"/>
                    </a:cubicBezTo>
                    <a:close/>
                    <a:moveTo>
                      <a:pt x="802501" y="1583553"/>
                    </a:moveTo>
                    <a:cubicBezTo>
                      <a:pt x="805359" y="1585458"/>
                      <a:pt x="811074" y="1586410"/>
                      <a:pt x="812026" y="1589268"/>
                    </a:cubicBezTo>
                    <a:cubicBezTo>
                      <a:pt x="814884" y="1596888"/>
                      <a:pt x="807264" y="1597840"/>
                      <a:pt x="802501" y="1599745"/>
                    </a:cubicBezTo>
                    <a:cubicBezTo>
                      <a:pt x="797739" y="1601650"/>
                      <a:pt x="792976" y="1598793"/>
                      <a:pt x="792024" y="1594030"/>
                    </a:cubicBezTo>
                    <a:cubicBezTo>
                      <a:pt x="788214" y="1586410"/>
                      <a:pt x="794881" y="1585458"/>
                      <a:pt x="802501" y="1583553"/>
                    </a:cubicBezTo>
                    <a:close/>
                    <a:moveTo>
                      <a:pt x="573901" y="1577838"/>
                    </a:moveTo>
                    <a:cubicBezTo>
                      <a:pt x="581521" y="1579743"/>
                      <a:pt x="588189" y="1582600"/>
                      <a:pt x="592951" y="1589268"/>
                    </a:cubicBezTo>
                    <a:cubicBezTo>
                      <a:pt x="592951" y="1594982"/>
                      <a:pt x="589141" y="1596888"/>
                      <a:pt x="584379" y="1596888"/>
                    </a:cubicBezTo>
                    <a:cubicBezTo>
                      <a:pt x="575806" y="1597840"/>
                      <a:pt x="568186" y="1595935"/>
                      <a:pt x="565329" y="1587363"/>
                    </a:cubicBezTo>
                    <a:cubicBezTo>
                      <a:pt x="562471" y="1580695"/>
                      <a:pt x="568186" y="1576885"/>
                      <a:pt x="573901" y="1577838"/>
                    </a:cubicBezTo>
                    <a:close/>
                    <a:moveTo>
                      <a:pt x="698678" y="1550216"/>
                    </a:moveTo>
                    <a:cubicBezTo>
                      <a:pt x="729158" y="1545453"/>
                      <a:pt x="746303" y="1560693"/>
                      <a:pt x="763448" y="1592126"/>
                    </a:cubicBezTo>
                    <a:cubicBezTo>
                      <a:pt x="731063" y="1576886"/>
                      <a:pt x="706298" y="1611176"/>
                      <a:pt x="678676" y="1592126"/>
                    </a:cubicBezTo>
                    <a:cubicBezTo>
                      <a:pt x="675818" y="1573076"/>
                      <a:pt x="667246" y="1551168"/>
                      <a:pt x="698678" y="1550216"/>
                    </a:cubicBezTo>
                    <a:close/>
                    <a:moveTo>
                      <a:pt x="492939" y="1460681"/>
                    </a:moveTo>
                    <a:cubicBezTo>
                      <a:pt x="518656" y="1456871"/>
                      <a:pt x="541516" y="1464491"/>
                      <a:pt x="562471" y="1479731"/>
                    </a:cubicBezTo>
                    <a:cubicBezTo>
                      <a:pt x="590094" y="1499733"/>
                      <a:pt x="618669" y="1515926"/>
                      <a:pt x="646291" y="1537833"/>
                    </a:cubicBezTo>
                    <a:cubicBezTo>
                      <a:pt x="620574" y="1545453"/>
                      <a:pt x="593904" y="1560693"/>
                      <a:pt x="577711" y="1525451"/>
                    </a:cubicBezTo>
                    <a:cubicBezTo>
                      <a:pt x="567234" y="1503543"/>
                      <a:pt x="541516" y="1503543"/>
                      <a:pt x="527229" y="1487351"/>
                    </a:cubicBezTo>
                    <a:lnTo>
                      <a:pt x="525032" y="1486533"/>
                    </a:lnTo>
                    <a:lnTo>
                      <a:pt x="527229" y="1488303"/>
                    </a:lnTo>
                    <a:cubicBezTo>
                      <a:pt x="502464" y="1486398"/>
                      <a:pt x="475794" y="1465443"/>
                      <a:pt x="451029" y="1494971"/>
                    </a:cubicBezTo>
                    <a:cubicBezTo>
                      <a:pt x="453886" y="1467348"/>
                      <a:pt x="471984" y="1461633"/>
                      <a:pt x="492939" y="1460681"/>
                    </a:cubicBezTo>
                    <a:close/>
                    <a:moveTo>
                      <a:pt x="592475" y="1413889"/>
                    </a:moveTo>
                    <a:cubicBezTo>
                      <a:pt x="594380" y="1414008"/>
                      <a:pt x="596285" y="1414485"/>
                      <a:pt x="596761" y="1414961"/>
                    </a:cubicBezTo>
                    <a:cubicBezTo>
                      <a:pt x="605334" y="1423533"/>
                      <a:pt x="603428" y="1433058"/>
                      <a:pt x="595809" y="1447346"/>
                    </a:cubicBezTo>
                    <a:cubicBezTo>
                      <a:pt x="589141" y="1434011"/>
                      <a:pt x="579616" y="1426391"/>
                      <a:pt x="588189" y="1414961"/>
                    </a:cubicBezTo>
                    <a:cubicBezTo>
                      <a:pt x="588665" y="1414009"/>
                      <a:pt x="590570" y="1413770"/>
                      <a:pt x="592475" y="1413889"/>
                    </a:cubicBezTo>
                    <a:close/>
                    <a:moveTo>
                      <a:pt x="2633206" y="1174931"/>
                    </a:moveTo>
                    <a:cubicBezTo>
                      <a:pt x="2646541" y="1176836"/>
                      <a:pt x="2659876" y="1178741"/>
                      <a:pt x="2673211" y="1180646"/>
                    </a:cubicBezTo>
                    <a:cubicBezTo>
                      <a:pt x="2657018" y="1197791"/>
                      <a:pt x="2645588" y="1186361"/>
                      <a:pt x="2633206" y="1174931"/>
                    </a:cubicBezTo>
                    <a:close/>
                    <a:moveTo>
                      <a:pt x="2477948" y="1095873"/>
                    </a:moveTo>
                    <a:cubicBezTo>
                      <a:pt x="2477948" y="1101588"/>
                      <a:pt x="2478901" y="1106350"/>
                      <a:pt x="2484616" y="1110160"/>
                    </a:cubicBezTo>
                    <a:cubicBezTo>
                      <a:pt x="2478901" y="1119685"/>
                      <a:pt x="2464613" y="1121590"/>
                      <a:pt x="2464613" y="1135878"/>
                    </a:cubicBezTo>
                    <a:cubicBezTo>
                      <a:pt x="2464613" y="1153023"/>
                      <a:pt x="2454136" y="1151118"/>
                      <a:pt x="2444611" y="1144450"/>
                    </a:cubicBezTo>
                    <a:cubicBezTo>
                      <a:pt x="2434133" y="1136830"/>
                      <a:pt x="2413178" y="1133020"/>
                      <a:pt x="2415083" y="1119685"/>
                    </a:cubicBezTo>
                    <a:cubicBezTo>
                      <a:pt x="2417941" y="1101588"/>
                      <a:pt x="2436038" y="1116828"/>
                      <a:pt x="2446516" y="1114923"/>
                    </a:cubicBezTo>
                    <a:cubicBezTo>
                      <a:pt x="2458898" y="1112065"/>
                      <a:pt x="2470329" y="1106350"/>
                      <a:pt x="2477948" y="1095873"/>
                    </a:cubicBezTo>
                    <a:close/>
                    <a:moveTo>
                      <a:pt x="2344599" y="1039676"/>
                    </a:moveTo>
                    <a:cubicBezTo>
                      <a:pt x="2358886" y="1039676"/>
                      <a:pt x="2352219" y="1056821"/>
                      <a:pt x="2355076" y="1066346"/>
                    </a:cubicBezTo>
                    <a:cubicBezTo>
                      <a:pt x="2354124" y="1077776"/>
                      <a:pt x="2356981" y="1093016"/>
                      <a:pt x="2341741" y="1092063"/>
                    </a:cubicBezTo>
                    <a:cubicBezTo>
                      <a:pt x="2328406" y="1091111"/>
                      <a:pt x="2329359" y="1075871"/>
                      <a:pt x="2328406" y="1065393"/>
                    </a:cubicBezTo>
                    <a:cubicBezTo>
                      <a:pt x="2327454" y="1053011"/>
                      <a:pt x="2331264" y="1039676"/>
                      <a:pt x="2344599" y="1039676"/>
                    </a:cubicBezTo>
                    <a:close/>
                    <a:moveTo>
                      <a:pt x="699631" y="966334"/>
                    </a:moveTo>
                    <a:cubicBezTo>
                      <a:pt x="671056" y="960619"/>
                      <a:pt x="648196" y="971096"/>
                      <a:pt x="616764" y="992051"/>
                    </a:cubicBezTo>
                    <a:cubicBezTo>
                      <a:pt x="652959" y="990146"/>
                      <a:pt x="677724" y="983478"/>
                      <a:pt x="699631" y="966334"/>
                    </a:cubicBezTo>
                    <a:close/>
                    <a:moveTo>
                      <a:pt x="2786559" y="938711"/>
                    </a:moveTo>
                    <a:cubicBezTo>
                      <a:pt x="2796084" y="944426"/>
                      <a:pt x="2804656" y="939663"/>
                      <a:pt x="2814181" y="938711"/>
                    </a:cubicBezTo>
                    <a:cubicBezTo>
                      <a:pt x="2814181" y="940616"/>
                      <a:pt x="2814181" y="943473"/>
                      <a:pt x="2814181" y="945378"/>
                    </a:cubicBezTo>
                    <a:cubicBezTo>
                      <a:pt x="2803704" y="949188"/>
                      <a:pt x="2791321" y="959666"/>
                      <a:pt x="2786559" y="938711"/>
                    </a:cubicBezTo>
                    <a:close/>
                    <a:moveTo>
                      <a:pt x="737731" y="935019"/>
                    </a:moveTo>
                    <a:cubicBezTo>
                      <a:pt x="726540" y="936091"/>
                      <a:pt x="714872" y="940139"/>
                      <a:pt x="702489" y="951093"/>
                    </a:cubicBezTo>
                    <a:cubicBezTo>
                      <a:pt x="731064" y="951093"/>
                      <a:pt x="753924" y="958713"/>
                      <a:pt x="770116" y="936805"/>
                    </a:cubicBezTo>
                    <a:cubicBezTo>
                      <a:pt x="759639" y="935853"/>
                      <a:pt x="748923" y="933948"/>
                      <a:pt x="737731" y="935019"/>
                    </a:cubicBezTo>
                    <a:close/>
                    <a:moveTo>
                      <a:pt x="619383" y="880251"/>
                    </a:moveTo>
                    <a:cubicBezTo>
                      <a:pt x="616526" y="879417"/>
                      <a:pt x="612477" y="880608"/>
                      <a:pt x="608191" y="882513"/>
                    </a:cubicBezTo>
                    <a:cubicBezTo>
                      <a:pt x="589141" y="887276"/>
                      <a:pt x="539611" y="951093"/>
                      <a:pt x="541516" y="968238"/>
                    </a:cubicBezTo>
                    <a:cubicBezTo>
                      <a:pt x="543421" y="979668"/>
                      <a:pt x="550089" y="980621"/>
                      <a:pt x="558661" y="975858"/>
                    </a:cubicBezTo>
                    <a:cubicBezTo>
                      <a:pt x="569139" y="970143"/>
                      <a:pt x="576759" y="960618"/>
                      <a:pt x="578664" y="949188"/>
                    </a:cubicBezTo>
                    <a:cubicBezTo>
                      <a:pt x="582474" y="920613"/>
                      <a:pt x="601524" y="904421"/>
                      <a:pt x="623431" y="890133"/>
                    </a:cubicBezTo>
                    <a:cubicBezTo>
                      <a:pt x="623907" y="883942"/>
                      <a:pt x="622241" y="881084"/>
                      <a:pt x="619383" y="880251"/>
                    </a:cubicBezTo>
                    <a:close/>
                    <a:moveTo>
                      <a:pt x="659626" y="872036"/>
                    </a:moveTo>
                    <a:cubicBezTo>
                      <a:pt x="653911" y="870131"/>
                      <a:pt x="645339" y="876798"/>
                      <a:pt x="647244" y="879656"/>
                    </a:cubicBezTo>
                    <a:cubicBezTo>
                      <a:pt x="657721" y="901563"/>
                      <a:pt x="632956" y="928233"/>
                      <a:pt x="657721" y="950141"/>
                    </a:cubicBezTo>
                    <a:cubicBezTo>
                      <a:pt x="667246" y="936806"/>
                      <a:pt x="676771" y="926328"/>
                      <a:pt x="683439" y="913946"/>
                    </a:cubicBezTo>
                    <a:cubicBezTo>
                      <a:pt x="691059" y="897753"/>
                      <a:pt x="704394" y="924423"/>
                      <a:pt x="711061" y="910136"/>
                    </a:cubicBezTo>
                    <a:cubicBezTo>
                      <a:pt x="713919" y="903468"/>
                      <a:pt x="713919" y="896801"/>
                      <a:pt x="709156" y="891086"/>
                    </a:cubicBezTo>
                    <a:cubicBezTo>
                      <a:pt x="696774" y="875846"/>
                      <a:pt x="676771" y="876798"/>
                      <a:pt x="659626" y="872036"/>
                    </a:cubicBezTo>
                    <a:close/>
                    <a:moveTo>
                      <a:pt x="620410" y="803828"/>
                    </a:moveTo>
                    <a:cubicBezTo>
                      <a:pt x="614918" y="803575"/>
                      <a:pt x="609144" y="804646"/>
                      <a:pt x="603429" y="807266"/>
                    </a:cubicBezTo>
                    <a:cubicBezTo>
                      <a:pt x="579616" y="817743"/>
                      <a:pt x="555804" y="830126"/>
                      <a:pt x="532944" y="841556"/>
                    </a:cubicBezTo>
                    <a:cubicBezTo>
                      <a:pt x="530086" y="850128"/>
                      <a:pt x="536754" y="852033"/>
                      <a:pt x="541516" y="855843"/>
                    </a:cubicBezTo>
                    <a:cubicBezTo>
                      <a:pt x="561519" y="852986"/>
                      <a:pt x="579616" y="838698"/>
                      <a:pt x="602476" y="859653"/>
                    </a:cubicBezTo>
                    <a:cubicBezTo>
                      <a:pt x="617716" y="874893"/>
                      <a:pt x="654864" y="853938"/>
                      <a:pt x="652959" y="835841"/>
                    </a:cubicBezTo>
                    <a:cubicBezTo>
                      <a:pt x="650815" y="817267"/>
                      <a:pt x="636885" y="804587"/>
                      <a:pt x="620410" y="803828"/>
                    </a:cubicBezTo>
                    <a:close/>
                    <a:moveTo>
                      <a:pt x="2051228" y="690108"/>
                    </a:moveTo>
                    <a:cubicBezTo>
                      <a:pt x="2066468" y="695823"/>
                      <a:pt x="2079803" y="697728"/>
                      <a:pt x="2074088" y="722493"/>
                    </a:cubicBezTo>
                    <a:cubicBezTo>
                      <a:pt x="2066468" y="753925"/>
                      <a:pt x="2053133" y="773928"/>
                      <a:pt x="2021701" y="782500"/>
                    </a:cubicBezTo>
                    <a:cubicBezTo>
                      <a:pt x="2009318" y="785358"/>
                      <a:pt x="1997888" y="785358"/>
                      <a:pt x="2000746" y="772023"/>
                    </a:cubicBezTo>
                    <a:cubicBezTo>
                      <a:pt x="2006461" y="745353"/>
                      <a:pt x="2008366" y="714873"/>
                      <a:pt x="2036941" y="698680"/>
                    </a:cubicBezTo>
                    <a:cubicBezTo>
                      <a:pt x="2040751" y="694870"/>
                      <a:pt x="2045513" y="692965"/>
                      <a:pt x="2051228" y="690108"/>
                    </a:cubicBezTo>
                    <a:close/>
                    <a:moveTo>
                      <a:pt x="2111236" y="608669"/>
                    </a:moveTo>
                    <a:cubicBezTo>
                      <a:pt x="2115046" y="609621"/>
                      <a:pt x="2116951" y="613431"/>
                      <a:pt x="2113141" y="623433"/>
                    </a:cubicBezTo>
                    <a:cubicBezTo>
                      <a:pt x="2113141" y="624385"/>
                      <a:pt x="2112189" y="625338"/>
                      <a:pt x="2111236" y="626290"/>
                    </a:cubicBezTo>
                    <a:cubicBezTo>
                      <a:pt x="2147431" y="643435"/>
                      <a:pt x="2126476" y="692013"/>
                      <a:pt x="2159814" y="711063"/>
                    </a:cubicBezTo>
                    <a:cubicBezTo>
                      <a:pt x="2178864" y="721540"/>
                      <a:pt x="2174101" y="752020"/>
                      <a:pt x="2199819" y="758688"/>
                    </a:cubicBezTo>
                    <a:cubicBezTo>
                      <a:pt x="2206486" y="760593"/>
                      <a:pt x="2189341" y="798693"/>
                      <a:pt x="2176959" y="800598"/>
                    </a:cubicBezTo>
                    <a:cubicBezTo>
                      <a:pt x="2149336" y="805360"/>
                      <a:pt x="2120761" y="810123"/>
                      <a:pt x="2092186" y="814885"/>
                    </a:cubicBezTo>
                    <a:cubicBezTo>
                      <a:pt x="2089329" y="799645"/>
                      <a:pt x="2128381" y="789168"/>
                      <a:pt x="2092186" y="777738"/>
                    </a:cubicBezTo>
                    <a:cubicBezTo>
                      <a:pt x="2098854" y="765355"/>
                      <a:pt x="2098854" y="749163"/>
                      <a:pt x="2111236" y="740590"/>
                    </a:cubicBezTo>
                    <a:cubicBezTo>
                      <a:pt x="2127429" y="729160"/>
                      <a:pt x="2118856" y="712015"/>
                      <a:pt x="2110284" y="710110"/>
                    </a:cubicBezTo>
                    <a:cubicBezTo>
                      <a:pt x="2086471" y="705348"/>
                      <a:pt x="2087424" y="682488"/>
                      <a:pt x="2076946" y="669153"/>
                    </a:cubicBezTo>
                    <a:cubicBezTo>
                      <a:pt x="2062659" y="651055"/>
                      <a:pt x="2076946" y="617718"/>
                      <a:pt x="2097901" y="611050"/>
                    </a:cubicBezTo>
                    <a:cubicBezTo>
                      <a:pt x="2101711" y="609621"/>
                      <a:pt x="2107426" y="607716"/>
                      <a:pt x="2111236" y="608669"/>
                    </a:cubicBezTo>
                    <a:close/>
                    <a:moveTo>
                      <a:pt x="927279" y="479605"/>
                    </a:moveTo>
                    <a:cubicBezTo>
                      <a:pt x="932041" y="477700"/>
                      <a:pt x="935851" y="480558"/>
                      <a:pt x="933946" y="486273"/>
                    </a:cubicBezTo>
                    <a:cubicBezTo>
                      <a:pt x="932041" y="490083"/>
                      <a:pt x="929184" y="492941"/>
                      <a:pt x="929184" y="493893"/>
                    </a:cubicBezTo>
                    <a:cubicBezTo>
                      <a:pt x="919659" y="493893"/>
                      <a:pt x="917754" y="491035"/>
                      <a:pt x="919659" y="488178"/>
                    </a:cubicBezTo>
                    <a:cubicBezTo>
                      <a:pt x="921564" y="484368"/>
                      <a:pt x="924421" y="480558"/>
                      <a:pt x="927279" y="479605"/>
                    </a:cubicBezTo>
                    <a:close/>
                    <a:moveTo>
                      <a:pt x="1938089" y="417931"/>
                    </a:moveTo>
                    <a:cubicBezTo>
                      <a:pt x="1948537" y="420431"/>
                      <a:pt x="1955503" y="431504"/>
                      <a:pt x="1959789" y="441505"/>
                    </a:cubicBezTo>
                    <a:cubicBezTo>
                      <a:pt x="1967409" y="457698"/>
                      <a:pt x="1952169" y="461508"/>
                      <a:pt x="1940739" y="466270"/>
                    </a:cubicBezTo>
                    <a:cubicBezTo>
                      <a:pt x="1909306" y="478653"/>
                      <a:pt x="1880731" y="501513"/>
                      <a:pt x="1842631" y="480558"/>
                    </a:cubicBezTo>
                    <a:cubicBezTo>
                      <a:pt x="1829296" y="472938"/>
                      <a:pt x="1832154" y="467223"/>
                      <a:pt x="1832154" y="458650"/>
                    </a:cubicBezTo>
                    <a:cubicBezTo>
                      <a:pt x="1828344" y="450078"/>
                      <a:pt x="1835964" y="442458"/>
                      <a:pt x="1833106" y="431980"/>
                    </a:cubicBezTo>
                    <a:cubicBezTo>
                      <a:pt x="1828344" y="420550"/>
                      <a:pt x="1835011" y="416740"/>
                      <a:pt x="1845489" y="423408"/>
                    </a:cubicBezTo>
                    <a:cubicBezTo>
                      <a:pt x="1847394" y="430075"/>
                      <a:pt x="1849299" y="439600"/>
                      <a:pt x="1857871" y="432933"/>
                    </a:cubicBezTo>
                    <a:cubicBezTo>
                      <a:pt x="1878826" y="418645"/>
                      <a:pt x="1903591" y="426265"/>
                      <a:pt x="1926451" y="418645"/>
                    </a:cubicBezTo>
                    <a:cubicBezTo>
                      <a:pt x="1930737" y="417216"/>
                      <a:pt x="1934607" y="417097"/>
                      <a:pt x="1938089" y="417931"/>
                    </a:cubicBezTo>
                    <a:close/>
                    <a:moveTo>
                      <a:pt x="904419" y="389118"/>
                    </a:moveTo>
                    <a:cubicBezTo>
                      <a:pt x="915849" y="404358"/>
                      <a:pt x="928231" y="418646"/>
                      <a:pt x="938709" y="433886"/>
                    </a:cubicBezTo>
                    <a:cubicBezTo>
                      <a:pt x="940614" y="436743"/>
                      <a:pt x="940614" y="441505"/>
                      <a:pt x="942519" y="446268"/>
                    </a:cubicBezTo>
                    <a:cubicBezTo>
                      <a:pt x="938709" y="447221"/>
                      <a:pt x="932041" y="450078"/>
                      <a:pt x="931089" y="449125"/>
                    </a:cubicBezTo>
                    <a:cubicBezTo>
                      <a:pt x="912991" y="426266"/>
                      <a:pt x="896799" y="440553"/>
                      <a:pt x="878701" y="449125"/>
                    </a:cubicBezTo>
                    <a:cubicBezTo>
                      <a:pt x="871081" y="452936"/>
                      <a:pt x="863461" y="446268"/>
                      <a:pt x="856794" y="443411"/>
                    </a:cubicBezTo>
                    <a:cubicBezTo>
                      <a:pt x="835839" y="424361"/>
                      <a:pt x="864414" y="422455"/>
                      <a:pt x="867271" y="412930"/>
                    </a:cubicBezTo>
                    <a:cubicBezTo>
                      <a:pt x="878701" y="402453"/>
                      <a:pt x="887274" y="388166"/>
                      <a:pt x="904419" y="389118"/>
                    </a:cubicBezTo>
                    <a:close/>
                    <a:moveTo>
                      <a:pt x="1062534" y="340541"/>
                    </a:moveTo>
                    <a:cubicBezTo>
                      <a:pt x="1073011" y="340541"/>
                      <a:pt x="1082536" y="340541"/>
                      <a:pt x="1083489" y="353876"/>
                    </a:cubicBezTo>
                    <a:cubicBezTo>
                      <a:pt x="1073964" y="356733"/>
                      <a:pt x="1066344" y="373878"/>
                      <a:pt x="1053961" y="360543"/>
                    </a:cubicBezTo>
                    <a:cubicBezTo>
                      <a:pt x="1045389" y="351018"/>
                      <a:pt x="1054914" y="345303"/>
                      <a:pt x="1062534" y="340541"/>
                    </a:cubicBezTo>
                    <a:close/>
                    <a:moveTo>
                      <a:pt x="2471113" y="336025"/>
                    </a:moveTo>
                    <a:cubicBezTo>
                      <a:pt x="2489315" y="339763"/>
                      <a:pt x="2505689" y="355066"/>
                      <a:pt x="2521763" y="370068"/>
                    </a:cubicBezTo>
                    <a:cubicBezTo>
                      <a:pt x="2652256" y="491988"/>
                      <a:pt x="2764651" y="627243"/>
                      <a:pt x="2848471" y="785358"/>
                    </a:cubicBezTo>
                    <a:cubicBezTo>
                      <a:pt x="2875141" y="835841"/>
                      <a:pt x="2898953" y="887276"/>
                      <a:pt x="2920861" y="940616"/>
                    </a:cubicBezTo>
                    <a:cubicBezTo>
                      <a:pt x="2925623" y="952046"/>
                      <a:pt x="2938006" y="963476"/>
                      <a:pt x="2926576" y="977763"/>
                    </a:cubicBezTo>
                    <a:cubicBezTo>
                      <a:pt x="2893238" y="978716"/>
                      <a:pt x="2872283" y="955856"/>
                      <a:pt x="2847518" y="938711"/>
                    </a:cubicBezTo>
                    <a:cubicBezTo>
                      <a:pt x="2844661" y="919661"/>
                      <a:pt x="2858948" y="906326"/>
                      <a:pt x="2864663" y="890133"/>
                    </a:cubicBezTo>
                    <a:cubicBezTo>
                      <a:pt x="2846566" y="892991"/>
                      <a:pt x="2829421" y="903468"/>
                      <a:pt x="2810371" y="908231"/>
                    </a:cubicBezTo>
                    <a:cubicBezTo>
                      <a:pt x="2792273" y="911088"/>
                      <a:pt x="2774176" y="912041"/>
                      <a:pt x="2757031" y="904421"/>
                    </a:cubicBezTo>
                    <a:cubicBezTo>
                      <a:pt x="2741791" y="897753"/>
                      <a:pt x="2733218" y="902516"/>
                      <a:pt x="2728456" y="916803"/>
                    </a:cubicBezTo>
                    <a:cubicBezTo>
                      <a:pt x="2724646" y="935853"/>
                      <a:pt x="2713216" y="952998"/>
                      <a:pt x="2707501" y="971096"/>
                    </a:cubicBezTo>
                    <a:cubicBezTo>
                      <a:pt x="2702738" y="984431"/>
                      <a:pt x="2699881" y="997766"/>
                      <a:pt x="2706548" y="1011101"/>
                    </a:cubicBezTo>
                    <a:cubicBezTo>
                      <a:pt x="2712263" y="1021578"/>
                      <a:pt x="2722741" y="1031103"/>
                      <a:pt x="2712263" y="1044438"/>
                    </a:cubicBezTo>
                    <a:cubicBezTo>
                      <a:pt x="2722979" y="1032294"/>
                      <a:pt x="2735302" y="1023900"/>
                      <a:pt x="2750438" y="1026892"/>
                    </a:cubicBezTo>
                    <a:lnTo>
                      <a:pt x="2757317" y="1029909"/>
                    </a:lnTo>
                    <a:lnTo>
                      <a:pt x="2760842" y="1028246"/>
                    </a:lnTo>
                    <a:cubicBezTo>
                      <a:pt x="2768462" y="1021578"/>
                      <a:pt x="2775130" y="1013006"/>
                      <a:pt x="2785607" y="1010148"/>
                    </a:cubicBezTo>
                    <a:cubicBezTo>
                      <a:pt x="2791798" y="1008243"/>
                      <a:pt x="2798228" y="1006814"/>
                      <a:pt x="2804538" y="1006457"/>
                    </a:cubicBezTo>
                    <a:cubicBezTo>
                      <a:pt x="2810848" y="1006100"/>
                      <a:pt x="2817040" y="1006814"/>
                      <a:pt x="2822755" y="1009196"/>
                    </a:cubicBezTo>
                    <a:cubicBezTo>
                      <a:pt x="2859902" y="1023483"/>
                      <a:pt x="2898955" y="1027293"/>
                      <a:pt x="2938959" y="1031103"/>
                    </a:cubicBezTo>
                    <a:cubicBezTo>
                      <a:pt x="2955152" y="1033008"/>
                      <a:pt x="2957057" y="1047296"/>
                      <a:pt x="2959915" y="1058726"/>
                    </a:cubicBezTo>
                    <a:cubicBezTo>
                      <a:pt x="2990394" y="1159691"/>
                      <a:pt x="3010397" y="1262561"/>
                      <a:pt x="3021827" y="1368288"/>
                    </a:cubicBezTo>
                    <a:cubicBezTo>
                      <a:pt x="3029447" y="1433058"/>
                      <a:pt x="3025637" y="1497828"/>
                      <a:pt x="3027542" y="1562598"/>
                    </a:cubicBezTo>
                    <a:cubicBezTo>
                      <a:pt x="3027542" y="1573076"/>
                      <a:pt x="3031352" y="1585458"/>
                      <a:pt x="3020874" y="1594983"/>
                    </a:cubicBezTo>
                    <a:cubicBezTo>
                      <a:pt x="2992299" y="1573076"/>
                      <a:pt x="2963724" y="1551168"/>
                      <a:pt x="2958009" y="1512116"/>
                    </a:cubicBezTo>
                    <a:cubicBezTo>
                      <a:pt x="2954199" y="1483541"/>
                      <a:pt x="2933244" y="1467348"/>
                      <a:pt x="2918005" y="1446393"/>
                    </a:cubicBezTo>
                    <a:cubicBezTo>
                      <a:pt x="2898955" y="1421628"/>
                      <a:pt x="2888477" y="1390196"/>
                      <a:pt x="2860855" y="1371146"/>
                    </a:cubicBezTo>
                    <a:cubicBezTo>
                      <a:pt x="2846567" y="1368288"/>
                      <a:pt x="2836089" y="1359716"/>
                      <a:pt x="2831327" y="1343523"/>
                    </a:cubicBezTo>
                    <a:cubicBezTo>
                      <a:pt x="2835137" y="1360668"/>
                      <a:pt x="2849424" y="1368288"/>
                      <a:pt x="2856092" y="1380671"/>
                    </a:cubicBezTo>
                    <a:cubicBezTo>
                      <a:pt x="2882762" y="1424486"/>
                      <a:pt x="2896097" y="1474968"/>
                      <a:pt x="2930387" y="1514021"/>
                    </a:cubicBezTo>
                    <a:cubicBezTo>
                      <a:pt x="2938007" y="1522593"/>
                      <a:pt x="2938959" y="1534976"/>
                      <a:pt x="2939912" y="1546406"/>
                    </a:cubicBezTo>
                    <a:cubicBezTo>
                      <a:pt x="2941817" y="1566408"/>
                      <a:pt x="2950390" y="1582601"/>
                      <a:pt x="2962772" y="1597841"/>
                    </a:cubicBezTo>
                    <a:cubicBezTo>
                      <a:pt x="2983727" y="1622606"/>
                      <a:pt x="2993252" y="1652133"/>
                      <a:pt x="2999919" y="1683566"/>
                    </a:cubicBezTo>
                    <a:cubicBezTo>
                      <a:pt x="3023732" y="1698806"/>
                      <a:pt x="3015159" y="1721666"/>
                      <a:pt x="3012302" y="1740716"/>
                    </a:cubicBezTo>
                    <a:cubicBezTo>
                      <a:pt x="2988490" y="1885496"/>
                      <a:pt x="2951342" y="2026466"/>
                      <a:pt x="2886572" y="2158864"/>
                    </a:cubicBezTo>
                    <a:cubicBezTo>
                      <a:pt x="2872284" y="2188391"/>
                      <a:pt x="2858949" y="2218871"/>
                      <a:pt x="2841805" y="2246493"/>
                    </a:cubicBezTo>
                    <a:cubicBezTo>
                      <a:pt x="2837042" y="2255066"/>
                      <a:pt x="2835137" y="2266496"/>
                      <a:pt x="2821802" y="2266496"/>
                    </a:cubicBezTo>
                    <a:cubicBezTo>
                      <a:pt x="2812277" y="2260781"/>
                      <a:pt x="2812277" y="2249351"/>
                      <a:pt x="2808467" y="2240778"/>
                    </a:cubicBezTo>
                    <a:cubicBezTo>
                      <a:pt x="2794180" y="2222681"/>
                      <a:pt x="2796084" y="2198868"/>
                      <a:pt x="2785607" y="2172198"/>
                    </a:cubicBezTo>
                    <a:cubicBezTo>
                      <a:pt x="2795132" y="2196011"/>
                      <a:pt x="2791322" y="2217918"/>
                      <a:pt x="2805609" y="2234111"/>
                    </a:cubicBezTo>
                    <a:cubicBezTo>
                      <a:pt x="2812277" y="2246493"/>
                      <a:pt x="2811324" y="2261733"/>
                      <a:pt x="2821802" y="2273164"/>
                    </a:cubicBezTo>
                    <a:cubicBezTo>
                      <a:pt x="2795132" y="2339839"/>
                      <a:pt x="2750364" y="2394131"/>
                      <a:pt x="2708455" y="2451281"/>
                    </a:cubicBezTo>
                    <a:cubicBezTo>
                      <a:pt x="2661782" y="2514146"/>
                      <a:pt x="2606537" y="2568439"/>
                      <a:pt x="2551292" y="2622731"/>
                    </a:cubicBezTo>
                    <a:cubicBezTo>
                      <a:pt x="2527480" y="2646543"/>
                      <a:pt x="2502714" y="2666546"/>
                      <a:pt x="2476997" y="2687501"/>
                    </a:cubicBezTo>
                    <a:cubicBezTo>
                      <a:pt x="2465567" y="2677976"/>
                      <a:pt x="2476997" y="2661783"/>
                      <a:pt x="2463662" y="2655116"/>
                    </a:cubicBezTo>
                    <a:cubicBezTo>
                      <a:pt x="2469377" y="2608443"/>
                      <a:pt x="2446517" y="2570343"/>
                      <a:pt x="2425562" y="2533196"/>
                    </a:cubicBezTo>
                    <a:cubicBezTo>
                      <a:pt x="2392224" y="2475093"/>
                      <a:pt x="2414132" y="2424611"/>
                      <a:pt x="2439849" y="2375081"/>
                    </a:cubicBezTo>
                    <a:cubicBezTo>
                      <a:pt x="2453184" y="2349364"/>
                      <a:pt x="2458899" y="2330314"/>
                      <a:pt x="2449374" y="2301739"/>
                    </a:cubicBezTo>
                    <a:cubicBezTo>
                      <a:pt x="2439849" y="2272211"/>
                      <a:pt x="2442707" y="2240778"/>
                      <a:pt x="2430324" y="2210298"/>
                    </a:cubicBezTo>
                    <a:cubicBezTo>
                      <a:pt x="2420799" y="2187439"/>
                      <a:pt x="2416989" y="2160768"/>
                      <a:pt x="2396987" y="2144576"/>
                    </a:cubicBezTo>
                    <a:cubicBezTo>
                      <a:pt x="2352219" y="2107428"/>
                      <a:pt x="2357934" y="2060756"/>
                      <a:pt x="2370317" y="2012178"/>
                    </a:cubicBezTo>
                    <a:cubicBezTo>
                      <a:pt x="2372222" y="2005511"/>
                      <a:pt x="2374127" y="1998843"/>
                      <a:pt x="2374127" y="1992176"/>
                    </a:cubicBezTo>
                    <a:cubicBezTo>
                      <a:pt x="2376984" y="1954076"/>
                      <a:pt x="2356982" y="1935978"/>
                      <a:pt x="2319834" y="1944551"/>
                    </a:cubicBezTo>
                    <a:cubicBezTo>
                      <a:pt x="2303642" y="1948361"/>
                      <a:pt x="2292212" y="1948361"/>
                      <a:pt x="2282687" y="1931216"/>
                    </a:cubicBezTo>
                    <a:cubicBezTo>
                      <a:pt x="2263637" y="1897878"/>
                      <a:pt x="2235062" y="1889306"/>
                      <a:pt x="2200772" y="1905498"/>
                    </a:cubicBezTo>
                    <a:cubicBezTo>
                      <a:pt x="2186484" y="1912166"/>
                      <a:pt x="2171244" y="1918833"/>
                      <a:pt x="2157909" y="1926453"/>
                    </a:cubicBezTo>
                    <a:cubicBezTo>
                      <a:pt x="2140764" y="1935978"/>
                      <a:pt x="2124572" y="1938836"/>
                      <a:pt x="2106474" y="1931216"/>
                    </a:cubicBezTo>
                    <a:cubicBezTo>
                      <a:pt x="2083614" y="1921691"/>
                      <a:pt x="2059802" y="1925501"/>
                      <a:pt x="2040752" y="1937883"/>
                    </a:cubicBezTo>
                    <a:cubicBezTo>
                      <a:pt x="2012177" y="1956933"/>
                      <a:pt x="1991222" y="1941693"/>
                      <a:pt x="1974077" y="1924548"/>
                    </a:cubicBezTo>
                    <a:cubicBezTo>
                      <a:pt x="1956932" y="1907403"/>
                      <a:pt x="1938834" y="1892163"/>
                      <a:pt x="1919784" y="1877876"/>
                    </a:cubicBezTo>
                    <a:cubicBezTo>
                      <a:pt x="1909307" y="1870256"/>
                      <a:pt x="1899782" y="1861683"/>
                      <a:pt x="1896924" y="1849301"/>
                    </a:cubicBezTo>
                    <a:cubicBezTo>
                      <a:pt x="1889304" y="1812153"/>
                      <a:pt x="1862634" y="1789293"/>
                      <a:pt x="1839774" y="1762623"/>
                    </a:cubicBezTo>
                    <a:cubicBezTo>
                      <a:pt x="1827392" y="1748336"/>
                      <a:pt x="1815962" y="1694043"/>
                      <a:pt x="1822629" y="1676898"/>
                    </a:cubicBezTo>
                    <a:cubicBezTo>
                      <a:pt x="1840727" y="1632131"/>
                      <a:pt x="1846442" y="1585458"/>
                      <a:pt x="1829297" y="1537833"/>
                    </a:cubicBezTo>
                    <a:cubicBezTo>
                      <a:pt x="1826439" y="1530213"/>
                      <a:pt x="1823582" y="1522593"/>
                      <a:pt x="1828344" y="1514973"/>
                    </a:cubicBezTo>
                    <a:cubicBezTo>
                      <a:pt x="1854062" y="1466396"/>
                      <a:pt x="1875017" y="1416866"/>
                      <a:pt x="1909307" y="1373051"/>
                    </a:cubicBezTo>
                    <a:cubicBezTo>
                      <a:pt x="1915022" y="1366383"/>
                      <a:pt x="1923594" y="1365431"/>
                      <a:pt x="1929309" y="1361621"/>
                    </a:cubicBezTo>
                    <a:cubicBezTo>
                      <a:pt x="1954074" y="1345428"/>
                      <a:pt x="1976934" y="1330188"/>
                      <a:pt x="1977887" y="1293041"/>
                    </a:cubicBezTo>
                    <a:cubicBezTo>
                      <a:pt x="1978839" y="1267323"/>
                      <a:pt x="1992174" y="1239701"/>
                      <a:pt x="2019797" y="1227318"/>
                    </a:cubicBezTo>
                    <a:cubicBezTo>
                      <a:pt x="2040752" y="1217793"/>
                      <a:pt x="2050277" y="1201601"/>
                      <a:pt x="2051229" y="1178741"/>
                    </a:cubicBezTo>
                    <a:cubicBezTo>
                      <a:pt x="2058849" y="1162548"/>
                      <a:pt x="2071232" y="1167311"/>
                      <a:pt x="2083614" y="1172073"/>
                    </a:cubicBezTo>
                    <a:cubicBezTo>
                      <a:pt x="2111237" y="1181598"/>
                      <a:pt x="2136002" y="1178741"/>
                      <a:pt x="2161719" y="1162548"/>
                    </a:cubicBezTo>
                    <a:cubicBezTo>
                      <a:pt x="2193152" y="1142546"/>
                      <a:pt x="2229347" y="1134926"/>
                      <a:pt x="2266494" y="1136831"/>
                    </a:cubicBezTo>
                    <a:cubicBezTo>
                      <a:pt x="2288402" y="1137783"/>
                      <a:pt x="2310309" y="1137783"/>
                      <a:pt x="2331264" y="1133021"/>
                    </a:cubicBezTo>
                    <a:cubicBezTo>
                      <a:pt x="2370317" y="1123496"/>
                      <a:pt x="2397939" y="1138736"/>
                      <a:pt x="2387462" y="1197791"/>
                    </a:cubicBezTo>
                    <a:cubicBezTo>
                      <a:pt x="2384604" y="1213983"/>
                      <a:pt x="2384604" y="1228271"/>
                      <a:pt x="2400797" y="1229223"/>
                    </a:cubicBezTo>
                    <a:cubicBezTo>
                      <a:pt x="2447469" y="1231128"/>
                      <a:pt x="2477949" y="1266371"/>
                      <a:pt x="2517002" y="1283516"/>
                    </a:cubicBezTo>
                    <a:cubicBezTo>
                      <a:pt x="2538909" y="1293041"/>
                      <a:pt x="2550339" y="1296851"/>
                      <a:pt x="2556055" y="1266371"/>
                    </a:cubicBezTo>
                    <a:cubicBezTo>
                      <a:pt x="2561769" y="1236843"/>
                      <a:pt x="2589392" y="1227318"/>
                      <a:pt x="2617967" y="1241606"/>
                    </a:cubicBezTo>
                    <a:cubicBezTo>
                      <a:pt x="2644637" y="1254941"/>
                      <a:pt x="2673212" y="1262561"/>
                      <a:pt x="2701787" y="1271133"/>
                    </a:cubicBezTo>
                    <a:cubicBezTo>
                      <a:pt x="2743697" y="1283516"/>
                      <a:pt x="2782749" y="1259703"/>
                      <a:pt x="2823707" y="1270181"/>
                    </a:cubicBezTo>
                    <a:cubicBezTo>
                      <a:pt x="2833232" y="1272086"/>
                      <a:pt x="2840852" y="1262561"/>
                      <a:pt x="2842757" y="1253988"/>
                    </a:cubicBezTo>
                    <a:cubicBezTo>
                      <a:pt x="2847519" y="1233033"/>
                      <a:pt x="2856092" y="1212078"/>
                      <a:pt x="2857997" y="1191123"/>
                    </a:cubicBezTo>
                    <a:cubicBezTo>
                      <a:pt x="2861807" y="1157786"/>
                      <a:pt x="2857044" y="1154928"/>
                      <a:pt x="2824659" y="1163501"/>
                    </a:cubicBezTo>
                    <a:cubicBezTo>
                      <a:pt x="2807514" y="1168263"/>
                      <a:pt x="2793227" y="1167311"/>
                      <a:pt x="2781797" y="1153023"/>
                    </a:cubicBezTo>
                    <a:lnTo>
                      <a:pt x="2778142" y="1149005"/>
                    </a:lnTo>
                    <a:lnTo>
                      <a:pt x="2758579" y="1157637"/>
                    </a:lnTo>
                    <a:cubicBezTo>
                      <a:pt x="2730182" y="1164691"/>
                      <a:pt x="2706072" y="1153261"/>
                      <a:pt x="2684641" y="1122543"/>
                    </a:cubicBezTo>
                    <a:cubicBezTo>
                      <a:pt x="2676068" y="1110161"/>
                      <a:pt x="2672258" y="1095873"/>
                      <a:pt x="2664638" y="1083491"/>
                    </a:cubicBezTo>
                    <a:cubicBezTo>
                      <a:pt x="2658923" y="1073966"/>
                      <a:pt x="2664638" y="1054916"/>
                      <a:pt x="2646541" y="1054916"/>
                    </a:cubicBezTo>
                    <a:cubicBezTo>
                      <a:pt x="2631301" y="1055868"/>
                      <a:pt x="2616061" y="1061583"/>
                      <a:pt x="2610346" y="1080633"/>
                    </a:cubicBezTo>
                    <a:lnTo>
                      <a:pt x="2609202" y="1082346"/>
                    </a:lnTo>
                    <a:lnTo>
                      <a:pt x="2613204" y="1086348"/>
                    </a:lnTo>
                    <a:cubicBezTo>
                      <a:pt x="2619871" y="1093968"/>
                      <a:pt x="2626539" y="1101588"/>
                      <a:pt x="2632254" y="1108255"/>
                    </a:cubicBezTo>
                    <a:cubicBezTo>
                      <a:pt x="2619871" y="1117780"/>
                      <a:pt x="2617014" y="1133020"/>
                      <a:pt x="2609394" y="1145403"/>
                    </a:cubicBezTo>
                    <a:cubicBezTo>
                      <a:pt x="2602726" y="1154928"/>
                      <a:pt x="2586534" y="1142545"/>
                      <a:pt x="2584629" y="1132068"/>
                    </a:cubicBezTo>
                    <a:cubicBezTo>
                      <a:pt x="2581771" y="1117780"/>
                      <a:pt x="2574151" y="1106350"/>
                      <a:pt x="2566055" y="1095397"/>
                    </a:cubicBezTo>
                    <a:lnTo>
                      <a:pt x="2558490" y="1083461"/>
                    </a:lnTo>
                    <a:lnTo>
                      <a:pt x="2545576" y="1071108"/>
                    </a:lnTo>
                    <a:cubicBezTo>
                      <a:pt x="2541766" y="1068251"/>
                      <a:pt x="2537003" y="1065393"/>
                      <a:pt x="2536051" y="1061583"/>
                    </a:cubicBezTo>
                    <a:cubicBezTo>
                      <a:pt x="2522716" y="1003481"/>
                      <a:pt x="2462708" y="991098"/>
                      <a:pt x="2429371" y="952046"/>
                    </a:cubicBezTo>
                    <a:cubicBezTo>
                      <a:pt x="2426513" y="949188"/>
                      <a:pt x="2421751" y="947283"/>
                      <a:pt x="2417941" y="944426"/>
                    </a:cubicBezTo>
                    <a:cubicBezTo>
                      <a:pt x="2416036" y="943473"/>
                      <a:pt x="2413178" y="943473"/>
                      <a:pt x="2407463" y="947283"/>
                    </a:cubicBezTo>
                    <a:cubicBezTo>
                      <a:pt x="2425561" y="973001"/>
                      <a:pt x="2440801" y="998718"/>
                      <a:pt x="2469376" y="1014911"/>
                    </a:cubicBezTo>
                    <a:cubicBezTo>
                      <a:pt x="2483663" y="1023483"/>
                      <a:pt x="2500808" y="1028246"/>
                      <a:pt x="2509381" y="1044438"/>
                    </a:cubicBezTo>
                    <a:cubicBezTo>
                      <a:pt x="2510333" y="1049201"/>
                      <a:pt x="2508428" y="1053963"/>
                      <a:pt x="2504618" y="1057773"/>
                    </a:cubicBezTo>
                    <a:cubicBezTo>
                      <a:pt x="2500808" y="1066346"/>
                      <a:pt x="2479853" y="1059678"/>
                      <a:pt x="2488426" y="1077776"/>
                    </a:cubicBezTo>
                    <a:cubicBezTo>
                      <a:pt x="2485568" y="1082538"/>
                      <a:pt x="2481758" y="1084443"/>
                      <a:pt x="2476996" y="1084443"/>
                    </a:cubicBezTo>
                    <a:cubicBezTo>
                      <a:pt x="2437943" y="1050153"/>
                      <a:pt x="2385556" y="1032056"/>
                      <a:pt x="2356028" y="985383"/>
                    </a:cubicBezTo>
                    <a:cubicBezTo>
                      <a:pt x="2346503" y="970143"/>
                      <a:pt x="2333168" y="968238"/>
                      <a:pt x="2317928" y="978716"/>
                    </a:cubicBezTo>
                    <a:cubicBezTo>
                      <a:pt x="2310308" y="984431"/>
                      <a:pt x="2301736" y="994908"/>
                      <a:pt x="2295068" y="993003"/>
                    </a:cubicBezTo>
                    <a:cubicBezTo>
                      <a:pt x="2237918" y="978716"/>
                      <a:pt x="2232203" y="1040628"/>
                      <a:pt x="2196008" y="1057773"/>
                    </a:cubicBezTo>
                    <a:cubicBezTo>
                      <a:pt x="2185531" y="1062536"/>
                      <a:pt x="2183626" y="1075871"/>
                      <a:pt x="2181721" y="1087301"/>
                    </a:cubicBezTo>
                    <a:cubicBezTo>
                      <a:pt x="2172196" y="1130163"/>
                      <a:pt x="2149336" y="1152071"/>
                      <a:pt x="2105521" y="1157786"/>
                    </a:cubicBezTo>
                    <a:cubicBezTo>
                      <a:pt x="2088376" y="1159691"/>
                      <a:pt x="2069326" y="1179693"/>
                      <a:pt x="2053133" y="1155881"/>
                    </a:cubicBezTo>
                    <a:cubicBezTo>
                      <a:pt x="2052181" y="1145403"/>
                      <a:pt x="2048371" y="1137783"/>
                      <a:pt x="2036941" y="1136831"/>
                    </a:cubicBezTo>
                    <a:cubicBezTo>
                      <a:pt x="2026463" y="1135878"/>
                      <a:pt x="2010271" y="1148261"/>
                      <a:pt x="2008366" y="1131116"/>
                    </a:cubicBezTo>
                    <a:cubicBezTo>
                      <a:pt x="2005508" y="1113018"/>
                      <a:pt x="1993126" y="1094921"/>
                      <a:pt x="2001698" y="1074918"/>
                    </a:cubicBezTo>
                    <a:cubicBezTo>
                      <a:pt x="2011223" y="1051106"/>
                      <a:pt x="2015986" y="1027293"/>
                      <a:pt x="2008366" y="1001576"/>
                    </a:cubicBezTo>
                    <a:cubicBezTo>
                      <a:pt x="2002651" y="979668"/>
                      <a:pt x="2021701" y="978716"/>
                      <a:pt x="2035988" y="977763"/>
                    </a:cubicBezTo>
                    <a:cubicBezTo>
                      <a:pt x="2059801" y="974906"/>
                      <a:pt x="2083613" y="981573"/>
                      <a:pt x="2107426" y="983478"/>
                    </a:cubicBezTo>
                    <a:cubicBezTo>
                      <a:pt x="2120761" y="984431"/>
                      <a:pt x="2139811" y="992051"/>
                      <a:pt x="2148383" y="975858"/>
                    </a:cubicBezTo>
                    <a:cubicBezTo>
                      <a:pt x="2157908" y="956808"/>
                      <a:pt x="2162671" y="934901"/>
                      <a:pt x="2150288" y="913946"/>
                    </a:cubicBezTo>
                    <a:cubicBezTo>
                      <a:pt x="2140763" y="897753"/>
                      <a:pt x="2131238" y="882513"/>
                      <a:pt x="2112188" y="876798"/>
                    </a:cubicBezTo>
                    <a:cubicBezTo>
                      <a:pt x="2105521" y="874893"/>
                      <a:pt x="2094091" y="873941"/>
                      <a:pt x="2096948" y="862511"/>
                    </a:cubicBezTo>
                    <a:cubicBezTo>
                      <a:pt x="2098853" y="852033"/>
                      <a:pt x="2109331" y="852033"/>
                      <a:pt x="2118856" y="849176"/>
                    </a:cubicBezTo>
                    <a:cubicBezTo>
                      <a:pt x="2149336" y="838698"/>
                      <a:pt x="2177911" y="830126"/>
                      <a:pt x="2206486" y="810123"/>
                    </a:cubicBezTo>
                    <a:cubicBezTo>
                      <a:pt x="2241728" y="785358"/>
                      <a:pt x="2258873" y="735828"/>
                      <a:pt x="2308403" y="731066"/>
                    </a:cubicBezTo>
                    <a:cubicBezTo>
                      <a:pt x="2322691" y="729161"/>
                      <a:pt x="2323643" y="718683"/>
                      <a:pt x="2321738" y="708206"/>
                    </a:cubicBezTo>
                    <a:cubicBezTo>
                      <a:pt x="2319833" y="698681"/>
                      <a:pt x="2314118" y="689156"/>
                      <a:pt x="2311261" y="679631"/>
                    </a:cubicBezTo>
                    <a:cubicBezTo>
                      <a:pt x="2307451" y="666296"/>
                      <a:pt x="2305546" y="652008"/>
                      <a:pt x="2320786" y="643436"/>
                    </a:cubicBezTo>
                    <a:cubicBezTo>
                      <a:pt x="2326501" y="640578"/>
                      <a:pt x="2334121" y="632958"/>
                      <a:pt x="2338883" y="638673"/>
                    </a:cubicBezTo>
                    <a:cubicBezTo>
                      <a:pt x="2346503" y="649151"/>
                      <a:pt x="2353171" y="662486"/>
                      <a:pt x="2343646" y="675821"/>
                    </a:cubicBezTo>
                    <a:cubicBezTo>
                      <a:pt x="2337931" y="685346"/>
                      <a:pt x="2342693" y="692966"/>
                      <a:pt x="2348408" y="699633"/>
                    </a:cubicBezTo>
                    <a:cubicBezTo>
                      <a:pt x="2356028" y="708206"/>
                      <a:pt x="2364601" y="711063"/>
                      <a:pt x="2376031" y="706301"/>
                    </a:cubicBezTo>
                    <a:cubicBezTo>
                      <a:pt x="2378888" y="705348"/>
                      <a:pt x="2381746" y="704396"/>
                      <a:pt x="2385556" y="704396"/>
                    </a:cubicBezTo>
                    <a:cubicBezTo>
                      <a:pt x="2409368" y="712968"/>
                      <a:pt x="2432228" y="712016"/>
                      <a:pt x="2454136" y="698681"/>
                    </a:cubicBezTo>
                    <a:cubicBezTo>
                      <a:pt x="2460803" y="694871"/>
                      <a:pt x="2469376" y="692966"/>
                      <a:pt x="2476996" y="692013"/>
                    </a:cubicBezTo>
                    <a:cubicBezTo>
                      <a:pt x="2517001" y="689156"/>
                      <a:pt x="2517001" y="689156"/>
                      <a:pt x="2517953" y="648198"/>
                    </a:cubicBezTo>
                    <a:cubicBezTo>
                      <a:pt x="2525573" y="626291"/>
                      <a:pt x="2540813" y="618671"/>
                      <a:pt x="2563673" y="626291"/>
                    </a:cubicBezTo>
                    <a:cubicBezTo>
                      <a:pt x="2558911" y="610098"/>
                      <a:pt x="2545576" y="599621"/>
                      <a:pt x="2554148" y="585333"/>
                    </a:cubicBezTo>
                    <a:lnTo>
                      <a:pt x="2572928" y="573708"/>
                    </a:lnTo>
                    <a:lnTo>
                      <a:pt x="2586098" y="571735"/>
                    </a:lnTo>
                    <a:lnTo>
                      <a:pt x="2586726" y="571671"/>
                    </a:lnTo>
                    <a:cubicBezTo>
                      <a:pt x="2599630" y="572653"/>
                      <a:pt x="2613203" y="578189"/>
                      <a:pt x="2624633" y="568188"/>
                    </a:cubicBezTo>
                    <a:cubicBezTo>
                      <a:pt x="2626538" y="566283"/>
                      <a:pt x="2628443" y="565331"/>
                      <a:pt x="2630348" y="563426"/>
                    </a:cubicBezTo>
                    <a:cubicBezTo>
                      <a:pt x="2634158" y="561521"/>
                      <a:pt x="2634158" y="568188"/>
                      <a:pt x="2633206" y="563426"/>
                    </a:cubicBezTo>
                    <a:cubicBezTo>
                      <a:pt x="2632253" y="557711"/>
                      <a:pt x="2629396" y="564378"/>
                      <a:pt x="2626538" y="563426"/>
                    </a:cubicBezTo>
                    <a:cubicBezTo>
                      <a:pt x="2615584" y="567236"/>
                      <a:pt x="2604392" y="569141"/>
                      <a:pt x="2593082" y="570689"/>
                    </a:cubicBezTo>
                    <a:lnTo>
                      <a:pt x="2586098" y="571735"/>
                    </a:lnTo>
                    <a:lnTo>
                      <a:pt x="2574151" y="572951"/>
                    </a:lnTo>
                    <a:lnTo>
                      <a:pt x="2572928" y="573708"/>
                    </a:lnTo>
                    <a:lnTo>
                      <a:pt x="2558911" y="575808"/>
                    </a:lnTo>
                    <a:cubicBezTo>
                      <a:pt x="2533193" y="580571"/>
                      <a:pt x="2516048" y="563426"/>
                      <a:pt x="2506523" y="541518"/>
                    </a:cubicBezTo>
                    <a:cubicBezTo>
                      <a:pt x="2496998" y="519611"/>
                      <a:pt x="2487473" y="498656"/>
                      <a:pt x="2512238" y="480558"/>
                    </a:cubicBezTo>
                    <a:cubicBezTo>
                      <a:pt x="2520811" y="474843"/>
                      <a:pt x="2527478" y="467223"/>
                      <a:pt x="2533193" y="458651"/>
                    </a:cubicBezTo>
                    <a:cubicBezTo>
                      <a:pt x="2537003" y="452936"/>
                      <a:pt x="2541766" y="446268"/>
                      <a:pt x="2534146" y="440553"/>
                    </a:cubicBezTo>
                    <a:cubicBezTo>
                      <a:pt x="2526526" y="434838"/>
                      <a:pt x="2515096" y="437696"/>
                      <a:pt x="2513191" y="445316"/>
                    </a:cubicBezTo>
                    <a:cubicBezTo>
                      <a:pt x="2506523" y="474843"/>
                      <a:pt x="2482711" y="489131"/>
                      <a:pt x="2464613" y="509133"/>
                    </a:cubicBezTo>
                    <a:cubicBezTo>
                      <a:pt x="2452231" y="523421"/>
                      <a:pt x="2455088" y="538661"/>
                      <a:pt x="2467471" y="551996"/>
                    </a:cubicBezTo>
                    <a:cubicBezTo>
                      <a:pt x="2481758" y="567236"/>
                      <a:pt x="2481758" y="582476"/>
                      <a:pt x="2468423" y="597716"/>
                    </a:cubicBezTo>
                    <a:cubicBezTo>
                      <a:pt x="2457946" y="610098"/>
                      <a:pt x="2455088" y="623433"/>
                      <a:pt x="2453183" y="638673"/>
                    </a:cubicBezTo>
                    <a:cubicBezTo>
                      <a:pt x="2451278" y="657723"/>
                      <a:pt x="2442706" y="671058"/>
                      <a:pt x="2423656" y="676773"/>
                    </a:cubicBezTo>
                    <a:cubicBezTo>
                      <a:pt x="2413178" y="682488"/>
                      <a:pt x="2402701" y="690108"/>
                      <a:pt x="2389366" y="683441"/>
                    </a:cubicBezTo>
                    <a:cubicBezTo>
                      <a:pt x="2381746" y="676773"/>
                      <a:pt x="2376983" y="670106"/>
                      <a:pt x="2383651" y="659628"/>
                    </a:cubicBezTo>
                    <a:cubicBezTo>
                      <a:pt x="2377936" y="649151"/>
                      <a:pt x="2372221" y="638673"/>
                      <a:pt x="2367458" y="627243"/>
                    </a:cubicBezTo>
                    <a:cubicBezTo>
                      <a:pt x="2348408" y="585333"/>
                      <a:pt x="2348408" y="584381"/>
                      <a:pt x="2308403" y="612003"/>
                    </a:cubicBezTo>
                    <a:cubicBezTo>
                      <a:pt x="2273161" y="616766"/>
                      <a:pt x="2265541" y="608193"/>
                      <a:pt x="2270303" y="571046"/>
                    </a:cubicBezTo>
                    <a:cubicBezTo>
                      <a:pt x="2271256" y="560568"/>
                      <a:pt x="2287448" y="545328"/>
                      <a:pt x="2260778" y="543423"/>
                    </a:cubicBezTo>
                    <a:cubicBezTo>
                      <a:pt x="2255063" y="542471"/>
                      <a:pt x="2255063" y="530088"/>
                      <a:pt x="2259826" y="522468"/>
                    </a:cubicBezTo>
                    <a:cubicBezTo>
                      <a:pt x="2313166" y="486273"/>
                      <a:pt x="2361743" y="445316"/>
                      <a:pt x="2390318" y="385308"/>
                    </a:cubicBezTo>
                    <a:cubicBezTo>
                      <a:pt x="2396986" y="372926"/>
                      <a:pt x="2403653" y="362448"/>
                      <a:pt x="2416988" y="357686"/>
                    </a:cubicBezTo>
                    <a:cubicBezTo>
                      <a:pt x="2416988" y="355781"/>
                      <a:pt x="2416988" y="353876"/>
                      <a:pt x="2417941" y="351971"/>
                    </a:cubicBezTo>
                    <a:cubicBezTo>
                      <a:pt x="2419846" y="352923"/>
                      <a:pt x="2423656" y="354828"/>
                      <a:pt x="2424608" y="353876"/>
                    </a:cubicBezTo>
                    <a:cubicBezTo>
                      <a:pt x="2434371" y="344351"/>
                      <a:pt x="2443539" y="338934"/>
                      <a:pt x="2452245" y="336582"/>
                    </a:cubicBezTo>
                    <a:cubicBezTo>
                      <a:pt x="2458775" y="334818"/>
                      <a:pt x="2465045" y="334779"/>
                      <a:pt x="2471113" y="336025"/>
                    </a:cubicBezTo>
                    <a:close/>
                    <a:moveTo>
                      <a:pt x="761544" y="194808"/>
                    </a:moveTo>
                    <a:cubicBezTo>
                      <a:pt x="773926" y="196713"/>
                      <a:pt x="774879" y="206238"/>
                      <a:pt x="773926" y="216716"/>
                    </a:cubicBezTo>
                    <a:cubicBezTo>
                      <a:pt x="755829" y="237671"/>
                      <a:pt x="760591" y="257673"/>
                      <a:pt x="773926" y="278628"/>
                    </a:cubicBezTo>
                    <a:cubicBezTo>
                      <a:pt x="748209" y="302441"/>
                      <a:pt x="720586" y="315776"/>
                      <a:pt x="687249" y="293868"/>
                    </a:cubicBezTo>
                    <a:cubicBezTo>
                      <a:pt x="682486" y="291011"/>
                      <a:pt x="675819" y="292916"/>
                      <a:pt x="671056" y="292916"/>
                    </a:cubicBezTo>
                    <a:cubicBezTo>
                      <a:pt x="660579" y="294821"/>
                      <a:pt x="650101" y="296726"/>
                      <a:pt x="640576" y="298631"/>
                    </a:cubicBezTo>
                    <a:cubicBezTo>
                      <a:pt x="627241" y="300536"/>
                      <a:pt x="613906" y="302441"/>
                      <a:pt x="603429" y="291011"/>
                    </a:cubicBezTo>
                    <a:cubicBezTo>
                      <a:pt x="636766" y="258626"/>
                      <a:pt x="678676" y="239576"/>
                      <a:pt x="715824" y="211953"/>
                    </a:cubicBezTo>
                    <a:cubicBezTo>
                      <a:pt x="719634" y="209096"/>
                      <a:pt x="724396" y="211953"/>
                      <a:pt x="727254" y="215763"/>
                    </a:cubicBezTo>
                    <a:cubicBezTo>
                      <a:pt x="746304" y="220526"/>
                      <a:pt x="741541" y="187188"/>
                      <a:pt x="761544" y="194808"/>
                    </a:cubicBezTo>
                    <a:close/>
                    <a:moveTo>
                      <a:pt x="873343" y="184331"/>
                    </a:moveTo>
                    <a:cubicBezTo>
                      <a:pt x="879653" y="185283"/>
                      <a:pt x="886320" y="188617"/>
                      <a:pt x="891083" y="191951"/>
                    </a:cubicBezTo>
                    <a:cubicBezTo>
                      <a:pt x="904418" y="200523"/>
                      <a:pt x="892988" y="209096"/>
                      <a:pt x="888226" y="217668"/>
                    </a:cubicBezTo>
                    <a:lnTo>
                      <a:pt x="879241" y="234820"/>
                    </a:lnTo>
                    <a:lnTo>
                      <a:pt x="895370" y="235036"/>
                    </a:lnTo>
                    <a:cubicBezTo>
                      <a:pt x="907514" y="238206"/>
                      <a:pt x="906800" y="249815"/>
                      <a:pt x="899656" y="266246"/>
                    </a:cubicBezTo>
                    <a:cubicBezTo>
                      <a:pt x="894893" y="277676"/>
                      <a:pt x="884416" y="289106"/>
                      <a:pt x="892988" y="303393"/>
                    </a:cubicBezTo>
                    <a:cubicBezTo>
                      <a:pt x="897751" y="310061"/>
                      <a:pt x="901561" y="309108"/>
                      <a:pt x="905371" y="303393"/>
                    </a:cubicBezTo>
                    <a:cubicBezTo>
                      <a:pt x="923468" y="307203"/>
                      <a:pt x="923468" y="307203"/>
                      <a:pt x="915848" y="337683"/>
                    </a:cubicBezTo>
                    <a:cubicBezTo>
                      <a:pt x="926326" y="330063"/>
                      <a:pt x="936803" y="329111"/>
                      <a:pt x="946328" y="324348"/>
                    </a:cubicBezTo>
                    <a:lnTo>
                      <a:pt x="973409" y="303804"/>
                    </a:lnTo>
                    <a:lnTo>
                      <a:pt x="975260" y="292796"/>
                    </a:lnTo>
                    <a:cubicBezTo>
                      <a:pt x="974903" y="288629"/>
                      <a:pt x="972522" y="284819"/>
                      <a:pt x="965378" y="281485"/>
                    </a:cubicBezTo>
                    <a:cubicBezTo>
                      <a:pt x="944423" y="270055"/>
                      <a:pt x="942518" y="249100"/>
                      <a:pt x="962521" y="233860"/>
                    </a:cubicBezTo>
                    <a:cubicBezTo>
                      <a:pt x="977761" y="221478"/>
                      <a:pt x="993953" y="208143"/>
                      <a:pt x="1013956" y="203380"/>
                    </a:cubicBezTo>
                    <a:cubicBezTo>
                      <a:pt x="1018718" y="201475"/>
                      <a:pt x="1023481" y="200046"/>
                      <a:pt x="1028243" y="200165"/>
                    </a:cubicBezTo>
                    <a:cubicBezTo>
                      <a:pt x="1033006" y="200284"/>
                      <a:pt x="1037768" y="201951"/>
                      <a:pt x="1042531" y="206238"/>
                    </a:cubicBezTo>
                    <a:cubicBezTo>
                      <a:pt x="1037768" y="220525"/>
                      <a:pt x="1018718" y="221478"/>
                      <a:pt x="1016813" y="234813"/>
                    </a:cubicBezTo>
                    <a:cubicBezTo>
                      <a:pt x="1029196" y="212905"/>
                      <a:pt x="1052056" y="208143"/>
                      <a:pt x="1075868" y="204333"/>
                    </a:cubicBezTo>
                    <a:cubicBezTo>
                      <a:pt x="1082536" y="204333"/>
                      <a:pt x="1089203" y="204333"/>
                      <a:pt x="1095871" y="204333"/>
                    </a:cubicBezTo>
                    <a:cubicBezTo>
                      <a:pt x="1106348" y="211953"/>
                      <a:pt x="1099681" y="223383"/>
                      <a:pt x="1099681" y="232908"/>
                    </a:cubicBezTo>
                    <a:cubicBezTo>
                      <a:pt x="1112063" y="235765"/>
                      <a:pt x="1123493" y="229098"/>
                      <a:pt x="1133971" y="231003"/>
                    </a:cubicBezTo>
                    <a:cubicBezTo>
                      <a:pt x="1140638" y="231003"/>
                      <a:pt x="1146353" y="233860"/>
                      <a:pt x="1151116" y="238623"/>
                    </a:cubicBezTo>
                    <a:cubicBezTo>
                      <a:pt x="1162546" y="262435"/>
                      <a:pt x="1192073" y="265293"/>
                      <a:pt x="1205408" y="287200"/>
                    </a:cubicBezTo>
                    <a:cubicBezTo>
                      <a:pt x="1219696" y="305298"/>
                      <a:pt x="1210171" y="320538"/>
                      <a:pt x="1198741" y="334825"/>
                    </a:cubicBezTo>
                    <a:cubicBezTo>
                      <a:pt x="1205408" y="359590"/>
                      <a:pt x="1234936" y="358638"/>
                      <a:pt x="1248271" y="377688"/>
                    </a:cubicBezTo>
                    <a:cubicBezTo>
                      <a:pt x="1257796" y="391023"/>
                      <a:pt x="1257796" y="393880"/>
                      <a:pt x="1246366" y="402453"/>
                    </a:cubicBezTo>
                    <a:cubicBezTo>
                      <a:pt x="1226363" y="415788"/>
                      <a:pt x="1207313" y="445315"/>
                      <a:pt x="1187311" y="402453"/>
                    </a:cubicBezTo>
                    <a:cubicBezTo>
                      <a:pt x="1184453" y="396738"/>
                      <a:pt x="1176833" y="390070"/>
                      <a:pt x="1171118" y="396738"/>
                    </a:cubicBezTo>
                    <a:cubicBezTo>
                      <a:pt x="1161593" y="407215"/>
                      <a:pt x="1163498" y="418645"/>
                      <a:pt x="1171118" y="431028"/>
                    </a:cubicBezTo>
                    <a:cubicBezTo>
                      <a:pt x="1186358" y="457698"/>
                      <a:pt x="1180643" y="471033"/>
                      <a:pt x="1151116" y="479605"/>
                    </a:cubicBezTo>
                    <a:cubicBezTo>
                      <a:pt x="1147306" y="475795"/>
                      <a:pt x="1141591" y="474843"/>
                      <a:pt x="1136828" y="476748"/>
                    </a:cubicBezTo>
                    <a:cubicBezTo>
                      <a:pt x="1132066" y="478653"/>
                      <a:pt x="1134923" y="483415"/>
                      <a:pt x="1136828" y="487225"/>
                    </a:cubicBezTo>
                    <a:cubicBezTo>
                      <a:pt x="1135876" y="500560"/>
                      <a:pt x="1128256" y="503418"/>
                      <a:pt x="1118731" y="497703"/>
                    </a:cubicBezTo>
                    <a:cubicBezTo>
                      <a:pt x="1098728" y="487225"/>
                      <a:pt x="1074916" y="482463"/>
                      <a:pt x="1066343" y="455793"/>
                    </a:cubicBezTo>
                    <a:cubicBezTo>
                      <a:pt x="1058723" y="432933"/>
                      <a:pt x="1039673" y="427218"/>
                      <a:pt x="1016813" y="433885"/>
                    </a:cubicBezTo>
                    <a:cubicBezTo>
                      <a:pt x="1008241" y="436743"/>
                      <a:pt x="999668" y="438648"/>
                      <a:pt x="996811" y="428170"/>
                    </a:cubicBezTo>
                    <a:cubicBezTo>
                      <a:pt x="993001" y="415788"/>
                      <a:pt x="1007288" y="411025"/>
                      <a:pt x="1013003" y="411978"/>
                    </a:cubicBezTo>
                    <a:cubicBezTo>
                      <a:pt x="1055866" y="420550"/>
                      <a:pt x="1078726" y="386260"/>
                      <a:pt x="1109206" y="369115"/>
                    </a:cubicBezTo>
                    <a:cubicBezTo>
                      <a:pt x="1117778" y="343398"/>
                      <a:pt x="1089203" y="330063"/>
                      <a:pt x="1089203" y="307203"/>
                    </a:cubicBezTo>
                    <a:cubicBezTo>
                      <a:pt x="1085393" y="301488"/>
                      <a:pt x="1081583" y="296725"/>
                      <a:pt x="1077773" y="291010"/>
                    </a:cubicBezTo>
                    <a:cubicBezTo>
                      <a:pt x="1057771" y="307203"/>
                      <a:pt x="1036816" y="290058"/>
                      <a:pt x="1016813" y="292915"/>
                    </a:cubicBezTo>
                    <a:cubicBezTo>
                      <a:pt x="1012050" y="293391"/>
                      <a:pt x="1008717" y="294106"/>
                      <a:pt x="1007169" y="296011"/>
                    </a:cubicBezTo>
                    <a:lnTo>
                      <a:pt x="1007866" y="302667"/>
                    </a:lnTo>
                    <a:lnTo>
                      <a:pt x="1009193" y="303393"/>
                    </a:lnTo>
                    <a:cubicBezTo>
                      <a:pt x="1013003" y="324348"/>
                      <a:pt x="986333" y="363401"/>
                      <a:pt x="962521" y="370068"/>
                    </a:cubicBezTo>
                    <a:cubicBezTo>
                      <a:pt x="943471" y="375783"/>
                      <a:pt x="924421" y="377688"/>
                      <a:pt x="905371" y="371973"/>
                    </a:cubicBezTo>
                    <a:cubicBezTo>
                      <a:pt x="896798" y="389118"/>
                      <a:pt x="879653" y="396738"/>
                      <a:pt x="868223" y="410073"/>
                    </a:cubicBezTo>
                    <a:cubicBezTo>
                      <a:pt x="859651" y="419598"/>
                      <a:pt x="849173" y="424361"/>
                      <a:pt x="836791" y="426266"/>
                    </a:cubicBezTo>
                    <a:cubicBezTo>
                      <a:pt x="830123" y="425313"/>
                      <a:pt x="820598" y="421503"/>
                      <a:pt x="816788" y="424361"/>
                    </a:cubicBezTo>
                    <a:cubicBezTo>
                      <a:pt x="772973" y="455793"/>
                      <a:pt x="714871" y="464366"/>
                      <a:pt x="677723" y="507228"/>
                    </a:cubicBezTo>
                    <a:cubicBezTo>
                      <a:pt x="667246" y="519611"/>
                      <a:pt x="646291" y="531993"/>
                      <a:pt x="668198" y="553901"/>
                    </a:cubicBezTo>
                    <a:cubicBezTo>
                      <a:pt x="672961" y="558663"/>
                      <a:pt x="665341" y="574856"/>
                      <a:pt x="662483" y="586286"/>
                    </a:cubicBezTo>
                    <a:cubicBezTo>
                      <a:pt x="685343" y="585333"/>
                      <a:pt x="702488" y="596763"/>
                      <a:pt x="716776" y="612956"/>
                    </a:cubicBezTo>
                    <a:cubicBezTo>
                      <a:pt x="731063" y="630101"/>
                      <a:pt x="747256" y="644388"/>
                      <a:pt x="771068" y="645341"/>
                    </a:cubicBezTo>
                    <a:cubicBezTo>
                      <a:pt x="789166" y="646293"/>
                      <a:pt x="788213" y="653913"/>
                      <a:pt x="782498" y="667248"/>
                    </a:cubicBezTo>
                    <a:cubicBezTo>
                      <a:pt x="774878" y="685346"/>
                      <a:pt x="766306" y="702491"/>
                      <a:pt x="772973" y="726303"/>
                    </a:cubicBezTo>
                    <a:cubicBezTo>
                      <a:pt x="779641" y="752973"/>
                      <a:pt x="789166" y="747258"/>
                      <a:pt x="805358" y="736781"/>
                    </a:cubicBezTo>
                    <a:cubicBezTo>
                      <a:pt x="823456" y="725351"/>
                      <a:pt x="826313" y="706301"/>
                      <a:pt x="828218" y="689156"/>
                    </a:cubicBezTo>
                    <a:cubicBezTo>
                      <a:pt x="831076" y="669153"/>
                      <a:pt x="841553" y="660581"/>
                      <a:pt x="858698" y="652961"/>
                    </a:cubicBezTo>
                    <a:cubicBezTo>
                      <a:pt x="901561" y="638673"/>
                      <a:pt x="911086" y="619623"/>
                      <a:pt x="901561" y="573903"/>
                    </a:cubicBezTo>
                    <a:cubicBezTo>
                      <a:pt x="900608" y="569141"/>
                      <a:pt x="899656" y="563426"/>
                      <a:pt x="904418" y="561521"/>
                    </a:cubicBezTo>
                    <a:cubicBezTo>
                      <a:pt x="937756" y="550091"/>
                      <a:pt x="937756" y="514848"/>
                      <a:pt x="953948" y="491988"/>
                    </a:cubicBezTo>
                    <a:cubicBezTo>
                      <a:pt x="957758" y="486273"/>
                      <a:pt x="961568" y="480558"/>
                      <a:pt x="968236" y="478653"/>
                    </a:cubicBezTo>
                    <a:cubicBezTo>
                      <a:pt x="991096" y="471986"/>
                      <a:pt x="1037768" y="491036"/>
                      <a:pt x="1049198" y="512943"/>
                    </a:cubicBezTo>
                    <a:cubicBezTo>
                      <a:pt x="1061581" y="517706"/>
                      <a:pt x="1074916" y="522468"/>
                      <a:pt x="1063486" y="539613"/>
                    </a:cubicBezTo>
                    <a:cubicBezTo>
                      <a:pt x="1048246" y="555806"/>
                      <a:pt x="1052056" y="572951"/>
                      <a:pt x="1067296" y="583428"/>
                    </a:cubicBezTo>
                    <a:cubicBezTo>
                      <a:pt x="1084441" y="593906"/>
                      <a:pt x="1099681" y="578666"/>
                      <a:pt x="1112063" y="568188"/>
                    </a:cubicBezTo>
                    <a:cubicBezTo>
                      <a:pt x="1139686" y="545328"/>
                      <a:pt x="1138733" y="544376"/>
                      <a:pt x="1146353" y="580571"/>
                    </a:cubicBezTo>
                    <a:cubicBezTo>
                      <a:pt x="1149211" y="592953"/>
                      <a:pt x="1154926" y="606288"/>
                      <a:pt x="1151116" y="616766"/>
                    </a:cubicBezTo>
                    <a:cubicBezTo>
                      <a:pt x="1138733" y="656771"/>
                      <a:pt x="1163498" y="672011"/>
                      <a:pt x="1193026" y="684393"/>
                    </a:cubicBezTo>
                    <a:cubicBezTo>
                      <a:pt x="1193026" y="693918"/>
                      <a:pt x="1188501" y="696537"/>
                      <a:pt x="1182905" y="697847"/>
                    </a:cubicBezTo>
                    <a:lnTo>
                      <a:pt x="1179024" y="699159"/>
                    </a:lnTo>
                    <a:lnTo>
                      <a:pt x="1177845" y="699023"/>
                    </a:lnTo>
                    <a:cubicBezTo>
                      <a:pt x="1174214" y="699455"/>
                      <a:pt x="1170404" y="700824"/>
                      <a:pt x="1166356" y="703443"/>
                    </a:cubicBezTo>
                    <a:lnTo>
                      <a:pt x="1179024" y="699159"/>
                    </a:lnTo>
                    <a:lnTo>
                      <a:pt x="1188263" y="700229"/>
                    </a:lnTo>
                    <a:cubicBezTo>
                      <a:pt x="1194931" y="702491"/>
                      <a:pt x="1201122" y="707253"/>
                      <a:pt x="1207313" y="712016"/>
                    </a:cubicBezTo>
                    <a:cubicBezTo>
                      <a:pt x="1210647" y="727732"/>
                      <a:pt x="1209694" y="741781"/>
                      <a:pt x="1205051" y="754402"/>
                    </a:cubicBezTo>
                    <a:lnTo>
                      <a:pt x="1180854" y="787924"/>
                    </a:lnTo>
                    <a:lnTo>
                      <a:pt x="1187073" y="807504"/>
                    </a:lnTo>
                    <a:cubicBezTo>
                      <a:pt x="1190883" y="812504"/>
                      <a:pt x="1196836" y="815362"/>
                      <a:pt x="1206361" y="814886"/>
                    </a:cubicBezTo>
                    <a:cubicBezTo>
                      <a:pt x="1214934" y="814886"/>
                      <a:pt x="1223506" y="816791"/>
                      <a:pt x="1213981" y="828221"/>
                    </a:cubicBezTo>
                    <a:cubicBezTo>
                      <a:pt x="1208266" y="850128"/>
                      <a:pt x="1205409" y="874893"/>
                      <a:pt x="1172071" y="862511"/>
                    </a:cubicBezTo>
                    <a:cubicBezTo>
                      <a:pt x="1153021" y="859653"/>
                      <a:pt x="1123494" y="872036"/>
                      <a:pt x="1115874" y="854891"/>
                    </a:cubicBezTo>
                    <a:cubicBezTo>
                      <a:pt x="1109206" y="839651"/>
                      <a:pt x="1133971" y="821553"/>
                      <a:pt x="1148259" y="807266"/>
                    </a:cubicBezTo>
                    <a:cubicBezTo>
                      <a:pt x="1157784" y="799646"/>
                      <a:pt x="1159689" y="785358"/>
                      <a:pt x="1173024" y="780596"/>
                    </a:cubicBezTo>
                    <a:lnTo>
                      <a:pt x="1173125" y="780684"/>
                    </a:lnTo>
                    <a:lnTo>
                      <a:pt x="1174333" y="770475"/>
                    </a:lnTo>
                    <a:cubicBezTo>
                      <a:pt x="1173023" y="767975"/>
                      <a:pt x="1169689" y="766784"/>
                      <a:pt x="1163498" y="767261"/>
                    </a:cubicBezTo>
                    <a:cubicBezTo>
                      <a:pt x="1147306" y="769166"/>
                      <a:pt x="1137781" y="780596"/>
                      <a:pt x="1124446" y="787263"/>
                    </a:cubicBezTo>
                    <a:cubicBezTo>
                      <a:pt x="1097776" y="793931"/>
                      <a:pt x="1070153" y="791073"/>
                      <a:pt x="1043483" y="789168"/>
                    </a:cubicBezTo>
                    <a:cubicBezTo>
                      <a:pt x="1026338" y="788216"/>
                      <a:pt x="1010146" y="786311"/>
                      <a:pt x="993953" y="794883"/>
                    </a:cubicBezTo>
                    <a:cubicBezTo>
                      <a:pt x="987286" y="810123"/>
                      <a:pt x="971093" y="808218"/>
                      <a:pt x="959663" y="814886"/>
                    </a:cubicBezTo>
                    <a:cubicBezTo>
                      <a:pt x="951091" y="825363"/>
                      <a:pt x="939661" y="831078"/>
                      <a:pt x="929183" y="839651"/>
                    </a:cubicBezTo>
                    <a:lnTo>
                      <a:pt x="925100" y="843462"/>
                    </a:lnTo>
                    <a:lnTo>
                      <a:pt x="915848" y="851081"/>
                    </a:lnTo>
                    <a:cubicBezTo>
                      <a:pt x="915848" y="851081"/>
                      <a:pt x="912991" y="851081"/>
                      <a:pt x="912991" y="851081"/>
                    </a:cubicBezTo>
                    <a:cubicBezTo>
                      <a:pt x="912991" y="851081"/>
                      <a:pt x="914896" y="852986"/>
                      <a:pt x="914896" y="852986"/>
                    </a:cubicBezTo>
                    <a:lnTo>
                      <a:pt x="925100" y="843462"/>
                    </a:lnTo>
                    <a:lnTo>
                      <a:pt x="932041" y="837746"/>
                    </a:lnTo>
                    <a:cubicBezTo>
                      <a:pt x="942518" y="824411"/>
                      <a:pt x="959663" y="826316"/>
                      <a:pt x="972998" y="820601"/>
                    </a:cubicBezTo>
                    <a:cubicBezTo>
                      <a:pt x="979666" y="818696"/>
                      <a:pt x="986333" y="814886"/>
                      <a:pt x="992048" y="814886"/>
                    </a:cubicBezTo>
                    <a:cubicBezTo>
                      <a:pt x="1003478" y="813933"/>
                      <a:pt x="1017766" y="809171"/>
                      <a:pt x="1023481" y="819648"/>
                    </a:cubicBezTo>
                    <a:cubicBezTo>
                      <a:pt x="1032053" y="834888"/>
                      <a:pt x="1013003" y="835841"/>
                      <a:pt x="1005383" y="842508"/>
                    </a:cubicBezTo>
                    <a:cubicBezTo>
                      <a:pt x="1003478" y="844413"/>
                      <a:pt x="1005383" y="851081"/>
                      <a:pt x="1006336" y="854891"/>
                    </a:cubicBezTo>
                    <a:cubicBezTo>
                      <a:pt x="997763" y="866321"/>
                      <a:pt x="1011098" y="877751"/>
                      <a:pt x="1005383" y="889181"/>
                    </a:cubicBezTo>
                    <a:cubicBezTo>
                      <a:pt x="1001573" y="899658"/>
                      <a:pt x="992048" y="903468"/>
                      <a:pt x="984428" y="910136"/>
                    </a:cubicBezTo>
                    <a:cubicBezTo>
                      <a:pt x="974903" y="918708"/>
                      <a:pt x="961568" y="909183"/>
                      <a:pt x="952043" y="916803"/>
                    </a:cubicBezTo>
                    <a:cubicBezTo>
                      <a:pt x="937756" y="931091"/>
                      <a:pt x="916801" y="932043"/>
                      <a:pt x="899656" y="938711"/>
                    </a:cubicBezTo>
                    <a:cubicBezTo>
                      <a:pt x="876796" y="947283"/>
                      <a:pt x="858698" y="959666"/>
                      <a:pt x="855841" y="985383"/>
                    </a:cubicBezTo>
                    <a:cubicBezTo>
                      <a:pt x="853936" y="1001576"/>
                      <a:pt x="839648" y="1003481"/>
                      <a:pt x="831076" y="1003481"/>
                    </a:cubicBezTo>
                    <a:cubicBezTo>
                      <a:pt x="779641" y="1006338"/>
                      <a:pt x="763448" y="1048248"/>
                      <a:pt x="738683" y="1081586"/>
                    </a:cubicBezTo>
                    <a:cubicBezTo>
                      <a:pt x="708203" y="1076823"/>
                      <a:pt x="712013" y="1097778"/>
                      <a:pt x="711061" y="1115876"/>
                    </a:cubicBezTo>
                    <a:cubicBezTo>
                      <a:pt x="707251" y="1144451"/>
                      <a:pt x="692011" y="1163501"/>
                      <a:pt x="666293" y="1175883"/>
                    </a:cubicBezTo>
                    <a:cubicBezTo>
                      <a:pt x="636766" y="1191123"/>
                      <a:pt x="610096" y="1209221"/>
                      <a:pt x="585331" y="1230176"/>
                    </a:cubicBezTo>
                    <a:cubicBezTo>
                      <a:pt x="565328" y="1247320"/>
                      <a:pt x="557708" y="1270181"/>
                      <a:pt x="559613" y="1297803"/>
                    </a:cubicBezTo>
                    <a:cubicBezTo>
                      <a:pt x="561518" y="1327331"/>
                      <a:pt x="564376" y="1356858"/>
                      <a:pt x="557708" y="1386386"/>
                    </a:cubicBezTo>
                    <a:cubicBezTo>
                      <a:pt x="555803" y="1394958"/>
                      <a:pt x="551993" y="1406388"/>
                      <a:pt x="542468" y="1407341"/>
                    </a:cubicBezTo>
                    <a:cubicBezTo>
                      <a:pt x="530086" y="1409246"/>
                      <a:pt x="531038" y="1394958"/>
                      <a:pt x="528181" y="1387338"/>
                    </a:cubicBezTo>
                    <a:cubicBezTo>
                      <a:pt x="522466" y="1365431"/>
                      <a:pt x="516751" y="1344476"/>
                      <a:pt x="519608" y="1320663"/>
                    </a:cubicBezTo>
                    <a:cubicBezTo>
                      <a:pt x="521513" y="1300661"/>
                      <a:pt x="522466" y="1280658"/>
                      <a:pt x="488176" y="1283516"/>
                    </a:cubicBezTo>
                    <a:cubicBezTo>
                      <a:pt x="470078" y="1285421"/>
                      <a:pt x="452933" y="1262561"/>
                      <a:pt x="429121" y="1267323"/>
                    </a:cubicBezTo>
                    <a:cubicBezTo>
                      <a:pt x="422453" y="1268276"/>
                      <a:pt x="411023" y="1265418"/>
                      <a:pt x="409118" y="1268276"/>
                    </a:cubicBezTo>
                    <a:cubicBezTo>
                      <a:pt x="391973" y="1307328"/>
                      <a:pt x="364351" y="1288278"/>
                      <a:pt x="336728" y="1284468"/>
                    </a:cubicBezTo>
                    <a:cubicBezTo>
                      <a:pt x="279578" y="1275896"/>
                      <a:pt x="228143" y="1315901"/>
                      <a:pt x="215761" y="1373051"/>
                    </a:cubicBezTo>
                    <a:cubicBezTo>
                      <a:pt x="210998" y="1396863"/>
                      <a:pt x="193853" y="1415913"/>
                      <a:pt x="189091" y="1441631"/>
                    </a:cubicBezTo>
                    <a:cubicBezTo>
                      <a:pt x="182423" y="1476873"/>
                      <a:pt x="183376" y="1511163"/>
                      <a:pt x="196711" y="1544501"/>
                    </a:cubicBezTo>
                    <a:cubicBezTo>
                      <a:pt x="204331" y="1564503"/>
                      <a:pt x="219571" y="1574028"/>
                      <a:pt x="244336" y="1573076"/>
                    </a:cubicBezTo>
                    <a:cubicBezTo>
                      <a:pt x="284341" y="1571171"/>
                      <a:pt x="310058" y="1555931"/>
                      <a:pt x="320536" y="1514973"/>
                    </a:cubicBezTo>
                    <a:cubicBezTo>
                      <a:pt x="324346" y="1500686"/>
                      <a:pt x="374828" y="1487351"/>
                      <a:pt x="387211" y="1494971"/>
                    </a:cubicBezTo>
                    <a:cubicBezTo>
                      <a:pt x="396736" y="1500686"/>
                      <a:pt x="392926" y="1507353"/>
                      <a:pt x="389116" y="1515926"/>
                    </a:cubicBezTo>
                    <a:cubicBezTo>
                      <a:pt x="372923" y="1552121"/>
                      <a:pt x="358636" y="1589268"/>
                      <a:pt x="340538" y="1624511"/>
                    </a:cubicBezTo>
                    <a:cubicBezTo>
                      <a:pt x="329108" y="1646418"/>
                      <a:pt x="340538" y="1644513"/>
                      <a:pt x="354826" y="1644513"/>
                    </a:cubicBezTo>
                    <a:cubicBezTo>
                      <a:pt x="372923" y="1644513"/>
                      <a:pt x="391973" y="1642608"/>
                      <a:pt x="410071" y="1645466"/>
                    </a:cubicBezTo>
                    <a:cubicBezTo>
                      <a:pt x="432931" y="1649276"/>
                      <a:pt x="449123" y="1658801"/>
                      <a:pt x="439598" y="1687376"/>
                    </a:cubicBezTo>
                    <a:cubicBezTo>
                      <a:pt x="433883" y="1705473"/>
                      <a:pt x="432931" y="1725476"/>
                      <a:pt x="426263" y="1743573"/>
                    </a:cubicBezTo>
                    <a:cubicBezTo>
                      <a:pt x="414833" y="1774053"/>
                      <a:pt x="432931" y="1793103"/>
                      <a:pt x="450076" y="1813106"/>
                    </a:cubicBezTo>
                    <a:cubicBezTo>
                      <a:pt x="466268" y="1832156"/>
                      <a:pt x="483413" y="1819773"/>
                      <a:pt x="499606" y="1812153"/>
                    </a:cubicBezTo>
                    <a:cubicBezTo>
                      <a:pt x="512941" y="1806438"/>
                      <a:pt x="528181" y="1806438"/>
                      <a:pt x="536753" y="1818821"/>
                    </a:cubicBezTo>
                    <a:cubicBezTo>
                      <a:pt x="554851" y="1843586"/>
                      <a:pt x="571996" y="1829298"/>
                      <a:pt x="577711" y="1813106"/>
                    </a:cubicBezTo>
                    <a:cubicBezTo>
                      <a:pt x="591998" y="1771196"/>
                      <a:pt x="630098" y="1768338"/>
                      <a:pt x="661531" y="1754051"/>
                    </a:cubicBezTo>
                    <a:cubicBezTo>
                      <a:pt x="671056" y="1754051"/>
                      <a:pt x="673913" y="1755956"/>
                      <a:pt x="672008" y="1763576"/>
                    </a:cubicBezTo>
                    <a:cubicBezTo>
                      <a:pt x="676771" y="1783578"/>
                      <a:pt x="689153" y="1777863"/>
                      <a:pt x="695821" y="1768338"/>
                    </a:cubicBezTo>
                    <a:cubicBezTo>
                      <a:pt x="713918" y="1745478"/>
                      <a:pt x="729158" y="1761671"/>
                      <a:pt x="741541" y="1772148"/>
                    </a:cubicBezTo>
                    <a:cubicBezTo>
                      <a:pt x="769163" y="1795008"/>
                      <a:pt x="799643" y="1798818"/>
                      <a:pt x="832028" y="1788341"/>
                    </a:cubicBezTo>
                    <a:cubicBezTo>
                      <a:pt x="845363" y="1783578"/>
                      <a:pt x="854888" y="1779768"/>
                      <a:pt x="865366" y="1796913"/>
                    </a:cubicBezTo>
                    <a:cubicBezTo>
                      <a:pt x="875843" y="1814058"/>
                      <a:pt x="896798" y="1823583"/>
                      <a:pt x="910133" y="1838823"/>
                    </a:cubicBezTo>
                    <a:cubicBezTo>
                      <a:pt x="947281" y="1881686"/>
                      <a:pt x="990143" y="1906451"/>
                      <a:pt x="1047293" y="1918833"/>
                    </a:cubicBezTo>
                    <a:cubicBezTo>
                      <a:pt x="1093966" y="1928358"/>
                      <a:pt x="1124446" y="1995986"/>
                      <a:pt x="1116826" y="2036943"/>
                    </a:cubicBezTo>
                    <a:cubicBezTo>
                      <a:pt x="1113968" y="2044563"/>
                      <a:pt x="1111111" y="2051231"/>
                      <a:pt x="1106348" y="2056946"/>
                    </a:cubicBezTo>
                    <a:cubicBezTo>
                      <a:pt x="1092061" y="2071233"/>
                      <a:pt x="1112063" y="2086473"/>
                      <a:pt x="1104443" y="2099808"/>
                    </a:cubicBezTo>
                    <a:cubicBezTo>
                      <a:pt x="1110158" y="2107428"/>
                      <a:pt x="1117778" y="2102666"/>
                      <a:pt x="1124446" y="2102666"/>
                    </a:cubicBezTo>
                    <a:cubicBezTo>
                      <a:pt x="1147306" y="2095046"/>
                      <a:pt x="1161593" y="2062661"/>
                      <a:pt x="1193026" y="2077901"/>
                    </a:cubicBezTo>
                    <a:cubicBezTo>
                      <a:pt x="1225411" y="2087426"/>
                      <a:pt x="1244461" y="2125526"/>
                      <a:pt x="1280656" y="2123621"/>
                    </a:cubicBezTo>
                    <a:cubicBezTo>
                      <a:pt x="1325423" y="2121716"/>
                      <a:pt x="1360666" y="2136956"/>
                      <a:pt x="1387336" y="2172198"/>
                    </a:cubicBezTo>
                    <a:cubicBezTo>
                      <a:pt x="1398766" y="2187438"/>
                      <a:pt x="1427341" y="2172198"/>
                      <a:pt x="1434008" y="2199821"/>
                    </a:cubicBezTo>
                    <a:cubicBezTo>
                      <a:pt x="1440676" y="2228396"/>
                      <a:pt x="1444486" y="2256018"/>
                      <a:pt x="1430198" y="2282688"/>
                    </a:cubicBezTo>
                    <a:cubicBezTo>
                      <a:pt x="1413053" y="2315073"/>
                      <a:pt x="1388288" y="2341743"/>
                      <a:pt x="1370191" y="2373176"/>
                    </a:cubicBezTo>
                    <a:cubicBezTo>
                      <a:pt x="1359713" y="2391273"/>
                      <a:pt x="1356856" y="2406513"/>
                      <a:pt x="1358761" y="2423658"/>
                    </a:cubicBezTo>
                    <a:cubicBezTo>
                      <a:pt x="1366381" y="2486523"/>
                      <a:pt x="1352093" y="2544626"/>
                      <a:pt x="1327328" y="2600823"/>
                    </a:cubicBezTo>
                    <a:cubicBezTo>
                      <a:pt x="1321613" y="2612253"/>
                      <a:pt x="1313041" y="2629398"/>
                      <a:pt x="1293991" y="2626541"/>
                    </a:cubicBezTo>
                    <a:cubicBezTo>
                      <a:pt x="1261606" y="2622731"/>
                      <a:pt x="1241603" y="2647496"/>
                      <a:pt x="1218743" y="2661783"/>
                    </a:cubicBezTo>
                    <a:cubicBezTo>
                      <a:pt x="1203503" y="2671308"/>
                      <a:pt x="1187311" y="2690358"/>
                      <a:pt x="1193026" y="2710361"/>
                    </a:cubicBezTo>
                    <a:cubicBezTo>
                      <a:pt x="1205408" y="2757033"/>
                      <a:pt x="1178738" y="2793228"/>
                      <a:pt x="1164451" y="2832281"/>
                    </a:cubicBezTo>
                    <a:cubicBezTo>
                      <a:pt x="1154926" y="2859903"/>
                      <a:pt x="1136828" y="2884668"/>
                      <a:pt x="1122541" y="2910386"/>
                    </a:cubicBezTo>
                    <a:cubicBezTo>
                      <a:pt x="1116826" y="2920863"/>
                      <a:pt x="1109206" y="2929436"/>
                      <a:pt x="1095871" y="2929436"/>
                    </a:cubicBezTo>
                    <a:cubicBezTo>
                      <a:pt x="1085393" y="2920863"/>
                      <a:pt x="1072058" y="2930388"/>
                      <a:pt x="1061581" y="2922768"/>
                    </a:cubicBezTo>
                    <a:cubicBezTo>
                      <a:pt x="1053961" y="2919911"/>
                      <a:pt x="1044436" y="2911338"/>
                      <a:pt x="1047293" y="2929436"/>
                    </a:cubicBezTo>
                    <a:cubicBezTo>
                      <a:pt x="1052056" y="2938961"/>
                      <a:pt x="1062533" y="2944676"/>
                      <a:pt x="1061581" y="2956106"/>
                    </a:cubicBezTo>
                    <a:cubicBezTo>
                      <a:pt x="1055866" y="2964678"/>
                      <a:pt x="1048246" y="2962773"/>
                      <a:pt x="1040626" y="2959916"/>
                    </a:cubicBezTo>
                    <a:cubicBezTo>
                      <a:pt x="952043" y="2929436"/>
                      <a:pt x="865366" y="2895146"/>
                      <a:pt x="783451" y="2850378"/>
                    </a:cubicBezTo>
                    <a:cubicBezTo>
                      <a:pt x="762496" y="2838948"/>
                      <a:pt x="762496" y="2820851"/>
                      <a:pt x="752971" y="2805611"/>
                    </a:cubicBezTo>
                    <a:cubicBezTo>
                      <a:pt x="730111" y="2799896"/>
                      <a:pt x="738683" y="2779893"/>
                      <a:pt x="737731" y="2765606"/>
                    </a:cubicBezTo>
                    <a:cubicBezTo>
                      <a:pt x="736778" y="2697978"/>
                      <a:pt x="732968" y="2631303"/>
                      <a:pt x="721538" y="2564628"/>
                    </a:cubicBezTo>
                    <a:cubicBezTo>
                      <a:pt x="715823" y="2532243"/>
                      <a:pt x="700583" y="2503668"/>
                      <a:pt x="670103" y="2492238"/>
                    </a:cubicBezTo>
                    <a:cubicBezTo>
                      <a:pt x="596761" y="2464616"/>
                      <a:pt x="568186" y="2400798"/>
                      <a:pt x="539611" y="2337933"/>
                    </a:cubicBezTo>
                    <a:cubicBezTo>
                      <a:pt x="520561" y="2296976"/>
                      <a:pt x="502463" y="2256971"/>
                      <a:pt x="473888" y="2221728"/>
                    </a:cubicBezTo>
                    <a:cubicBezTo>
                      <a:pt x="456743" y="2200773"/>
                      <a:pt x="450076" y="2174103"/>
                      <a:pt x="468173" y="2148386"/>
                    </a:cubicBezTo>
                    <a:cubicBezTo>
                      <a:pt x="473888" y="2140766"/>
                      <a:pt x="477698" y="2133146"/>
                      <a:pt x="471983" y="2122668"/>
                    </a:cubicBezTo>
                    <a:cubicBezTo>
                      <a:pt x="452933" y="2083616"/>
                      <a:pt x="471983" y="2052183"/>
                      <a:pt x="493891" y="2021703"/>
                    </a:cubicBezTo>
                    <a:cubicBezTo>
                      <a:pt x="518656" y="1987413"/>
                      <a:pt x="546278" y="1955028"/>
                      <a:pt x="538658" y="1907403"/>
                    </a:cubicBezTo>
                    <a:cubicBezTo>
                      <a:pt x="535801" y="1889306"/>
                      <a:pt x="531991" y="1871208"/>
                      <a:pt x="524371" y="1854063"/>
                    </a:cubicBezTo>
                    <a:cubicBezTo>
                      <a:pt x="517703" y="1837871"/>
                      <a:pt x="507226" y="1834061"/>
                      <a:pt x="499606" y="1853111"/>
                    </a:cubicBezTo>
                    <a:cubicBezTo>
                      <a:pt x="489128" y="1876923"/>
                      <a:pt x="475793" y="1875018"/>
                      <a:pt x="459601" y="1860731"/>
                    </a:cubicBezTo>
                    <a:cubicBezTo>
                      <a:pt x="443408" y="1847396"/>
                      <a:pt x="425311" y="1838823"/>
                      <a:pt x="408166" y="1827393"/>
                    </a:cubicBezTo>
                    <a:cubicBezTo>
                      <a:pt x="375781" y="1806438"/>
                      <a:pt x="371971" y="1771196"/>
                      <a:pt x="354826" y="1742621"/>
                    </a:cubicBezTo>
                    <a:cubicBezTo>
                      <a:pt x="346253" y="1729286"/>
                      <a:pt x="337681" y="1720713"/>
                      <a:pt x="322441" y="1715951"/>
                    </a:cubicBezTo>
                    <a:cubicBezTo>
                      <a:pt x="289103" y="1705473"/>
                      <a:pt x="255766" y="1691186"/>
                      <a:pt x="234811" y="1658801"/>
                    </a:cubicBezTo>
                    <a:cubicBezTo>
                      <a:pt x="228143" y="1649276"/>
                      <a:pt x="218618" y="1639751"/>
                      <a:pt x="206236" y="1644513"/>
                    </a:cubicBezTo>
                    <a:cubicBezTo>
                      <a:pt x="170993" y="1656896"/>
                      <a:pt x="143371" y="1639751"/>
                      <a:pt x="116701" y="1622606"/>
                    </a:cubicBezTo>
                    <a:cubicBezTo>
                      <a:pt x="85268" y="1603556"/>
                      <a:pt x="54788" y="1583553"/>
                      <a:pt x="28118" y="1557836"/>
                    </a:cubicBezTo>
                    <a:cubicBezTo>
                      <a:pt x="11926" y="1541643"/>
                      <a:pt x="1448" y="1523546"/>
                      <a:pt x="12878" y="1499733"/>
                    </a:cubicBezTo>
                    <a:cubicBezTo>
                      <a:pt x="20498" y="1482588"/>
                      <a:pt x="16688" y="1463538"/>
                      <a:pt x="10021" y="1446393"/>
                    </a:cubicBezTo>
                    <a:cubicBezTo>
                      <a:pt x="6211" y="1434963"/>
                      <a:pt x="-1409" y="1423533"/>
                      <a:pt x="5258" y="1410198"/>
                    </a:cubicBezTo>
                    <a:cubicBezTo>
                      <a:pt x="-12839" y="1304471"/>
                      <a:pt x="19546" y="1205411"/>
                      <a:pt x="45263" y="1105398"/>
                    </a:cubicBezTo>
                    <a:cubicBezTo>
                      <a:pt x="94793" y="912993"/>
                      <a:pt x="185281" y="739638"/>
                      <a:pt x="304343" y="581523"/>
                    </a:cubicBezTo>
                    <a:cubicBezTo>
                      <a:pt x="374828" y="487226"/>
                      <a:pt x="458648" y="405311"/>
                      <a:pt x="548183" y="329111"/>
                    </a:cubicBezTo>
                    <a:cubicBezTo>
                      <a:pt x="568186" y="311966"/>
                      <a:pt x="591046" y="303393"/>
                      <a:pt x="617716" y="317681"/>
                    </a:cubicBezTo>
                    <a:cubicBezTo>
                      <a:pt x="628193" y="324348"/>
                      <a:pt x="628193" y="314823"/>
                      <a:pt x="631051" y="309108"/>
                    </a:cubicBezTo>
                    <a:cubicBezTo>
                      <a:pt x="652006" y="308156"/>
                      <a:pt x="669151" y="289106"/>
                      <a:pt x="692011" y="299583"/>
                    </a:cubicBezTo>
                    <a:cubicBezTo>
                      <a:pt x="712013" y="311966"/>
                      <a:pt x="732968" y="317681"/>
                      <a:pt x="756781" y="316728"/>
                    </a:cubicBezTo>
                    <a:cubicBezTo>
                      <a:pt x="764401" y="317681"/>
                      <a:pt x="772973" y="320538"/>
                      <a:pt x="780593" y="315776"/>
                    </a:cubicBezTo>
                    <a:cubicBezTo>
                      <a:pt x="786308" y="312918"/>
                      <a:pt x="792023" y="311966"/>
                      <a:pt x="797738" y="314823"/>
                    </a:cubicBezTo>
                    <a:cubicBezTo>
                      <a:pt x="808216" y="327206"/>
                      <a:pt x="819646" y="321491"/>
                      <a:pt x="831076" y="316728"/>
                    </a:cubicBezTo>
                    <a:cubicBezTo>
                      <a:pt x="837743" y="304346"/>
                      <a:pt x="858698" y="297678"/>
                      <a:pt x="841553" y="277676"/>
                    </a:cubicBezTo>
                    <a:cubicBezTo>
                      <a:pt x="834886" y="270056"/>
                      <a:pt x="846316" y="263388"/>
                      <a:pt x="852031" y="259578"/>
                    </a:cubicBezTo>
                    <a:cubicBezTo>
                      <a:pt x="857269" y="255768"/>
                      <a:pt x="862508" y="252434"/>
                      <a:pt x="867152" y="248624"/>
                    </a:cubicBezTo>
                    <a:lnTo>
                      <a:pt x="876026" y="238011"/>
                    </a:lnTo>
                    <a:lnTo>
                      <a:pt x="858921" y="241392"/>
                    </a:lnTo>
                    <a:cubicBezTo>
                      <a:pt x="840303" y="244874"/>
                      <a:pt x="823694" y="244338"/>
                      <a:pt x="821551" y="210048"/>
                    </a:cubicBezTo>
                    <a:cubicBezTo>
                      <a:pt x="833933" y="208143"/>
                      <a:pt x="848221" y="208143"/>
                      <a:pt x="857746" y="190998"/>
                    </a:cubicBezTo>
                    <a:cubicBezTo>
                      <a:pt x="861079" y="184807"/>
                      <a:pt x="867032" y="183378"/>
                      <a:pt x="873343" y="184331"/>
                    </a:cubicBezTo>
                    <a:close/>
                    <a:moveTo>
                      <a:pt x="798215" y="181949"/>
                    </a:moveTo>
                    <a:cubicBezTo>
                      <a:pt x="801310" y="182187"/>
                      <a:pt x="803930" y="183378"/>
                      <a:pt x="805359" y="187188"/>
                    </a:cubicBezTo>
                    <a:cubicBezTo>
                      <a:pt x="808216" y="194808"/>
                      <a:pt x="800596" y="194808"/>
                      <a:pt x="795834" y="196713"/>
                    </a:cubicBezTo>
                    <a:cubicBezTo>
                      <a:pt x="790119" y="193856"/>
                      <a:pt x="788214" y="189093"/>
                      <a:pt x="788214" y="182426"/>
                    </a:cubicBezTo>
                    <a:cubicBezTo>
                      <a:pt x="791547" y="182426"/>
                      <a:pt x="795119" y="181711"/>
                      <a:pt x="798215" y="181949"/>
                    </a:cubicBezTo>
                    <a:close/>
                    <a:moveTo>
                      <a:pt x="938708" y="121466"/>
                    </a:moveTo>
                    <a:cubicBezTo>
                      <a:pt x="943471" y="128133"/>
                      <a:pt x="953948" y="130038"/>
                      <a:pt x="952043" y="141468"/>
                    </a:cubicBezTo>
                    <a:lnTo>
                      <a:pt x="951037" y="142501"/>
                    </a:lnTo>
                    <a:lnTo>
                      <a:pt x="953949" y="140516"/>
                    </a:lnTo>
                    <a:cubicBezTo>
                      <a:pt x="952996" y="143373"/>
                      <a:pt x="952996" y="146231"/>
                      <a:pt x="952996" y="148136"/>
                    </a:cubicBezTo>
                    <a:cubicBezTo>
                      <a:pt x="952996" y="154803"/>
                      <a:pt x="952996" y="161471"/>
                      <a:pt x="952996" y="169091"/>
                    </a:cubicBezTo>
                    <a:cubicBezTo>
                      <a:pt x="949662" y="166709"/>
                      <a:pt x="947281" y="162899"/>
                      <a:pt x="944424" y="159804"/>
                    </a:cubicBezTo>
                    <a:lnTo>
                      <a:pt x="933131" y="154863"/>
                    </a:lnTo>
                    <a:lnTo>
                      <a:pt x="931088" y="155756"/>
                    </a:lnTo>
                    <a:cubicBezTo>
                      <a:pt x="931088" y="155756"/>
                      <a:pt x="930136" y="155756"/>
                      <a:pt x="930136" y="155756"/>
                    </a:cubicBezTo>
                    <a:cubicBezTo>
                      <a:pt x="925373" y="152898"/>
                      <a:pt x="906323" y="162423"/>
                      <a:pt x="918706" y="144326"/>
                    </a:cubicBezTo>
                    <a:cubicBezTo>
                      <a:pt x="923468" y="137658"/>
                      <a:pt x="931088" y="131943"/>
                      <a:pt x="931088" y="122418"/>
                    </a:cubicBezTo>
                    <a:cubicBezTo>
                      <a:pt x="934898" y="118608"/>
                      <a:pt x="936803" y="118608"/>
                      <a:pt x="938708" y="121466"/>
                    </a:cubicBezTo>
                    <a:close/>
                    <a:moveTo>
                      <a:pt x="925373" y="107178"/>
                    </a:moveTo>
                    <a:cubicBezTo>
                      <a:pt x="930136" y="111940"/>
                      <a:pt x="934898" y="116703"/>
                      <a:pt x="938708" y="121465"/>
                    </a:cubicBezTo>
                    <a:lnTo>
                      <a:pt x="935851" y="121465"/>
                    </a:lnTo>
                    <a:cubicBezTo>
                      <a:pt x="935851" y="121465"/>
                      <a:pt x="932993" y="121465"/>
                      <a:pt x="932993" y="121465"/>
                    </a:cubicBezTo>
                    <a:cubicBezTo>
                      <a:pt x="923468" y="125275"/>
                      <a:pt x="912991" y="131943"/>
                      <a:pt x="901561" y="123370"/>
                    </a:cubicBezTo>
                    <a:cubicBezTo>
                      <a:pt x="904418" y="109083"/>
                      <a:pt x="915848" y="109083"/>
                      <a:pt x="925373" y="107178"/>
                    </a:cubicBezTo>
                    <a:close/>
                    <a:moveTo>
                      <a:pt x="1021576" y="71936"/>
                    </a:moveTo>
                    <a:cubicBezTo>
                      <a:pt x="1037768" y="75746"/>
                      <a:pt x="1038721" y="87176"/>
                      <a:pt x="1031101" y="97653"/>
                    </a:cubicBezTo>
                    <a:cubicBezTo>
                      <a:pt x="1019671" y="115751"/>
                      <a:pt x="1011098" y="95748"/>
                      <a:pt x="1000621" y="92891"/>
                    </a:cubicBezTo>
                    <a:cubicBezTo>
                      <a:pt x="1002526" y="88128"/>
                      <a:pt x="1005383" y="83366"/>
                      <a:pt x="1007288" y="79556"/>
                    </a:cubicBezTo>
                    <a:cubicBezTo>
                      <a:pt x="1012051" y="76698"/>
                      <a:pt x="1016813" y="74793"/>
                      <a:pt x="1021576" y="71936"/>
                    </a:cubicBezTo>
                    <a:close/>
                    <a:moveTo>
                      <a:pt x="1113849" y="40265"/>
                    </a:moveTo>
                    <a:cubicBezTo>
                      <a:pt x="1128732" y="39074"/>
                      <a:pt x="1143972" y="42885"/>
                      <a:pt x="1159689" y="51933"/>
                    </a:cubicBezTo>
                    <a:cubicBezTo>
                      <a:pt x="1175881" y="68126"/>
                      <a:pt x="1166356" y="76698"/>
                      <a:pt x="1151116" y="84318"/>
                    </a:cubicBezTo>
                    <a:cubicBezTo>
                      <a:pt x="1137781" y="90986"/>
                      <a:pt x="1123494" y="86223"/>
                      <a:pt x="1111111" y="92891"/>
                    </a:cubicBezTo>
                    <a:cubicBezTo>
                      <a:pt x="1083489" y="98606"/>
                      <a:pt x="1067296" y="90033"/>
                      <a:pt x="1070153" y="58601"/>
                    </a:cubicBezTo>
                    <a:cubicBezTo>
                      <a:pt x="1084441" y="47647"/>
                      <a:pt x="1098967" y="41456"/>
                      <a:pt x="1113849" y="40265"/>
                    </a:cubicBezTo>
                    <a:close/>
                    <a:moveTo>
                      <a:pt x="1400760" y="96"/>
                    </a:moveTo>
                    <a:cubicBezTo>
                      <a:pt x="1426031" y="498"/>
                      <a:pt x="1451392" y="2164"/>
                      <a:pt x="1476871" y="5260"/>
                    </a:cubicBezTo>
                    <a:cubicBezTo>
                      <a:pt x="1521639" y="13833"/>
                      <a:pt x="1566406" y="14785"/>
                      <a:pt x="1611174" y="9070"/>
                    </a:cubicBezTo>
                    <a:cubicBezTo>
                      <a:pt x="1614984" y="7165"/>
                      <a:pt x="1619746" y="9070"/>
                      <a:pt x="1619746" y="17643"/>
                    </a:cubicBezTo>
                    <a:cubicBezTo>
                      <a:pt x="1631176" y="13833"/>
                      <a:pt x="1639748" y="20500"/>
                      <a:pt x="1646416" y="28120"/>
                    </a:cubicBezTo>
                    <a:cubicBezTo>
                      <a:pt x="1652131" y="36693"/>
                      <a:pt x="1659751" y="35740"/>
                      <a:pt x="1667371" y="31930"/>
                    </a:cubicBezTo>
                    <a:cubicBezTo>
                      <a:pt x="1693088" y="18119"/>
                      <a:pt x="1717377" y="11690"/>
                      <a:pt x="1742261" y="11690"/>
                    </a:cubicBezTo>
                    <a:cubicBezTo>
                      <a:pt x="1767145" y="11690"/>
                      <a:pt x="1792624" y="18119"/>
                      <a:pt x="1820723" y="30025"/>
                    </a:cubicBezTo>
                    <a:cubicBezTo>
                      <a:pt x="1845488" y="40503"/>
                      <a:pt x="1874063" y="40503"/>
                      <a:pt x="1901686" y="45265"/>
                    </a:cubicBezTo>
                    <a:cubicBezTo>
                      <a:pt x="1905496" y="54790"/>
                      <a:pt x="1888351" y="56695"/>
                      <a:pt x="1894066" y="69078"/>
                    </a:cubicBezTo>
                    <a:cubicBezTo>
                      <a:pt x="1913116" y="57648"/>
                      <a:pt x="1934071" y="52885"/>
                      <a:pt x="1955978" y="55743"/>
                    </a:cubicBezTo>
                    <a:cubicBezTo>
                      <a:pt x="1961693" y="62410"/>
                      <a:pt x="1959788" y="69078"/>
                      <a:pt x="1954073" y="71935"/>
                    </a:cubicBezTo>
                    <a:cubicBezTo>
                      <a:pt x="1939786" y="78603"/>
                      <a:pt x="1939786" y="91938"/>
                      <a:pt x="1935976" y="103368"/>
                    </a:cubicBezTo>
                    <a:cubicBezTo>
                      <a:pt x="1904543" y="124323"/>
                      <a:pt x="1914068" y="142420"/>
                      <a:pt x="1949311" y="161470"/>
                    </a:cubicBezTo>
                    <a:cubicBezTo>
                      <a:pt x="1923593" y="162423"/>
                      <a:pt x="1905496" y="153850"/>
                      <a:pt x="1894066" y="171948"/>
                    </a:cubicBezTo>
                    <a:cubicBezTo>
                      <a:pt x="1899781" y="177663"/>
                      <a:pt x="1909306" y="175758"/>
                      <a:pt x="1913116" y="183378"/>
                    </a:cubicBezTo>
                    <a:cubicBezTo>
                      <a:pt x="1917878" y="187188"/>
                      <a:pt x="1922641" y="195760"/>
                      <a:pt x="1907401" y="196713"/>
                    </a:cubicBezTo>
                    <a:cubicBezTo>
                      <a:pt x="1907401" y="221478"/>
                      <a:pt x="1903591" y="242433"/>
                      <a:pt x="1873111" y="245290"/>
                    </a:cubicBezTo>
                    <a:cubicBezTo>
                      <a:pt x="1842631" y="244338"/>
                      <a:pt x="1879778" y="263388"/>
                      <a:pt x="1866443" y="267198"/>
                    </a:cubicBezTo>
                    <a:cubicBezTo>
                      <a:pt x="1860728" y="271008"/>
                      <a:pt x="1855013" y="271960"/>
                      <a:pt x="1851203" y="270055"/>
                    </a:cubicBezTo>
                    <a:cubicBezTo>
                      <a:pt x="1860728" y="280533"/>
                      <a:pt x="1876921" y="291963"/>
                      <a:pt x="1866443" y="313870"/>
                    </a:cubicBezTo>
                    <a:cubicBezTo>
                      <a:pt x="1859776" y="319585"/>
                      <a:pt x="1852156" y="321490"/>
                      <a:pt x="1843583" y="319585"/>
                    </a:cubicBezTo>
                    <a:cubicBezTo>
                      <a:pt x="1833106" y="315775"/>
                      <a:pt x="1827391" y="307203"/>
                      <a:pt x="1819771" y="300535"/>
                    </a:cubicBezTo>
                    <a:cubicBezTo>
                      <a:pt x="1811198" y="310060"/>
                      <a:pt x="1800721" y="314823"/>
                      <a:pt x="1788338" y="313870"/>
                    </a:cubicBezTo>
                    <a:cubicBezTo>
                      <a:pt x="1791196" y="322443"/>
                      <a:pt x="1796911" y="313870"/>
                      <a:pt x="1800721" y="315775"/>
                    </a:cubicBezTo>
                    <a:cubicBezTo>
                      <a:pt x="1808341" y="314823"/>
                      <a:pt x="1815961" y="312918"/>
                      <a:pt x="1823581" y="314823"/>
                    </a:cubicBezTo>
                    <a:cubicBezTo>
                      <a:pt x="1826438" y="315775"/>
                      <a:pt x="1830248" y="316728"/>
                      <a:pt x="1833106" y="317680"/>
                    </a:cubicBezTo>
                    <a:cubicBezTo>
                      <a:pt x="1838821" y="322443"/>
                      <a:pt x="1842631" y="327205"/>
                      <a:pt x="1838821" y="334825"/>
                    </a:cubicBezTo>
                    <a:cubicBezTo>
                      <a:pt x="1800721" y="354828"/>
                      <a:pt x="1760716" y="371020"/>
                      <a:pt x="1715948" y="370068"/>
                    </a:cubicBezTo>
                    <a:cubicBezTo>
                      <a:pt x="1707376" y="370068"/>
                      <a:pt x="1695946" y="372925"/>
                      <a:pt x="1691183" y="379593"/>
                    </a:cubicBezTo>
                    <a:cubicBezTo>
                      <a:pt x="1662608" y="411025"/>
                      <a:pt x="1627366" y="425313"/>
                      <a:pt x="1586408" y="430075"/>
                    </a:cubicBezTo>
                    <a:cubicBezTo>
                      <a:pt x="1564501" y="432933"/>
                      <a:pt x="1554976" y="450078"/>
                      <a:pt x="1542593" y="468175"/>
                    </a:cubicBezTo>
                    <a:cubicBezTo>
                      <a:pt x="1522591" y="497703"/>
                      <a:pt x="1501636" y="527230"/>
                      <a:pt x="1480681" y="555805"/>
                    </a:cubicBezTo>
                    <a:cubicBezTo>
                      <a:pt x="1475918" y="562473"/>
                      <a:pt x="1469251" y="562473"/>
                      <a:pt x="1462583" y="562473"/>
                    </a:cubicBezTo>
                    <a:cubicBezTo>
                      <a:pt x="1419721" y="558663"/>
                      <a:pt x="1380668" y="507228"/>
                      <a:pt x="1385431" y="462460"/>
                    </a:cubicBezTo>
                    <a:cubicBezTo>
                      <a:pt x="1388288" y="441505"/>
                      <a:pt x="1374001" y="421503"/>
                      <a:pt x="1379716" y="398643"/>
                    </a:cubicBezTo>
                    <a:cubicBezTo>
                      <a:pt x="1387336" y="363400"/>
                      <a:pt x="1418768" y="354828"/>
                      <a:pt x="1441628" y="335778"/>
                    </a:cubicBezTo>
                    <a:cubicBezTo>
                      <a:pt x="1443533" y="331015"/>
                      <a:pt x="1445438" y="325300"/>
                      <a:pt x="1449248" y="321490"/>
                    </a:cubicBezTo>
                    <a:cubicBezTo>
                      <a:pt x="1454011" y="314823"/>
                      <a:pt x="1454963" y="306250"/>
                      <a:pt x="1461631" y="300535"/>
                    </a:cubicBezTo>
                    <a:cubicBezTo>
                      <a:pt x="1451153" y="280533"/>
                      <a:pt x="1439723" y="265293"/>
                      <a:pt x="1412101" y="280533"/>
                    </a:cubicBezTo>
                    <a:cubicBezTo>
                      <a:pt x="1425436" y="259578"/>
                      <a:pt x="1438771" y="241480"/>
                      <a:pt x="1434961" y="215763"/>
                    </a:cubicBezTo>
                    <a:cubicBezTo>
                      <a:pt x="1430198" y="178615"/>
                      <a:pt x="1409243" y="158613"/>
                      <a:pt x="1371143" y="160518"/>
                    </a:cubicBezTo>
                    <a:cubicBezTo>
                      <a:pt x="1357808" y="161470"/>
                      <a:pt x="1343521" y="159565"/>
                      <a:pt x="1331138" y="162423"/>
                    </a:cubicBezTo>
                    <a:cubicBezTo>
                      <a:pt x="1317803" y="165280"/>
                      <a:pt x="1310183" y="161470"/>
                      <a:pt x="1303516" y="150040"/>
                    </a:cubicBezTo>
                    <a:cubicBezTo>
                      <a:pt x="1296848" y="136705"/>
                      <a:pt x="1300658" y="131943"/>
                      <a:pt x="1313993" y="130038"/>
                    </a:cubicBezTo>
                    <a:cubicBezTo>
                      <a:pt x="1321613" y="129085"/>
                      <a:pt x="1316851" y="124323"/>
                      <a:pt x="1313041" y="121465"/>
                    </a:cubicBezTo>
                    <a:cubicBezTo>
                      <a:pt x="1283513" y="99558"/>
                      <a:pt x="1311136" y="99558"/>
                      <a:pt x="1323518" y="96700"/>
                    </a:cubicBezTo>
                    <a:cubicBezTo>
                      <a:pt x="1344473" y="92890"/>
                      <a:pt x="1365428" y="88128"/>
                      <a:pt x="1387336" y="88128"/>
                    </a:cubicBezTo>
                    <a:cubicBezTo>
                      <a:pt x="1399718" y="88128"/>
                      <a:pt x="1414006" y="81460"/>
                      <a:pt x="1394003" y="68125"/>
                    </a:cubicBezTo>
                    <a:cubicBezTo>
                      <a:pt x="1402576" y="42408"/>
                      <a:pt x="1427341" y="49075"/>
                      <a:pt x="1445438" y="41455"/>
                    </a:cubicBezTo>
                    <a:lnTo>
                      <a:pt x="1471104" y="35589"/>
                    </a:lnTo>
                    <a:lnTo>
                      <a:pt x="1469608" y="35026"/>
                    </a:lnTo>
                    <a:cubicBezTo>
                      <a:pt x="1465441" y="34550"/>
                      <a:pt x="1461155" y="34788"/>
                      <a:pt x="1456869" y="34788"/>
                    </a:cubicBezTo>
                    <a:cubicBezTo>
                      <a:pt x="1424484" y="38598"/>
                      <a:pt x="1396861" y="56695"/>
                      <a:pt x="1365429" y="60505"/>
                    </a:cubicBezTo>
                    <a:cubicBezTo>
                      <a:pt x="1307326" y="66220"/>
                      <a:pt x="1264464" y="112893"/>
                      <a:pt x="1208266" y="122418"/>
                    </a:cubicBezTo>
                    <a:cubicBezTo>
                      <a:pt x="1196836" y="130038"/>
                      <a:pt x="1186359" y="129085"/>
                      <a:pt x="1175881" y="122418"/>
                    </a:cubicBezTo>
                    <a:cubicBezTo>
                      <a:pt x="1178739" y="129085"/>
                      <a:pt x="1197789" y="127180"/>
                      <a:pt x="1187311" y="142420"/>
                    </a:cubicBezTo>
                    <a:cubicBezTo>
                      <a:pt x="1185406" y="144325"/>
                      <a:pt x="1182549" y="146230"/>
                      <a:pt x="1180644" y="149088"/>
                    </a:cubicBezTo>
                    <a:cubicBezTo>
                      <a:pt x="1173262" y="152183"/>
                      <a:pt x="1165939" y="153434"/>
                      <a:pt x="1158647" y="153642"/>
                    </a:cubicBezTo>
                    <a:lnTo>
                      <a:pt x="1143520" y="152466"/>
                    </a:lnTo>
                    <a:lnTo>
                      <a:pt x="1148259" y="153731"/>
                    </a:lnTo>
                    <a:cubicBezTo>
                      <a:pt x="1153498" y="157422"/>
                      <a:pt x="1155879" y="163851"/>
                      <a:pt x="1152069" y="175758"/>
                    </a:cubicBezTo>
                    <a:cubicBezTo>
                      <a:pt x="1112064" y="198618"/>
                      <a:pt x="1069201" y="175758"/>
                      <a:pt x="1029196" y="182425"/>
                    </a:cubicBezTo>
                    <a:cubicBezTo>
                      <a:pt x="1020624" y="171948"/>
                      <a:pt x="980619" y="182425"/>
                      <a:pt x="1006336" y="148135"/>
                    </a:cubicBezTo>
                    <a:cubicBezTo>
                      <a:pt x="1011099" y="141468"/>
                      <a:pt x="1003479" y="136705"/>
                      <a:pt x="995859" y="134800"/>
                    </a:cubicBezTo>
                    <a:cubicBezTo>
                      <a:pt x="984429" y="131943"/>
                      <a:pt x="981571" y="125275"/>
                      <a:pt x="987286" y="114798"/>
                    </a:cubicBezTo>
                    <a:cubicBezTo>
                      <a:pt x="1010146" y="115750"/>
                      <a:pt x="1027291" y="130990"/>
                      <a:pt x="1049199" y="134800"/>
                    </a:cubicBezTo>
                    <a:cubicBezTo>
                      <a:pt x="1053009" y="140515"/>
                      <a:pt x="1055866" y="147183"/>
                      <a:pt x="1064439" y="149088"/>
                    </a:cubicBezTo>
                    <a:cubicBezTo>
                      <a:pt x="1074916" y="150993"/>
                      <a:pt x="1085394" y="150278"/>
                      <a:pt x="1095871" y="149326"/>
                    </a:cubicBezTo>
                    <a:lnTo>
                      <a:pt x="1106484" y="148924"/>
                    </a:lnTo>
                    <a:lnTo>
                      <a:pt x="1093014" y="149088"/>
                    </a:lnTo>
                    <a:cubicBezTo>
                      <a:pt x="1081584" y="144325"/>
                      <a:pt x="1067296" y="146230"/>
                      <a:pt x="1062534" y="131943"/>
                    </a:cubicBezTo>
                    <a:cubicBezTo>
                      <a:pt x="1083489" y="115750"/>
                      <a:pt x="1102539" y="93843"/>
                      <a:pt x="1133971" y="110988"/>
                    </a:cubicBezTo>
                    <a:cubicBezTo>
                      <a:pt x="1150164" y="112893"/>
                      <a:pt x="1147306" y="91938"/>
                      <a:pt x="1158736" y="88128"/>
                    </a:cubicBezTo>
                    <a:cubicBezTo>
                      <a:pt x="1164451" y="84318"/>
                      <a:pt x="1172071" y="81460"/>
                      <a:pt x="1173024" y="73840"/>
                    </a:cubicBezTo>
                    <a:cubicBezTo>
                      <a:pt x="1176834" y="44313"/>
                      <a:pt x="1193979" y="46218"/>
                      <a:pt x="1214934" y="54790"/>
                    </a:cubicBezTo>
                    <a:cubicBezTo>
                      <a:pt x="1234936" y="51933"/>
                      <a:pt x="1254939" y="44313"/>
                      <a:pt x="1275894" y="44313"/>
                    </a:cubicBezTo>
                    <a:cubicBezTo>
                      <a:pt x="1253986" y="44313"/>
                      <a:pt x="1233031" y="51933"/>
                      <a:pt x="1211124" y="51933"/>
                    </a:cubicBezTo>
                    <a:cubicBezTo>
                      <a:pt x="1199694" y="46218"/>
                      <a:pt x="1184454" y="50028"/>
                      <a:pt x="1174929" y="39550"/>
                    </a:cubicBezTo>
                    <a:cubicBezTo>
                      <a:pt x="1174929" y="34788"/>
                      <a:pt x="1174929" y="30978"/>
                      <a:pt x="1174929" y="26215"/>
                    </a:cubicBezTo>
                    <a:cubicBezTo>
                      <a:pt x="1249938" y="9070"/>
                      <a:pt x="1324947" y="-1110"/>
                      <a:pt x="1400760" y="96"/>
                    </a:cubicBezTo>
                    <a:close/>
                  </a:path>
                </a:pathLst>
              </a:custGeom>
              <a:solidFill>
                <a:schemeClr val="accent2">
                  <a:lumMod val="40000"/>
                  <a:lumOff val="60000"/>
                </a:schemeClr>
              </a:solidFill>
              <a:ln w="9525" cap="flat">
                <a:noFill/>
                <a:prstDash val="solid"/>
                <a:miter/>
              </a:ln>
            </p:spPr>
            <p:txBody>
              <a:bodyPr rtlCol="0" anchor="ctr"/>
              <a:lstStyle/>
              <a:p>
                <a:endParaRPr lang="en-US" dirty="0"/>
              </a:p>
            </p:txBody>
          </p:sp>
        </p:grpSp>
        <p:grpSp>
          <p:nvGrpSpPr>
            <p:cNvPr id="5" name="Groupe 4">
              <a:extLst>
                <a:ext uri="{FF2B5EF4-FFF2-40B4-BE49-F238E27FC236}">
                  <a16:creationId xmlns:a16="http://schemas.microsoft.com/office/drawing/2014/main" id="{5421DC99-81A4-3FF1-5521-8AE4BF7DD9ED}"/>
                </a:ext>
              </a:extLst>
            </p:cNvPr>
            <p:cNvGrpSpPr/>
            <p:nvPr/>
          </p:nvGrpSpPr>
          <p:grpSpPr>
            <a:xfrm>
              <a:off x="1322356" y="2976166"/>
              <a:ext cx="137642" cy="256919"/>
              <a:chOff x="3143954" y="2298131"/>
              <a:chExt cx="268819" cy="513756"/>
            </a:xfrm>
            <a:solidFill>
              <a:schemeClr val="accent2"/>
            </a:solidFill>
          </p:grpSpPr>
          <p:sp>
            <p:nvSpPr>
              <p:cNvPr id="24" name="Freeform: Shape 40">
                <a:extLst>
                  <a:ext uri="{FF2B5EF4-FFF2-40B4-BE49-F238E27FC236}">
                    <a16:creationId xmlns:a16="http://schemas.microsoft.com/office/drawing/2014/main" id="{36C40A9C-CA76-323C-CB90-7CE646B62E63}"/>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5" name="Rounded Rectangle 7">
                <a:extLst>
                  <a:ext uri="{FF2B5EF4-FFF2-40B4-BE49-F238E27FC236}">
                    <a16:creationId xmlns:a16="http://schemas.microsoft.com/office/drawing/2014/main" id="{54E7A14A-9B44-6D94-B26C-599C92F341F0}"/>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6" name="Groupe 5">
              <a:extLst>
                <a:ext uri="{FF2B5EF4-FFF2-40B4-BE49-F238E27FC236}">
                  <a16:creationId xmlns:a16="http://schemas.microsoft.com/office/drawing/2014/main" id="{E3FAF3AB-D6A4-A7DD-8EB6-52C3B5251876}"/>
                </a:ext>
              </a:extLst>
            </p:cNvPr>
            <p:cNvGrpSpPr/>
            <p:nvPr/>
          </p:nvGrpSpPr>
          <p:grpSpPr>
            <a:xfrm>
              <a:off x="1946003" y="3305835"/>
              <a:ext cx="137642" cy="256919"/>
              <a:chOff x="3143954" y="2298131"/>
              <a:chExt cx="268819" cy="513756"/>
            </a:xfrm>
            <a:solidFill>
              <a:schemeClr val="accent2"/>
            </a:solidFill>
          </p:grpSpPr>
          <p:sp>
            <p:nvSpPr>
              <p:cNvPr id="22" name="Freeform: Shape 40">
                <a:extLst>
                  <a:ext uri="{FF2B5EF4-FFF2-40B4-BE49-F238E27FC236}">
                    <a16:creationId xmlns:a16="http://schemas.microsoft.com/office/drawing/2014/main" id="{7929DC41-EBAA-D823-471E-AB22D53C81D7}"/>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3" name="Rounded Rectangle 7">
                <a:extLst>
                  <a:ext uri="{FF2B5EF4-FFF2-40B4-BE49-F238E27FC236}">
                    <a16:creationId xmlns:a16="http://schemas.microsoft.com/office/drawing/2014/main" id="{72F528F6-9469-59E4-7FE5-1EE378B28CB0}"/>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7" name="Groupe 6">
              <a:extLst>
                <a:ext uri="{FF2B5EF4-FFF2-40B4-BE49-F238E27FC236}">
                  <a16:creationId xmlns:a16="http://schemas.microsoft.com/office/drawing/2014/main" id="{D0268AF3-E32B-341E-E783-B8371FE99978}"/>
                </a:ext>
              </a:extLst>
            </p:cNvPr>
            <p:cNvGrpSpPr/>
            <p:nvPr/>
          </p:nvGrpSpPr>
          <p:grpSpPr>
            <a:xfrm>
              <a:off x="1763112" y="3688822"/>
              <a:ext cx="137642" cy="256919"/>
              <a:chOff x="3143954" y="2298131"/>
              <a:chExt cx="268819" cy="513756"/>
            </a:xfrm>
            <a:solidFill>
              <a:schemeClr val="accent2"/>
            </a:solidFill>
          </p:grpSpPr>
          <p:sp>
            <p:nvSpPr>
              <p:cNvPr id="20" name="Freeform: Shape 40">
                <a:extLst>
                  <a:ext uri="{FF2B5EF4-FFF2-40B4-BE49-F238E27FC236}">
                    <a16:creationId xmlns:a16="http://schemas.microsoft.com/office/drawing/2014/main" id="{F42494D5-9091-5815-F681-E256EDD0FF54}"/>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21" name="Rounded Rectangle 7">
                <a:extLst>
                  <a:ext uri="{FF2B5EF4-FFF2-40B4-BE49-F238E27FC236}">
                    <a16:creationId xmlns:a16="http://schemas.microsoft.com/office/drawing/2014/main" id="{FE592095-D383-7977-194F-5A99E864494E}"/>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8" name="Groupe 7">
              <a:extLst>
                <a:ext uri="{FF2B5EF4-FFF2-40B4-BE49-F238E27FC236}">
                  <a16:creationId xmlns:a16="http://schemas.microsoft.com/office/drawing/2014/main" id="{F7D2FACE-68FC-2F8E-4E0D-7D38AA7D1FB9}"/>
                </a:ext>
              </a:extLst>
            </p:cNvPr>
            <p:cNvGrpSpPr/>
            <p:nvPr/>
          </p:nvGrpSpPr>
          <p:grpSpPr>
            <a:xfrm>
              <a:off x="2015127" y="3943097"/>
              <a:ext cx="137642" cy="256919"/>
              <a:chOff x="3143954" y="2298131"/>
              <a:chExt cx="268819" cy="513756"/>
            </a:xfrm>
            <a:solidFill>
              <a:schemeClr val="accent2"/>
            </a:solidFill>
          </p:grpSpPr>
          <p:sp>
            <p:nvSpPr>
              <p:cNvPr id="18" name="Freeform: Shape 40">
                <a:extLst>
                  <a:ext uri="{FF2B5EF4-FFF2-40B4-BE49-F238E27FC236}">
                    <a16:creationId xmlns:a16="http://schemas.microsoft.com/office/drawing/2014/main" id="{A11E7D87-4409-0289-4732-5E5FBAE28D19}"/>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9" name="Rounded Rectangle 7">
                <a:extLst>
                  <a:ext uri="{FF2B5EF4-FFF2-40B4-BE49-F238E27FC236}">
                    <a16:creationId xmlns:a16="http://schemas.microsoft.com/office/drawing/2014/main" id="{6D8DAEA9-D138-6D49-038C-2CC38E3BACA9}"/>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 name="Groupe 8">
              <a:extLst>
                <a:ext uri="{FF2B5EF4-FFF2-40B4-BE49-F238E27FC236}">
                  <a16:creationId xmlns:a16="http://schemas.microsoft.com/office/drawing/2014/main" id="{2388DFFF-1808-1B9A-BA0D-9D57C3FCDE68}"/>
                </a:ext>
              </a:extLst>
            </p:cNvPr>
            <p:cNvGrpSpPr/>
            <p:nvPr/>
          </p:nvGrpSpPr>
          <p:grpSpPr>
            <a:xfrm>
              <a:off x="583142" y="3362393"/>
              <a:ext cx="137642" cy="256919"/>
              <a:chOff x="3143954" y="2298131"/>
              <a:chExt cx="268819" cy="513756"/>
            </a:xfrm>
            <a:solidFill>
              <a:schemeClr val="accent2"/>
            </a:solidFill>
          </p:grpSpPr>
          <p:sp>
            <p:nvSpPr>
              <p:cNvPr id="16" name="Freeform: Shape 40">
                <a:extLst>
                  <a:ext uri="{FF2B5EF4-FFF2-40B4-BE49-F238E27FC236}">
                    <a16:creationId xmlns:a16="http://schemas.microsoft.com/office/drawing/2014/main" id="{F132E7E6-2A85-D2AE-FDCB-C12CA1B6AECA}"/>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7" name="Rounded Rectangle 7">
                <a:extLst>
                  <a:ext uri="{FF2B5EF4-FFF2-40B4-BE49-F238E27FC236}">
                    <a16:creationId xmlns:a16="http://schemas.microsoft.com/office/drawing/2014/main" id="{574D7831-8797-6804-E670-F7C8588A78F2}"/>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0" name="Groupe 9">
              <a:extLst>
                <a:ext uri="{FF2B5EF4-FFF2-40B4-BE49-F238E27FC236}">
                  <a16:creationId xmlns:a16="http://schemas.microsoft.com/office/drawing/2014/main" id="{DEB02E4A-D8D7-FCF9-C89B-2FC9D2ACB1EF}"/>
                </a:ext>
              </a:extLst>
            </p:cNvPr>
            <p:cNvGrpSpPr/>
            <p:nvPr/>
          </p:nvGrpSpPr>
          <p:grpSpPr>
            <a:xfrm>
              <a:off x="739286" y="4070796"/>
              <a:ext cx="137642" cy="256919"/>
              <a:chOff x="3143954" y="2298131"/>
              <a:chExt cx="268819" cy="513756"/>
            </a:xfrm>
            <a:solidFill>
              <a:schemeClr val="accent2"/>
            </a:solidFill>
          </p:grpSpPr>
          <p:sp>
            <p:nvSpPr>
              <p:cNvPr id="14" name="Freeform: Shape 40">
                <a:extLst>
                  <a:ext uri="{FF2B5EF4-FFF2-40B4-BE49-F238E27FC236}">
                    <a16:creationId xmlns:a16="http://schemas.microsoft.com/office/drawing/2014/main" id="{7A682C18-8E99-76DF-71C8-8826D9348A80}"/>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5" name="Rounded Rectangle 7">
                <a:extLst>
                  <a:ext uri="{FF2B5EF4-FFF2-40B4-BE49-F238E27FC236}">
                    <a16:creationId xmlns:a16="http://schemas.microsoft.com/office/drawing/2014/main" id="{BD2B2C98-AB2A-B69C-BD7C-DDF707E6D5E8}"/>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1" name="Groupe 10">
              <a:extLst>
                <a:ext uri="{FF2B5EF4-FFF2-40B4-BE49-F238E27FC236}">
                  <a16:creationId xmlns:a16="http://schemas.microsoft.com/office/drawing/2014/main" id="{B34B657F-C748-9C09-6550-955CD7564F32}"/>
                </a:ext>
              </a:extLst>
            </p:cNvPr>
            <p:cNvGrpSpPr/>
            <p:nvPr/>
          </p:nvGrpSpPr>
          <p:grpSpPr>
            <a:xfrm>
              <a:off x="993961" y="4407159"/>
              <a:ext cx="137642" cy="256919"/>
              <a:chOff x="3143954" y="2298131"/>
              <a:chExt cx="268819" cy="513756"/>
            </a:xfrm>
            <a:solidFill>
              <a:schemeClr val="accent2"/>
            </a:solidFill>
          </p:grpSpPr>
          <p:sp>
            <p:nvSpPr>
              <p:cNvPr id="12" name="Freeform: Shape 40">
                <a:extLst>
                  <a:ext uri="{FF2B5EF4-FFF2-40B4-BE49-F238E27FC236}">
                    <a16:creationId xmlns:a16="http://schemas.microsoft.com/office/drawing/2014/main" id="{16F7950D-AD27-A8B4-05F6-CB9B5B082714}"/>
                  </a:ext>
                </a:extLst>
              </p:cNvPr>
              <p:cNvSpPr/>
              <p:nvPr/>
            </p:nvSpPr>
            <p:spPr>
              <a:xfrm>
                <a:off x="3180905" y="2375026"/>
                <a:ext cx="184659" cy="174294"/>
              </a:xfrm>
              <a:custGeom>
                <a:avLst/>
                <a:gdLst>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788485 w 3738080"/>
                  <a:gd name="connsiteY5" fmla="*/ 1841061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2624294 w 3738080"/>
                  <a:gd name="connsiteY5" fmla="*/ 1992174 h 2751770"/>
                  <a:gd name="connsiteX6" fmla="*/ 2632248 w 3738080"/>
                  <a:gd name="connsiteY6" fmla="*/ 1992174 h 2751770"/>
                  <a:gd name="connsiteX7" fmla="*/ 2624294 w 3738080"/>
                  <a:gd name="connsiteY7" fmla="*/ 1992174 h 2751770"/>
                  <a:gd name="connsiteX8" fmla="*/ 1858846 w 3738080"/>
                  <a:gd name="connsiteY8" fmla="*/ 1306247 h 2751770"/>
                  <a:gd name="connsiteX9" fmla="*/ 2645621 w 3738080"/>
                  <a:gd name="connsiteY9" fmla="*/ 1504218 h 2751770"/>
                  <a:gd name="connsiteX10" fmla="*/ 2795575 w 3738080"/>
                  <a:gd name="connsiteY10" fmla="*/ 1757331 h 2751770"/>
                  <a:gd name="connsiteX11" fmla="*/ 2539052 w 3738080"/>
                  <a:gd name="connsiteY11" fmla="*/ 1841672 h 2751770"/>
                  <a:gd name="connsiteX12" fmla="*/ 1353947 w 3738080"/>
                  <a:gd name="connsiteY12" fmla="*/ 1778974 h 2751770"/>
                  <a:gd name="connsiteX13" fmla="*/ 982333 w 3738080"/>
                  <a:gd name="connsiteY13" fmla="*/ 1780833 h 2751770"/>
                  <a:gd name="connsiteX14" fmla="*/ 966756 w 3738080"/>
                  <a:gd name="connsiteY14" fmla="*/ 1667407 h 2751770"/>
                  <a:gd name="connsiteX15" fmla="*/ 1217540 w 3738080"/>
                  <a:gd name="connsiteY15" fmla="*/ 1445700 h 2751770"/>
                  <a:gd name="connsiteX16" fmla="*/ 1858846 w 3738080"/>
                  <a:gd name="connsiteY16" fmla="*/ 1306247 h 2751770"/>
                  <a:gd name="connsiteX17" fmla="*/ 1828129 w 3738080"/>
                  <a:gd name="connsiteY17" fmla="*/ 650059 h 2751770"/>
                  <a:gd name="connsiteX18" fmla="*/ 3108200 w 3738080"/>
                  <a:gd name="connsiteY18" fmla="*/ 1008980 h 2751770"/>
                  <a:gd name="connsiteX19" fmla="*/ 3258155 w 3738080"/>
                  <a:gd name="connsiteY19" fmla="*/ 1319033 h 2751770"/>
                  <a:gd name="connsiteX20" fmla="*/ 2937692 w 3738080"/>
                  <a:gd name="connsiteY20" fmla="*/ 1304637 h 2751770"/>
                  <a:gd name="connsiteX21" fmla="*/ 763561 w 3738080"/>
                  <a:gd name="connsiteY21" fmla="*/ 1325535 h 2751770"/>
                  <a:gd name="connsiteX22" fmla="*/ 464412 w 3738080"/>
                  <a:gd name="connsiteY22" fmla="*/ 1278813 h 2751770"/>
                  <a:gd name="connsiteX23" fmla="*/ 450482 w 3738080"/>
                  <a:gd name="connsiteY23" fmla="*/ 1202928 h 2751770"/>
                  <a:gd name="connsiteX24" fmla="*/ 622892 w 3738080"/>
                  <a:gd name="connsiteY24" fmla="*/ 1008979 h 2751770"/>
                  <a:gd name="connsiteX25" fmla="*/ 1828129 w 3738080"/>
                  <a:gd name="connsiteY25" fmla="*/ 650059 h 2751770"/>
                  <a:gd name="connsiteX26" fmla="*/ 1764313 w 3738080"/>
                  <a:gd name="connsiteY26" fmla="*/ 591 h 2751770"/>
                  <a:gd name="connsiteX27" fmla="*/ 3559697 w 3738080"/>
                  <a:gd name="connsiteY27" fmla="*/ 547180 h 2751770"/>
                  <a:gd name="connsiteX28" fmla="*/ 3709650 w 3738080"/>
                  <a:gd name="connsiteY28" fmla="*/ 882310 h 2751770"/>
                  <a:gd name="connsiteX29" fmla="*/ 3367875 w 3738080"/>
                  <a:gd name="connsiteY29" fmla="*/ 834477 h 2751770"/>
                  <a:gd name="connsiteX30" fmla="*/ 318417 w 3738080"/>
                  <a:gd name="connsiteY30" fmla="*/ 884635 h 2751770"/>
                  <a:gd name="connsiteX31" fmla="*/ 19267 w 3738080"/>
                  <a:gd name="connsiteY31" fmla="*/ 846272 h 2751770"/>
                  <a:gd name="connsiteX32" fmla="*/ 275 w 3738080"/>
                  <a:gd name="connsiteY32" fmla="*/ 760137 h 2751770"/>
                  <a:gd name="connsiteX33" fmla="*/ 173484 w 3738080"/>
                  <a:gd name="connsiteY33" fmla="*/ 547180 h 2751770"/>
                  <a:gd name="connsiteX34" fmla="*/ 1764313 w 3738080"/>
                  <a:gd name="connsiteY34" fmla="*/ 591 h 2751770"/>
                  <a:gd name="connsiteX0" fmla="*/ 1869041 w 3738080"/>
                  <a:gd name="connsiteY0" fmla="*/ 1997576 h 2751770"/>
                  <a:gd name="connsiteX1" fmla="*/ 2246138 w 3738080"/>
                  <a:gd name="connsiteY1" fmla="*/ 2374673 h 2751770"/>
                  <a:gd name="connsiteX2" fmla="*/ 1869041 w 3738080"/>
                  <a:gd name="connsiteY2" fmla="*/ 2751770 h 2751770"/>
                  <a:gd name="connsiteX3" fmla="*/ 1491944 w 3738080"/>
                  <a:gd name="connsiteY3" fmla="*/ 2374673 h 2751770"/>
                  <a:gd name="connsiteX4" fmla="*/ 1869041 w 3738080"/>
                  <a:gd name="connsiteY4" fmla="*/ 1997576 h 2751770"/>
                  <a:gd name="connsiteX5" fmla="*/ 1858846 w 3738080"/>
                  <a:gd name="connsiteY5" fmla="*/ 1306247 h 2751770"/>
                  <a:gd name="connsiteX6" fmla="*/ 2645621 w 3738080"/>
                  <a:gd name="connsiteY6" fmla="*/ 1504218 h 2751770"/>
                  <a:gd name="connsiteX7" fmla="*/ 2795575 w 3738080"/>
                  <a:gd name="connsiteY7" fmla="*/ 1757331 h 2751770"/>
                  <a:gd name="connsiteX8" fmla="*/ 2539052 w 3738080"/>
                  <a:gd name="connsiteY8" fmla="*/ 1841672 h 2751770"/>
                  <a:gd name="connsiteX9" fmla="*/ 1353947 w 3738080"/>
                  <a:gd name="connsiteY9" fmla="*/ 1778974 h 2751770"/>
                  <a:gd name="connsiteX10" fmla="*/ 982333 w 3738080"/>
                  <a:gd name="connsiteY10" fmla="*/ 1780833 h 2751770"/>
                  <a:gd name="connsiteX11" fmla="*/ 966756 w 3738080"/>
                  <a:gd name="connsiteY11" fmla="*/ 1667407 h 2751770"/>
                  <a:gd name="connsiteX12" fmla="*/ 1217540 w 3738080"/>
                  <a:gd name="connsiteY12" fmla="*/ 1445700 h 2751770"/>
                  <a:gd name="connsiteX13" fmla="*/ 1858846 w 3738080"/>
                  <a:gd name="connsiteY13" fmla="*/ 1306247 h 2751770"/>
                  <a:gd name="connsiteX14" fmla="*/ 1828129 w 3738080"/>
                  <a:gd name="connsiteY14" fmla="*/ 650059 h 2751770"/>
                  <a:gd name="connsiteX15" fmla="*/ 3108200 w 3738080"/>
                  <a:gd name="connsiteY15" fmla="*/ 1008980 h 2751770"/>
                  <a:gd name="connsiteX16" fmla="*/ 3258155 w 3738080"/>
                  <a:gd name="connsiteY16" fmla="*/ 1319033 h 2751770"/>
                  <a:gd name="connsiteX17" fmla="*/ 2937692 w 3738080"/>
                  <a:gd name="connsiteY17" fmla="*/ 1304637 h 2751770"/>
                  <a:gd name="connsiteX18" fmla="*/ 763561 w 3738080"/>
                  <a:gd name="connsiteY18" fmla="*/ 1325535 h 2751770"/>
                  <a:gd name="connsiteX19" fmla="*/ 464412 w 3738080"/>
                  <a:gd name="connsiteY19" fmla="*/ 1278813 h 2751770"/>
                  <a:gd name="connsiteX20" fmla="*/ 450482 w 3738080"/>
                  <a:gd name="connsiteY20" fmla="*/ 1202928 h 2751770"/>
                  <a:gd name="connsiteX21" fmla="*/ 622892 w 3738080"/>
                  <a:gd name="connsiteY21" fmla="*/ 1008979 h 2751770"/>
                  <a:gd name="connsiteX22" fmla="*/ 1828129 w 3738080"/>
                  <a:gd name="connsiteY22" fmla="*/ 650059 h 2751770"/>
                  <a:gd name="connsiteX23" fmla="*/ 1764313 w 3738080"/>
                  <a:gd name="connsiteY23" fmla="*/ 591 h 2751770"/>
                  <a:gd name="connsiteX24" fmla="*/ 3559697 w 3738080"/>
                  <a:gd name="connsiteY24" fmla="*/ 547180 h 2751770"/>
                  <a:gd name="connsiteX25" fmla="*/ 3709650 w 3738080"/>
                  <a:gd name="connsiteY25" fmla="*/ 882310 h 2751770"/>
                  <a:gd name="connsiteX26" fmla="*/ 3367875 w 3738080"/>
                  <a:gd name="connsiteY26" fmla="*/ 834477 h 2751770"/>
                  <a:gd name="connsiteX27" fmla="*/ 318417 w 3738080"/>
                  <a:gd name="connsiteY27" fmla="*/ 884635 h 2751770"/>
                  <a:gd name="connsiteX28" fmla="*/ 19267 w 3738080"/>
                  <a:gd name="connsiteY28" fmla="*/ 846272 h 2751770"/>
                  <a:gd name="connsiteX29" fmla="*/ 275 w 3738080"/>
                  <a:gd name="connsiteY29" fmla="*/ 760137 h 2751770"/>
                  <a:gd name="connsiteX30" fmla="*/ 173484 w 3738080"/>
                  <a:gd name="connsiteY30" fmla="*/ 547180 h 2751770"/>
                  <a:gd name="connsiteX31" fmla="*/ 1764313 w 3738080"/>
                  <a:gd name="connsiteY31" fmla="*/ 591 h 27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38080" h="2751770">
                    <a:moveTo>
                      <a:pt x="1869041" y="1997576"/>
                    </a:moveTo>
                    <a:cubicBezTo>
                      <a:pt x="2077306" y="1997576"/>
                      <a:pt x="2246138" y="2166408"/>
                      <a:pt x="2246138" y="2374673"/>
                    </a:cubicBezTo>
                    <a:cubicBezTo>
                      <a:pt x="2246138" y="2582938"/>
                      <a:pt x="2077306" y="2751770"/>
                      <a:pt x="1869041" y="2751770"/>
                    </a:cubicBezTo>
                    <a:cubicBezTo>
                      <a:pt x="1660776" y="2751770"/>
                      <a:pt x="1491944" y="2582938"/>
                      <a:pt x="1491944" y="2374673"/>
                    </a:cubicBezTo>
                    <a:cubicBezTo>
                      <a:pt x="1491944" y="2166408"/>
                      <a:pt x="1660776" y="1997576"/>
                      <a:pt x="1869041" y="1997576"/>
                    </a:cubicBezTo>
                    <a:close/>
                    <a:moveTo>
                      <a:pt x="1858846" y="1306247"/>
                    </a:moveTo>
                    <a:cubicBezTo>
                      <a:pt x="2165924" y="1301758"/>
                      <a:pt x="2404940" y="1399722"/>
                      <a:pt x="2645621" y="1504218"/>
                    </a:cubicBezTo>
                    <a:cubicBezTo>
                      <a:pt x="2813424" y="1597955"/>
                      <a:pt x="2823993" y="1678797"/>
                      <a:pt x="2795575" y="1757331"/>
                    </a:cubicBezTo>
                    <a:cubicBezTo>
                      <a:pt x="2761471" y="1842158"/>
                      <a:pt x="2685239" y="1908552"/>
                      <a:pt x="2539052" y="1841672"/>
                    </a:cubicBezTo>
                    <a:cubicBezTo>
                      <a:pt x="2347207" y="1684231"/>
                      <a:pt x="1733351" y="1556050"/>
                      <a:pt x="1353947" y="1778974"/>
                    </a:cubicBezTo>
                    <a:cubicBezTo>
                      <a:pt x="1250080" y="1855218"/>
                      <a:pt x="1037749" y="1915097"/>
                      <a:pt x="982333" y="1780833"/>
                    </a:cubicBezTo>
                    <a:cubicBezTo>
                      <a:pt x="968480" y="1736637"/>
                      <a:pt x="963386" y="1699601"/>
                      <a:pt x="966756" y="1667407"/>
                    </a:cubicBezTo>
                    <a:cubicBezTo>
                      <a:pt x="976866" y="1570822"/>
                      <a:pt x="1063141" y="1517802"/>
                      <a:pt x="1217540" y="1445700"/>
                    </a:cubicBezTo>
                    <a:cubicBezTo>
                      <a:pt x="1465851" y="1348519"/>
                      <a:pt x="1674601" y="1308942"/>
                      <a:pt x="1858846" y="1306247"/>
                    </a:cubicBezTo>
                    <a:close/>
                    <a:moveTo>
                      <a:pt x="1828129" y="650059"/>
                    </a:moveTo>
                    <a:cubicBezTo>
                      <a:pt x="2445754" y="646836"/>
                      <a:pt x="2937662" y="894034"/>
                      <a:pt x="3108200" y="1008980"/>
                    </a:cubicBezTo>
                    <a:cubicBezTo>
                      <a:pt x="3228810" y="1075858"/>
                      <a:pt x="3343409" y="1171509"/>
                      <a:pt x="3258155" y="1319033"/>
                    </a:cubicBezTo>
                    <a:cubicBezTo>
                      <a:pt x="3134282" y="1435449"/>
                      <a:pt x="3057301" y="1393031"/>
                      <a:pt x="2937692" y="1304637"/>
                    </a:cubicBezTo>
                    <a:cubicBezTo>
                      <a:pt x="2647778" y="1191783"/>
                      <a:pt x="2008321" y="619142"/>
                      <a:pt x="763561" y="1325535"/>
                    </a:cubicBezTo>
                    <a:cubicBezTo>
                      <a:pt x="621636" y="1425852"/>
                      <a:pt x="511304" y="1376178"/>
                      <a:pt x="464412" y="1278813"/>
                    </a:cubicBezTo>
                    <a:cubicBezTo>
                      <a:pt x="452398" y="1252494"/>
                      <a:pt x="448110" y="1227223"/>
                      <a:pt x="450482" y="1202928"/>
                    </a:cubicBezTo>
                    <a:cubicBezTo>
                      <a:pt x="457599" y="1130049"/>
                      <a:pt x="524660" y="1065987"/>
                      <a:pt x="622892" y="1008979"/>
                    </a:cubicBezTo>
                    <a:cubicBezTo>
                      <a:pt x="1041721" y="744082"/>
                      <a:pt x="1457554" y="651995"/>
                      <a:pt x="1828129" y="650059"/>
                    </a:cubicBezTo>
                    <a:close/>
                    <a:moveTo>
                      <a:pt x="1764313" y="591"/>
                    </a:moveTo>
                    <a:cubicBezTo>
                      <a:pt x="2430887" y="-13278"/>
                      <a:pt x="3056659" y="218017"/>
                      <a:pt x="3559697" y="547180"/>
                    </a:cubicBezTo>
                    <a:cubicBezTo>
                      <a:pt x="3671781" y="597338"/>
                      <a:pt x="3794905" y="759863"/>
                      <a:pt x="3709650" y="882310"/>
                    </a:cubicBezTo>
                    <a:cubicBezTo>
                      <a:pt x="3594303" y="984791"/>
                      <a:pt x="3449118" y="907547"/>
                      <a:pt x="3367875" y="834477"/>
                    </a:cubicBezTo>
                    <a:cubicBezTo>
                      <a:pt x="3193985" y="725799"/>
                      <a:pt x="1920315" y="-235561"/>
                      <a:pt x="318417" y="884635"/>
                    </a:cubicBezTo>
                    <a:cubicBezTo>
                      <a:pt x="189280" y="993311"/>
                      <a:pt x="70419" y="922739"/>
                      <a:pt x="19267" y="846272"/>
                    </a:cubicBezTo>
                    <a:cubicBezTo>
                      <a:pt x="4410" y="817516"/>
                      <a:pt x="-1388" y="788500"/>
                      <a:pt x="275" y="760137"/>
                    </a:cubicBezTo>
                    <a:cubicBezTo>
                      <a:pt x="5260" y="675044"/>
                      <a:pt x="77384" y="595829"/>
                      <a:pt x="173484" y="547180"/>
                    </a:cubicBezTo>
                    <a:cubicBezTo>
                      <a:pt x="702741" y="170471"/>
                      <a:pt x="1245868" y="11376"/>
                      <a:pt x="1764313" y="591"/>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tlCol="0" anchor="ctr"/>
              <a:lstStyle/>
              <a:p>
                <a:pPr algn="ctr"/>
                <a:endParaRPr lang="en-US" dirty="0"/>
              </a:p>
            </p:txBody>
          </p:sp>
          <p:sp>
            <p:nvSpPr>
              <p:cNvPr id="13" name="Rounded Rectangle 7">
                <a:extLst>
                  <a:ext uri="{FF2B5EF4-FFF2-40B4-BE49-F238E27FC236}">
                    <a16:creationId xmlns:a16="http://schemas.microsoft.com/office/drawing/2014/main" id="{8E2CBC77-681B-8813-B22E-9C5D3BABD0AA}"/>
                  </a:ext>
                </a:extLst>
              </p:cNvPr>
              <p:cNvSpPr/>
              <p:nvPr/>
            </p:nvSpPr>
            <p:spPr>
              <a:xfrm>
                <a:off x="3143954" y="2298131"/>
                <a:ext cx="268819" cy="513756"/>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grpFill/>
              <a:ln>
                <a:noFill/>
              </a:ln>
            </p:spPr>
            <p:style>
              <a:lnRef idx="0">
                <a:scrgbClr r="0" g="0" b="0"/>
              </a:lnRef>
              <a:fillRef idx="1002">
                <a:schemeClr val="lt2"/>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pic>
        <p:nvPicPr>
          <p:cNvPr id="53" name="Picture 26" descr="cercle logo222">
            <a:extLst>
              <a:ext uri="{FF2B5EF4-FFF2-40B4-BE49-F238E27FC236}">
                <a16:creationId xmlns:a16="http://schemas.microsoft.com/office/drawing/2014/main" id="{CD43CCB4-7BF4-B125-1615-ADB92DF2B062}"/>
              </a:ext>
            </a:extLst>
          </p:cNvPr>
          <p:cNvPicPr>
            <a:picLocks noChangeAspect="1" noChangeArrowheads="1"/>
          </p:cNvPicPr>
          <p:nvPr userDrawn="1"/>
        </p:nvPicPr>
        <p:blipFill rotWithShape="1">
          <a:blip r:embed="rId3" cstate="print">
            <a:lum bright="18000"/>
          </a:blip>
          <a:srcRect r="26113"/>
          <a:stretch/>
        </p:blipFill>
        <p:spPr bwMode="auto">
          <a:xfrm>
            <a:off x="8456371" y="0"/>
            <a:ext cx="683568" cy="668844"/>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dk2"/>
        </a:solidFill>
        <a:effectLst/>
      </p:bgPr>
    </p:bg>
    <p:spTree>
      <p:nvGrpSpPr>
        <p:cNvPr id="1" name="Shape 1377"/>
        <p:cNvGrpSpPr/>
        <p:nvPr/>
      </p:nvGrpSpPr>
      <p:grpSpPr>
        <a:xfrm>
          <a:off x="0" y="0"/>
          <a:ext cx="0" cy="0"/>
          <a:chOff x="0" y="0"/>
          <a:chExt cx="0" cy="0"/>
        </a:xfrm>
      </p:grpSpPr>
      <p:grpSp>
        <p:nvGrpSpPr>
          <p:cNvPr id="1378" name="Google Shape;1378;p31"/>
          <p:cNvGrpSpPr/>
          <p:nvPr/>
        </p:nvGrpSpPr>
        <p:grpSpPr>
          <a:xfrm>
            <a:off x="8332551" y="-7"/>
            <a:ext cx="2386151" cy="3293873"/>
            <a:chOff x="8256351" y="-7"/>
            <a:chExt cx="2386151" cy="3293873"/>
          </a:xfrm>
        </p:grpSpPr>
        <p:pic>
          <p:nvPicPr>
            <p:cNvPr id="1379" name="Google Shape;1379;p31"/>
            <p:cNvPicPr preferRelativeResize="0"/>
            <p:nvPr/>
          </p:nvPicPr>
          <p:blipFill rotWithShape="1">
            <a:blip r:embed="rId2">
              <a:alphaModFix/>
            </a:blip>
            <a:srcRect l="16960" t="24718" r="7121" b="26177"/>
            <a:stretch/>
          </p:blipFill>
          <p:spPr>
            <a:xfrm rot="5400000">
              <a:off x="7886227" y="537590"/>
              <a:ext cx="3126400" cy="2386151"/>
            </a:xfrm>
            <a:prstGeom prst="rect">
              <a:avLst/>
            </a:prstGeom>
            <a:noFill/>
            <a:ln>
              <a:noFill/>
            </a:ln>
          </p:spPr>
        </p:pic>
        <p:grpSp>
          <p:nvGrpSpPr>
            <p:cNvPr id="1380" name="Google Shape;1380;p31"/>
            <p:cNvGrpSpPr/>
            <p:nvPr/>
          </p:nvGrpSpPr>
          <p:grpSpPr>
            <a:xfrm rot="10800000">
              <a:off x="8452444" y="-7"/>
              <a:ext cx="325154" cy="1788670"/>
              <a:chOff x="8869019" y="-622132"/>
              <a:chExt cx="325154" cy="1788670"/>
            </a:xfrm>
          </p:grpSpPr>
          <p:sp>
            <p:nvSpPr>
              <p:cNvPr id="1381" name="Google Shape;1381;p31"/>
              <p:cNvSpPr/>
              <p:nvPr/>
            </p:nvSpPr>
            <p:spPr>
              <a:xfrm rot="10800000">
                <a:off x="8869019" y="-622132"/>
                <a:ext cx="246869" cy="1703243"/>
              </a:xfrm>
              <a:custGeom>
                <a:avLst/>
                <a:gdLst/>
                <a:ahLst/>
                <a:cxnLst/>
                <a:rect l="l" t="t" r="r" b="b"/>
                <a:pathLst>
                  <a:path w="6019" h="29909" extrusionOk="0">
                    <a:moveTo>
                      <a:pt x="1" y="1"/>
                    </a:moveTo>
                    <a:lnTo>
                      <a:pt x="1" y="306"/>
                    </a:lnTo>
                    <a:lnTo>
                      <a:pt x="5699" y="306"/>
                    </a:lnTo>
                    <a:lnTo>
                      <a:pt x="5699" y="29909"/>
                    </a:lnTo>
                    <a:lnTo>
                      <a:pt x="6019" y="29909"/>
                    </a:lnTo>
                    <a:lnTo>
                      <a:pt x="601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2" name="Google Shape;1382;p31"/>
              <p:cNvGrpSpPr/>
              <p:nvPr/>
            </p:nvGrpSpPr>
            <p:grpSpPr>
              <a:xfrm rot="1800062">
                <a:off x="9035610" y="1007995"/>
                <a:ext cx="134040" cy="134009"/>
                <a:chOff x="1101075" y="2142375"/>
                <a:chExt cx="439200" cy="439100"/>
              </a:xfrm>
            </p:grpSpPr>
            <p:sp>
              <p:nvSpPr>
                <p:cNvPr id="1383" name="Google Shape;1383;p31"/>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2"/>
                    </a:gs>
                    <a:gs pos="40000">
                      <a:srgbClr val="FF9900">
                        <a:alpha val="40784"/>
                      </a:srgbClr>
                    </a:gs>
                    <a:gs pos="100000">
                      <a:srgbClr val="FFFFFF">
                        <a:alpha val="0"/>
                      </a:srgbClr>
                    </a:gs>
                  </a:gsLst>
                  <a:lin ang="2698631" scaled="0"/>
                </a:gra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1"/>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1"/>
                    </a:gs>
                    <a:gs pos="18000">
                      <a:schemeClr val="lt1"/>
                    </a:gs>
                    <a:gs pos="56000">
                      <a:srgbClr val="FFFFFF">
                        <a:alpha val="0"/>
                      </a:srgbClr>
                    </a:gs>
                    <a:gs pos="74000">
                      <a:schemeClr val="lt1"/>
                    </a:gs>
                    <a:gs pos="100000">
                      <a:srgbClr val="9900FF">
                        <a:alpha val="28627"/>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385" name="Google Shape;1385;p31"/>
          <p:cNvGrpSpPr/>
          <p:nvPr/>
        </p:nvGrpSpPr>
        <p:grpSpPr>
          <a:xfrm>
            <a:off x="-213525" y="171225"/>
            <a:ext cx="439200" cy="439100"/>
            <a:chOff x="1101075" y="2142375"/>
            <a:chExt cx="439200" cy="439100"/>
          </a:xfrm>
        </p:grpSpPr>
        <p:sp>
          <p:nvSpPr>
            <p:cNvPr id="1386" name="Google Shape;1386;p31"/>
            <p:cNvSpPr/>
            <p:nvPr/>
          </p:nvSpPr>
          <p:spPr>
            <a:xfrm>
              <a:off x="1101075" y="2142375"/>
              <a:ext cx="439200" cy="439100"/>
            </a:xfrm>
            <a:custGeom>
              <a:avLst/>
              <a:gdLst/>
              <a:ahLst/>
              <a:cxnLst/>
              <a:rect l="l" t="t" r="r" b="b"/>
              <a:pathLst>
                <a:path w="17568" h="17564" extrusionOk="0">
                  <a:moveTo>
                    <a:pt x="8792" y="1291"/>
                  </a:moveTo>
                  <a:cubicBezTo>
                    <a:pt x="10711" y="1291"/>
                    <a:pt x="12631" y="2008"/>
                    <a:pt x="14094" y="3501"/>
                  </a:cubicBezTo>
                  <a:cubicBezTo>
                    <a:pt x="15526" y="4902"/>
                    <a:pt x="16303" y="6807"/>
                    <a:pt x="16303" y="8803"/>
                  </a:cubicBezTo>
                  <a:cubicBezTo>
                    <a:pt x="16303" y="10814"/>
                    <a:pt x="15526" y="12688"/>
                    <a:pt x="14094" y="14120"/>
                  </a:cubicBezTo>
                  <a:cubicBezTo>
                    <a:pt x="12692" y="15552"/>
                    <a:pt x="10788" y="16329"/>
                    <a:pt x="8792" y="16329"/>
                  </a:cubicBezTo>
                  <a:cubicBezTo>
                    <a:pt x="6780" y="16329"/>
                    <a:pt x="4906" y="15552"/>
                    <a:pt x="3474" y="14120"/>
                  </a:cubicBezTo>
                  <a:cubicBezTo>
                    <a:pt x="2042" y="12718"/>
                    <a:pt x="1265" y="10814"/>
                    <a:pt x="1265" y="8803"/>
                  </a:cubicBezTo>
                  <a:cubicBezTo>
                    <a:pt x="1265" y="6807"/>
                    <a:pt x="2042" y="4918"/>
                    <a:pt x="3474" y="3501"/>
                  </a:cubicBezTo>
                  <a:cubicBezTo>
                    <a:pt x="4937" y="2023"/>
                    <a:pt x="6857" y="1291"/>
                    <a:pt x="8792" y="1291"/>
                  </a:cubicBezTo>
                  <a:close/>
                  <a:moveTo>
                    <a:pt x="8784" y="0"/>
                  </a:moveTo>
                  <a:cubicBezTo>
                    <a:pt x="6537" y="0"/>
                    <a:pt x="4289" y="857"/>
                    <a:pt x="2575" y="2571"/>
                  </a:cubicBezTo>
                  <a:cubicBezTo>
                    <a:pt x="915" y="4232"/>
                    <a:pt x="1" y="6441"/>
                    <a:pt x="1" y="8788"/>
                  </a:cubicBezTo>
                  <a:cubicBezTo>
                    <a:pt x="1" y="11134"/>
                    <a:pt x="915" y="13343"/>
                    <a:pt x="2575" y="15004"/>
                  </a:cubicBezTo>
                  <a:cubicBezTo>
                    <a:pt x="4236" y="16649"/>
                    <a:pt x="6445" y="17563"/>
                    <a:pt x="8792" y="17563"/>
                  </a:cubicBezTo>
                  <a:cubicBezTo>
                    <a:pt x="11123" y="17563"/>
                    <a:pt x="13332" y="16649"/>
                    <a:pt x="14993" y="15004"/>
                  </a:cubicBezTo>
                  <a:cubicBezTo>
                    <a:pt x="16653" y="13343"/>
                    <a:pt x="17568" y="11134"/>
                    <a:pt x="17568" y="8788"/>
                  </a:cubicBezTo>
                  <a:cubicBezTo>
                    <a:pt x="17568" y="6441"/>
                    <a:pt x="16653" y="4232"/>
                    <a:pt x="14993" y="2571"/>
                  </a:cubicBezTo>
                  <a:cubicBezTo>
                    <a:pt x="13279" y="857"/>
                    <a:pt x="11031" y="0"/>
                    <a:pt x="8784" y="0"/>
                  </a:cubicBezTo>
                  <a:close/>
                </a:path>
              </a:pathLst>
            </a:custGeom>
            <a:gradFill>
              <a:gsLst>
                <a:gs pos="0">
                  <a:schemeClr val="lt1"/>
                </a:gs>
                <a:gs pos="18000">
                  <a:schemeClr val="lt1"/>
                </a:gs>
                <a:gs pos="56000">
                  <a:srgbClr val="FFFFFF">
                    <a:alpha val="0"/>
                  </a:srgbClr>
                </a:gs>
                <a:gs pos="74000">
                  <a:schemeClr val="lt1"/>
                </a:gs>
                <a:gs pos="100000">
                  <a:srgbClr val="0C0A9E">
                    <a:alpha val="20000"/>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1"/>
            <p:cNvSpPr/>
            <p:nvPr/>
          </p:nvSpPr>
          <p:spPr>
            <a:xfrm>
              <a:off x="1189450" y="2242350"/>
              <a:ext cx="262850" cy="239700"/>
            </a:xfrm>
            <a:custGeom>
              <a:avLst/>
              <a:gdLst/>
              <a:ahLst/>
              <a:cxnLst/>
              <a:rect l="l" t="t" r="r" b="b"/>
              <a:pathLst>
                <a:path w="10514" h="9588" extrusionOk="0">
                  <a:moveTo>
                    <a:pt x="5257" y="1269"/>
                  </a:moveTo>
                  <a:cubicBezTo>
                    <a:pt x="6171" y="1269"/>
                    <a:pt x="7054" y="1604"/>
                    <a:pt x="7771" y="2290"/>
                  </a:cubicBezTo>
                  <a:cubicBezTo>
                    <a:pt x="9127" y="3692"/>
                    <a:pt x="9127" y="5931"/>
                    <a:pt x="7771" y="7302"/>
                  </a:cubicBezTo>
                  <a:cubicBezTo>
                    <a:pt x="7070" y="7988"/>
                    <a:pt x="6159" y="8331"/>
                    <a:pt x="5253" y="8331"/>
                  </a:cubicBezTo>
                  <a:cubicBezTo>
                    <a:pt x="4346" y="8331"/>
                    <a:pt x="3444" y="7988"/>
                    <a:pt x="2758" y="7302"/>
                  </a:cubicBezTo>
                  <a:cubicBezTo>
                    <a:pt x="1387" y="5916"/>
                    <a:pt x="1387" y="3661"/>
                    <a:pt x="2758" y="2290"/>
                  </a:cubicBezTo>
                  <a:cubicBezTo>
                    <a:pt x="3444" y="1604"/>
                    <a:pt x="4342" y="1269"/>
                    <a:pt x="5257" y="1269"/>
                  </a:cubicBezTo>
                  <a:close/>
                  <a:moveTo>
                    <a:pt x="5255" y="1"/>
                  </a:moveTo>
                  <a:cubicBezTo>
                    <a:pt x="4026" y="1"/>
                    <a:pt x="2796" y="469"/>
                    <a:pt x="1859" y="1406"/>
                  </a:cubicBezTo>
                  <a:cubicBezTo>
                    <a:pt x="0" y="3265"/>
                    <a:pt x="0" y="6312"/>
                    <a:pt x="1859" y="8186"/>
                  </a:cubicBezTo>
                  <a:cubicBezTo>
                    <a:pt x="2788" y="9116"/>
                    <a:pt x="4038" y="9588"/>
                    <a:pt x="5257" y="9588"/>
                  </a:cubicBezTo>
                  <a:cubicBezTo>
                    <a:pt x="6491" y="9588"/>
                    <a:pt x="7710" y="9131"/>
                    <a:pt x="8639" y="8186"/>
                  </a:cubicBezTo>
                  <a:cubicBezTo>
                    <a:pt x="10513" y="6312"/>
                    <a:pt x="10513" y="3265"/>
                    <a:pt x="8639" y="1406"/>
                  </a:cubicBezTo>
                  <a:cubicBezTo>
                    <a:pt x="7710" y="469"/>
                    <a:pt x="6483" y="1"/>
                    <a:pt x="5255" y="1"/>
                  </a:cubicBezTo>
                  <a:close/>
                </a:path>
              </a:pathLst>
            </a:custGeom>
            <a:gradFill>
              <a:gsLst>
                <a:gs pos="0">
                  <a:schemeClr val="lt1"/>
                </a:gs>
                <a:gs pos="18000">
                  <a:schemeClr val="lt1"/>
                </a:gs>
                <a:gs pos="56000">
                  <a:srgbClr val="FFFFFF">
                    <a:alpha val="0"/>
                  </a:srgbClr>
                </a:gs>
                <a:gs pos="74000">
                  <a:schemeClr val="lt1"/>
                </a:gs>
                <a:gs pos="100000">
                  <a:srgbClr val="0C0A9E">
                    <a:alpha val="20000"/>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8" name="Google Shape;1388;p31"/>
          <p:cNvGrpSpPr/>
          <p:nvPr/>
        </p:nvGrpSpPr>
        <p:grpSpPr>
          <a:xfrm>
            <a:off x="-1262974" y="3161328"/>
            <a:ext cx="4822591" cy="2934500"/>
            <a:chOff x="-1186774" y="3161328"/>
            <a:chExt cx="4822591" cy="2934500"/>
          </a:xfrm>
        </p:grpSpPr>
        <p:pic>
          <p:nvPicPr>
            <p:cNvPr id="1389" name="Google Shape;1389;p31"/>
            <p:cNvPicPr preferRelativeResize="0"/>
            <p:nvPr/>
          </p:nvPicPr>
          <p:blipFill rotWithShape="1">
            <a:blip r:embed="rId2">
              <a:alphaModFix/>
            </a:blip>
            <a:srcRect l="16960" t="24718" r="7121" b="26177"/>
            <a:stretch/>
          </p:blipFill>
          <p:spPr>
            <a:xfrm rot="5400000">
              <a:off x="-1534175" y="3508728"/>
              <a:ext cx="2934500" cy="2239699"/>
            </a:xfrm>
            <a:prstGeom prst="rect">
              <a:avLst/>
            </a:prstGeom>
            <a:noFill/>
            <a:ln>
              <a:noFill/>
            </a:ln>
          </p:spPr>
        </p:pic>
        <p:sp>
          <p:nvSpPr>
            <p:cNvPr id="1390" name="Google Shape;1390;p31"/>
            <p:cNvSpPr/>
            <p:nvPr/>
          </p:nvSpPr>
          <p:spPr>
            <a:xfrm rot="-5400000">
              <a:off x="-184180" y="3596444"/>
              <a:ext cx="503090" cy="2327806"/>
            </a:xfrm>
            <a:custGeom>
              <a:avLst/>
              <a:gdLst/>
              <a:ahLst/>
              <a:cxnLst/>
              <a:rect l="l" t="t" r="r" b="b"/>
              <a:pathLst>
                <a:path w="12266" h="56755" extrusionOk="0">
                  <a:moveTo>
                    <a:pt x="6811" y="1"/>
                  </a:moveTo>
                  <a:lnTo>
                    <a:pt x="2133" y="4663"/>
                  </a:lnTo>
                  <a:lnTo>
                    <a:pt x="2133" y="16836"/>
                  </a:lnTo>
                  <a:lnTo>
                    <a:pt x="2438" y="16836"/>
                  </a:lnTo>
                  <a:lnTo>
                    <a:pt x="2438" y="4800"/>
                  </a:lnTo>
                  <a:lnTo>
                    <a:pt x="6475" y="747"/>
                  </a:lnTo>
                  <a:lnTo>
                    <a:pt x="6475" y="11793"/>
                  </a:lnTo>
                  <a:lnTo>
                    <a:pt x="11534" y="11793"/>
                  </a:lnTo>
                  <a:lnTo>
                    <a:pt x="8197" y="15130"/>
                  </a:lnTo>
                  <a:lnTo>
                    <a:pt x="11640" y="18573"/>
                  </a:lnTo>
                  <a:lnTo>
                    <a:pt x="5668" y="24546"/>
                  </a:lnTo>
                  <a:lnTo>
                    <a:pt x="5668" y="41686"/>
                  </a:lnTo>
                  <a:lnTo>
                    <a:pt x="0" y="47369"/>
                  </a:lnTo>
                  <a:lnTo>
                    <a:pt x="0" y="56754"/>
                  </a:lnTo>
                  <a:lnTo>
                    <a:pt x="305" y="56754"/>
                  </a:lnTo>
                  <a:lnTo>
                    <a:pt x="305" y="47476"/>
                  </a:lnTo>
                  <a:lnTo>
                    <a:pt x="5973" y="41823"/>
                  </a:lnTo>
                  <a:lnTo>
                    <a:pt x="5973" y="24683"/>
                  </a:lnTo>
                  <a:lnTo>
                    <a:pt x="12082" y="18573"/>
                  </a:lnTo>
                  <a:lnTo>
                    <a:pt x="8639" y="15130"/>
                  </a:lnTo>
                  <a:lnTo>
                    <a:pt x="12265" y="11488"/>
                  </a:lnTo>
                  <a:lnTo>
                    <a:pt x="6811" y="11488"/>
                  </a:lnTo>
                  <a:lnTo>
                    <a:pt x="6811" y="1"/>
                  </a:lnTo>
                  <a:close/>
                </a:path>
              </a:pathLst>
            </a:custGeom>
            <a:gradFill>
              <a:gsLst>
                <a:gs pos="0">
                  <a:schemeClr val="lt1"/>
                </a:gs>
                <a:gs pos="18000">
                  <a:schemeClr val="lt1"/>
                </a:gs>
                <a:gs pos="56000">
                  <a:srgbClr val="FFFFFF">
                    <a:alpha val="0"/>
                  </a:srgbClr>
                </a:gs>
                <a:gs pos="74000">
                  <a:schemeClr val="lt1"/>
                </a:gs>
                <a:gs pos="100000">
                  <a:srgbClr val="9900FF">
                    <a:alpha val="28627"/>
                  </a:srgbClr>
                </a:gs>
              </a:gsLst>
              <a:path path="circle">
                <a:fillToRect r="100000" b="100000"/>
              </a:path>
              <a:tileRect l="-100000" t="-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1" name="Google Shape;1391;p31"/>
            <p:cNvGrpSpPr/>
            <p:nvPr/>
          </p:nvGrpSpPr>
          <p:grpSpPr>
            <a:xfrm>
              <a:off x="58899" y="4608583"/>
              <a:ext cx="604346" cy="657081"/>
              <a:chOff x="58899" y="4608583"/>
              <a:chExt cx="604346" cy="657081"/>
            </a:xfrm>
          </p:grpSpPr>
          <p:grpSp>
            <p:nvGrpSpPr>
              <p:cNvPr id="1392" name="Google Shape;1392;p31"/>
              <p:cNvGrpSpPr/>
              <p:nvPr/>
            </p:nvGrpSpPr>
            <p:grpSpPr>
              <a:xfrm rot="10800000">
                <a:off x="58899" y="4608583"/>
                <a:ext cx="328346" cy="328531"/>
                <a:chOff x="3678700" y="407275"/>
                <a:chExt cx="708100" cy="708500"/>
              </a:xfrm>
            </p:grpSpPr>
            <p:sp>
              <p:nvSpPr>
                <p:cNvPr id="1393" name="Google Shape;1393;p31"/>
                <p:cNvSpPr/>
                <p:nvPr/>
              </p:nvSpPr>
              <p:spPr>
                <a:xfrm>
                  <a:off x="3678700" y="4072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1"/>
                <p:cNvSpPr/>
                <p:nvPr/>
              </p:nvSpPr>
              <p:spPr>
                <a:xfrm>
                  <a:off x="3754875" y="483475"/>
                  <a:ext cx="249900" cy="249875"/>
                </a:xfrm>
                <a:custGeom>
                  <a:avLst/>
                  <a:gdLst/>
                  <a:ahLst/>
                  <a:cxnLst/>
                  <a:rect l="l" t="t" r="r" b="b"/>
                  <a:pathLst>
                    <a:path w="9996" h="9995" extrusionOk="0">
                      <a:moveTo>
                        <a:pt x="8593" y="0"/>
                      </a:moveTo>
                      <a:lnTo>
                        <a:pt x="0" y="8593"/>
                      </a:lnTo>
                      <a:lnTo>
                        <a:pt x="1402" y="9995"/>
                      </a:lnTo>
                      <a:lnTo>
                        <a:pt x="9995" y="1402"/>
                      </a:lnTo>
                      <a:lnTo>
                        <a:pt x="8593"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1"/>
                <p:cNvSpPr/>
                <p:nvPr/>
              </p:nvSpPr>
              <p:spPr>
                <a:xfrm>
                  <a:off x="3831425" y="560025"/>
                  <a:ext cx="249900" cy="249900"/>
                </a:xfrm>
                <a:custGeom>
                  <a:avLst/>
                  <a:gdLst/>
                  <a:ahLst/>
                  <a:cxnLst/>
                  <a:rect l="l" t="t" r="r" b="b"/>
                  <a:pathLst>
                    <a:path w="9996" h="9996" extrusionOk="0">
                      <a:moveTo>
                        <a:pt x="8594" y="0"/>
                      </a:moveTo>
                      <a:lnTo>
                        <a:pt x="1" y="8594"/>
                      </a:lnTo>
                      <a:lnTo>
                        <a:pt x="1403" y="9995"/>
                      </a:lnTo>
                      <a:lnTo>
                        <a:pt x="9996" y="1402"/>
                      </a:lnTo>
                      <a:lnTo>
                        <a:pt x="8594"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1"/>
                <p:cNvSpPr/>
                <p:nvPr/>
              </p:nvSpPr>
              <p:spPr>
                <a:xfrm>
                  <a:off x="3907625" y="636575"/>
                  <a:ext cx="249875" cy="249525"/>
                </a:xfrm>
                <a:custGeom>
                  <a:avLst/>
                  <a:gdLst/>
                  <a:ahLst/>
                  <a:cxnLst/>
                  <a:rect l="l" t="t" r="r" b="b"/>
                  <a:pathLst>
                    <a:path w="9995" h="9981" extrusionOk="0">
                      <a:moveTo>
                        <a:pt x="8593" y="1"/>
                      </a:moveTo>
                      <a:lnTo>
                        <a:pt x="0" y="8579"/>
                      </a:lnTo>
                      <a:lnTo>
                        <a:pt x="1402" y="9980"/>
                      </a:lnTo>
                      <a:lnTo>
                        <a:pt x="9995" y="1387"/>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1"/>
                <p:cNvSpPr/>
                <p:nvPr/>
              </p:nvSpPr>
              <p:spPr>
                <a:xfrm>
                  <a:off x="3984175" y="713150"/>
                  <a:ext cx="249900" cy="249900"/>
                </a:xfrm>
                <a:custGeom>
                  <a:avLst/>
                  <a:gdLst/>
                  <a:ahLst/>
                  <a:cxnLst/>
                  <a:rect l="l" t="t" r="r" b="b"/>
                  <a:pathLst>
                    <a:path w="9996" h="9996" extrusionOk="0">
                      <a:moveTo>
                        <a:pt x="8593" y="0"/>
                      </a:moveTo>
                      <a:lnTo>
                        <a:pt x="0" y="8593"/>
                      </a:lnTo>
                      <a:lnTo>
                        <a:pt x="1402" y="9995"/>
                      </a:lnTo>
                      <a:lnTo>
                        <a:pt x="9995" y="1402"/>
                      </a:lnTo>
                      <a:lnTo>
                        <a:pt x="8593" y="0"/>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1"/>
                <p:cNvSpPr/>
                <p:nvPr/>
              </p:nvSpPr>
              <p:spPr>
                <a:xfrm>
                  <a:off x="4061125" y="789700"/>
                  <a:ext cx="249500" cy="249525"/>
                </a:xfrm>
                <a:custGeom>
                  <a:avLst/>
                  <a:gdLst/>
                  <a:ahLst/>
                  <a:cxnLst/>
                  <a:rect l="l" t="t" r="r" b="b"/>
                  <a:pathLst>
                    <a:path w="9980" h="9981" extrusionOk="0">
                      <a:moveTo>
                        <a:pt x="8593" y="1"/>
                      </a:moveTo>
                      <a:lnTo>
                        <a:pt x="0" y="8594"/>
                      </a:lnTo>
                      <a:lnTo>
                        <a:pt x="1402" y="9980"/>
                      </a:lnTo>
                      <a:lnTo>
                        <a:pt x="9980" y="1402"/>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1"/>
                <p:cNvSpPr/>
                <p:nvPr/>
              </p:nvSpPr>
              <p:spPr>
                <a:xfrm>
                  <a:off x="4136925" y="8658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chemeClr val="lt2">
                        <a:alpha val="46820"/>
                      </a:schemeClr>
                    </a:gs>
                    <a:gs pos="78000">
                      <a:schemeClr val="lt1">
                        <a:alpha val="46820"/>
                      </a:schemeClr>
                    </a:gs>
                    <a:gs pos="100000">
                      <a:schemeClr val="lt1">
                        <a:alpha val="46820"/>
                      </a:scheme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0" name="Google Shape;1400;p31"/>
              <p:cNvGrpSpPr/>
              <p:nvPr/>
            </p:nvGrpSpPr>
            <p:grpSpPr>
              <a:xfrm rot="10800000">
                <a:off x="334899" y="4608583"/>
                <a:ext cx="328346" cy="328531"/>
                <a:chOff x="3678700" y="407275"/>
                <a:chExt cx="708100" cy="708500"/>
              </a:xfrm>
            </p:grpSpPr>
            <p:sp>
              <p:nvSpPr>
                <p:cNvPr id="1401" name="Google Shape;1401;p31"/>
                <p:cNvSpPr/>
                <p:nvPr/>
              </p:nvSpPr>
              <p:spPr>
                <a:xfrm>
                  <a:off x="3678700" y="4072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1"/>
                <p:cNvSpPr/>
                <p:nvPr/>
              </p:nvSpPr>
              <p:spPr>
                <a:xfrm>
                  <a:off x="3754875" y="483475"/>
                  <a:ext cx="249900" cy="249875"/>
                </a:xfrm>
                <a:custGeom>
                  <a:avLst/>
                  <a:gdLst/>
                  <a:ahLst/>
                  <a:cxnLst/>
                  <a:rect l="l" t="t" r="r" b="b"/>
                  <a:pathLst>
                    <a:path w="9996" h="9995" extrusionOk="0">
                      <a:moveTo>
                        <a:pt x="8593" y="0"/>
                      </a:moveTo>
                      <a:lnTo>
                        <a:pt x="0" y="8593"/>
                      </a:lnTo>
                      <a:lnTo>
                        <a:pt x="1402" y="9995"/>
                      </a:lnTo>
                      <a:lnTo>
                        <a:pt x="9995" y="1402"/>
                      </a:lnTo>
                      <a:lnTo>
                        <a:pt x="8593"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1"/>
                <p:cNvSpPr/>
                <p:nvPr/>
              </p:nvSpPr>
              <p:spPr>
                <a:xfrm>
                  <a:off x="3831425" y="560025"/>
                  <a:ext cx="249900" cy="249900"/>
                </a:xfrm>
                <a:custGeom>
                  <a:avLst/>
                  <a:gdLst/>
                  <a:ahLst/>
                  <a:cxnLst/>
                  <a:rect l="l" t="t" r="r" b="b"/>
                  <a:pathLst>
                    <a:path w="9996" h="9996" extrusionOk="0">
                      <a:moveTo>
                        <a:pt x="8594" y="0"/>
                      </a:moveTo>
                      <a:lnTo>
                        <a:pt x="1" y="8594"/>
                      </a:lnTo>
                      <a:lnTo>
                        <a:pt x="1403" y="9995"/>
                      </a:lnTo>
                      <a:lnTo>
                        <a:pt x="9996" y="1402"/>
                      </a:lnTo>
                      <a:lnTo>
                        <a:pt x="8594"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1"/>
                <p:cNvSpPr/>
                <p:nvPr/>
              </p:nvSpPr>
              <p:spPr>
                <a:xfrm>
                  <a:off x="3907625" y="636575"/>
                  <a:ext cx="249875" cy="249525"/>
                </a:xfrm>
                <a:custGeom>
                  <a:avLst/>
                  <a:gdLst/>
                  <a:ahLst/>
                  <a:cxnLst/>
                  <a:rect l="l" t="t" r="r" b="b"/>
                  <a:pathLst>
                    <a:path w="9995" h="9981" extrusionOk="0">
                      <a:moveTo>
                        <a:pt x="8593" y="1"/>
                      </a:moveTo>
                      <a:lnTo>
                        <a:pt x="0" y="8579"/>
                      </a:lnTo>
                      <a:lnTo>
                        <a:pt x="1402" y="9980"/>
                      </a:lnTo>
                      <a:lnTo>
                        <a:pt x="9995" y="1387"/>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1"/>
                <p:cNvSpPr/>
                <p:nvPr/>
              </p:nvSpPr>
              <p:spPr>
                <a:xfrm>
                  <a:off x="3984175" y="713150"/>
                  <a:ext cx="249900" cy="249900"/>
                </a:xfrm>
                <a:custGeom>
                  <a:avLst/>
                  <a:gdLst/>
                  <a:ahLst/>
                  <a:cxnLst/>
                  <a:rect l="l" t="t" r="r" b="b"/>
                  <a:pathLst>
                    <a:path w="9996" h="9996" extrusionOk="0">
                      <a:moveTo>
                        <a:pt x="8593" y="0"/>
                      </a:moveTo>
                      <a:lnTo>
                        <a:pt x="0" y="8593"/>
                      </a:lnTo>
                      <a:lnTo>
                        <a:pt x="1402" y="9995"/>
                      </a:lnTo>
                      <a:lnTo>
                        <a:pt x="9995" y="1402"/>
                      </a:lnTo>
                      <a:lnTo>
                        <a:pt x="8593"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1"/>
                <p:cNvSpPr/>
                <p:nvPr/>
              </p:nvSpPr>
              <p:spPr>
                <a:xfrm>
                  <a:off x="4061125" y="789700"/>
                  <a:ext cx="249500" cy="249525"/>
                </a:xfrm>
                <a:custGeom>
                  <a:avLst/>
                  <a:gdLst/>
                  <a:ahLst/>
                  <a:cxnLst/>
                  <a:rect l="l" t="t" r="r" b="b"/>
                  <a:pathLst>
                    <a:path w="9980" h="9981" extrusionOk="0">
                      <a:moveTo>
                        <a:pt x="8593" y="1"/>
                      </a:moveTo>
                      <a:lnTo>
                        <a:pt x="0" y="8594"/>
                      </a:lnTo>
                      <a:lnTo>
                        <a:pt x="1402" y="9980"/>
                      </a:lnTo>
                      <a:lnTo>
                        <a:pt x="9980" y="1402"/>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1"/>
                <p:cNvSpPr/>
                <p:nvPr/>
              </p:nvSpPr>
              <p:spPr>
                <a:xfrm>
                  <a:off x="4136925" y="8658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8" name="Google Shape;1408;p31"/>
              <p:cNvGrpSpPr/>
              <p:nvPr/>
            </p:nvGrpSpPr>
            <p:grpSpPr>
              <a:xfrm rot="10800000">
                <a:off x="282574" y="4937133"/>
                <a:ext cx="328346" cy="328531"/>
                <a:chOff x="3678700" y="407275"/>
                <a:chExt cx="708100" cy="708500"/>
              </a:xfrm>
            </p:grpSpPr>
            <p:sp>
              <p:nvSpPr>
                <p:cNvPr id="1409" name="Google Shape;1409;p31"/>
                <p:cNvSpPr/>
                <p:nvPr/>
              </p:nvSpPr>
              <p:spPr>
                <a:xfrm>
                  <a:off x="3678700" y="4072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1"/>
                <p:cNvSpPr/>
                <p:nvPr/>
              </p:nvSpPr>
              <p:spPr>
                <a:xfrm>
                  <a:off x="3754875" y="483475"/>
                  <a:ext cx="249900" cy="249875"/>
                </a:xfrm>
                <a:custGeom>
                  <a:avLst/>
                  <a:gdLst/>
                  <a:ahLst/>
                  <a:cxnLst/>
                  <a:rect l="l" t="t" r="r" b="b"/>
                  <a:pathLst>
                    <a:path w="9996" h="9995" extrusionOk="0">
                      <a:moveTo>
                        <a:pt x="8593" y="0"/>
                      </a:moveTo>
                      <a:lnTo>
                        <a:pt x="0" y="8593"/>
                      </a:lnTo>
                      <a:lnTo>
                        <a:pt x="1402" y="9995"/>
                      </a:lnTo>
                      <a:lnTo>
                        <a:pt x="9995" y="1402"/>
                      </a:lnTo>
                      <a:lnTo>
                        <a:pt x="8593"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1"/>
                <p:cNvSpPr/>
                <p:nvPr/>
              </p:nvSpPr>
              <p:spPr>
                <a:xfrm>
                  <a:off x="3831425" y="560025"/>
                  <a:ext cx="249900" cy="249900"/>
                </a:xfrm>
                <a:custGeom>
                  <a:avLst/>
                  <a:gdLst/>
                  <a:ahLst/>
                  <a:cxnLst/>
                  <a:rect l="l" t="t" r="r" b="b"/>
                  <a:pathLst>
                    <a:path w="9996" h="9996" extrusionOk="0">
                      <a:moveTo>
                        <a:pt x="8594" y="0"/>
                      </a:moveTo>
                      <a:lnTo>
                        <a:pt x="1" y="8594"/>
                      </a:lnTo>
                      <a:lnTo>
                        <a:pt x="1403" y="9995"/>
                      </a:lnTo>
                      <a:lnTo>
                        <a:pt x="9996" y="1402"/>
                      </a:lnTo>
                      <a:lnTo>
                        <a:pt x="8594"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1"/>
                <p:cNvSpPr/>
                <p:nvPr/>
              </p:nvSpPr>
              <p:spPr>
                <a:xfrm>
                  <a:off x="3907625" y="636575"/>
                  <a:ext cx="249875" cy="249525"/>
                </a:xfrm>
                <a:custGeom>
                  <a:avLst/>
                  <a:gdLst/>
                  <a:ahLst/>
                  <a:cxnLst/>
                  <a:rect l="l" t="t" r="r" b="b"/>
                  <a:pathLst>
                    <a:path w="9995" h="9981" extrusionOk="0">
                      <a:moveTo>
                        <a:pt x="8593" y="1"/>
                      </a:moveTo>
                      <a:lnTo>
                        <a:pt x="0" y="8579"/>
                      </a:lnTo>
                      <a:lnTo>
                        <a:pt x="1402" y="9980"/>
                      </a:lnTo>
                      <a:lnTo>
                        <a:pt x="9995" y="1387"/>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1"/>
                <p:cNvSpPr/>
                <p:nvPr/>
              </p:nvSpPr>
              <p:spPr>
                <a:xfrm>
                  <a:off x="3984175" y="713150"/>
                  <a:ext cx="249900" cy="249900"/>
                </a:xfrm>
                <a:custGeom>
                  <a:avLst/>
                  <a:gdLst/>
                  <a:ahLst/>
                  <a:cxnLst/>
                  <a:rect l="l" t="t" r="r" b="b"/>
                  <a:pathLst>
                    <a:path w="9996" h="9996" extrusionOk="0">
                      <a:moveTo>
                        <a:pt x="8593" y="0"/>
                      </a:moveTo>
                      <a:lnTo>
                        <a:pt x="0" y="8593"/>
                      </a:lnTo>
                      <a:lnTo>
                        <a:pt x="1402" y="9995"/>
                      </a:lnTo>
                      <a:lnTo>
                        <a:pt x="9995" y="1402"/>
                      </a:lnTo>
                      <a:lnTo>
                        <a:pt x="8593" y="0"/>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1"/>
                <p:cNvSpPr/>
                <p:nvPr/>
              </p:nvSpPr>
              <p:spPr>
                <a:xfrm>
                  <a:off x="4061125" y="789700"/>
                  <a:ext cx="249500" cy="249525"/>
                </a:xfrm>
                <a:custGeom>
                  <a:avLst/>
                  <a:gdLst/>
                  <a:ahLst/>
                  <a:cxnLst/>
                  <a:rect l="l" t="t" r="r" b="b"/>
                  <a:pathLst>
                    <a:path w="9980" h="9981" extrusionOk="0">
                      <a:moveTo>
                        <a:pt x="8593" y="1"/>
                      </a:moveTo>
                      <a:lnTo>
                        <a:pt x="0" y="8594"/>
                      </a:lnTo>
                      <a:lnTo>
                        <a:pt x="1402" y="9980"/>
                      </a:lnTo>
                      <a:lnTo>
                        <a:pt x="9980" y="1402"/>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1"/>
                <p:cNvSpPr/>
                <p:nvPr/>
              </p:nvSpPr>
              <p:spPr>
                <a:xfrm>
                  <a:off x="4136925" y="865875"/>
                  <a:ext cx="249875" cy="249900"/>
                </a:xfrm>
                <a:custGeom>
                  <a:avLst/>
                  <a:gdLst/>
                  <a:ahLst/>
                  <a:cxnLst/>
                  <a:rect l="l" t="t" r="r" b="b"/>
                  <a:pathLst>
                    <a:path w="9995" h="9996" extrusionOk="0">
                      <a:moveTo>
                        <a:pt x="8593" y="1"/>
                      </a:moveTo>
                      <a:lnTo>
                        <a:pt x="0" y="8594"/>
                      </a:lnTo>
                      <a:lnTo>
                        <a:pt x="1402" y="9996"/>
                      </a:lnTo>
                      <a:lnTo>
                        <a:pt x="9995" y="1403"/>
                      </a:lnTo>
                      <a:lnTo>
                        <a:pt x="8593" y="1"/>
                      </a:lnTo>
                      <a:close/>
                    </a:path>
                  </a:pathLst>
                </a:custGeom>
                <a:gradFill>
                  <a:gsLst>
                    <a:gs pos="0">
                      <a:srgbClr val="0C0A9E">
                        <a:alpha val="37254"/>
                        <a:alpha val="46820"/>
                      </a:srgbClr>
                    </a:gs>
                    <a:gs pos="100000">
                      <a:srgbClr val="FFFFFF">
                        <a:alpha val="0"/>
                        <a:alpha val="46820"/>
                      </a:srgbClr>
                    </a:gs>
                  </a:gsLst>
                  <a:lin ang="1350003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16" name="Google Shape;1416;p31"/>
            <p:cNvGrpSpPr/>
            <p:nvPr/>
          </p:nvGrpSpPr>
          <p:grpSpPr>
            <a:xfrm>
              <a:off x="-923150" y="4796551"/>
              <a:ext cx="4558967" cy="134100"/>
              <a:chOff x="796100" y="3019701"/>
              <a:chExt cx="4558967" cy="134100"/>
            </a:xfrm>
          </p:grpSpPr>
          <p:sp>
            <p:nvSpPr>
              <p:cNvPr id="1417" name="Google Shape;1417;p31"/>
              <p:cNvSpPr/>
              <p:nvPr/>
            </p:nvSpPr>
            <p:spPr>
              <a:xfrm>
                <a:off x="5220967" y="3019701"/>
                <a:ext cx="134100" cy="134100"/>
              </a:xfrm>
              <a:prstGeom prst="ellipse">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18" name="Google Shape;1418;p31"/>
              <p:cNvCxnSpPr/>
              <p:nvPr/>
            </p:nvCxnSpPr>
            <p:spPr>
              <a:xfrm>
                <a:off x="796100" y="3086750"/>
                <a:ext cx="4462800" cy="0"/>
              </a:xfrm>
              <a:prstGeom prst="straightConnector1">
                <a:avLst/>
              </a:prstGeom>
              <a:noFill/>
              <a:ln w="9525" cap="flat" cmpd="sng">
                <a:solidFill>
                  <a:schemeClr val="lt1"/>
                </a:solidFill>
                <a:prstDash val="solid"/>
                <a:round/>
                <a:headEnd type="none" w="med" len="med"/>
                <a:tailEnd type="none" w="med" len="med"/>
              </a:ln>
            </p:spPr>
          </p:cxnSp>
          <p:sp>
            <p:nvSpPr>
              <p:cNvPr id="1419" name="Google Shape;1419;p31"/>
              <p:cNvSpPr/>
              <p:nvPr/>
            </p:nvSpPr>
            <p:spPr>
              <a:xfrm>
                <a:off x="5251079" y="3049843"/>
                <a:ext cx="73800" cy="73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a:t>Modifiez le style du titre</a:t>
            </a:r>
            <a:endParaRPr lang="en-US"/>
          </a:p>
        </p:txBody>
      </p:sp>
      <p:sp>
        <p:nvSpPr>
          <p:cNvPr id="3" name="Содержимое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34466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1pPr>
            <a:lvl2pPr lvl="1"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2pPr>
            <a:lvl3pPr lvl="2"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3pPr>
            <a:lvl4pPr lvl="3"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4pPr>
            <a:lvl5pPr lvl="4"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5pPr>
            <a:lvl6pPr lvl="5"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6pPr>
            <a:lvl7pPr lvl="6"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7pPr>
            <a:lvl8pPr lvl="7"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8pPr>
            <a:lvl9pPr lvl="8" rtl="0">
              <a:spcBef>
                <a:spcPts val="0"/>
              </a:spcBef>
              <a:spcAft>
                <a:spcPts val="0"/>
              </a:spcAft>
              <a:buClr>
                <a:schemeClr val="dk2"/>
              </a:buClr>
              <a:buSzPts val="3000"/>
              <a:buFont typeface="IBM Plex Mono"/>
              <a:buNone/>
              <a:defRPr sz="3000" b="1">
                <a:solidFill>
                  <a:schemeClr val="dk2"/>
                </a:solidFill>
                <a:latin typeface="IBM Plex Mono"/>
                <a:ea typeface="IBM Plex Mono"/>
                <a:cs typeface="IBM Plex Mono"/>
                <a:sym typeface="IBM Plex Mono"/>
              </a:defRPr>
            </a:lvl9pPr>
          </a:lstStyle>
          <a:p>
            <a:endParaRPr/>
          </a:p>
        </p:txBody>
      </p:sp>
      <p:sp>
        <p:nvSpPr>
          <p:cNvPr id="7" name="Google Shape;7;p1"/>
          <p:cNvSpPr txBox="1">
            <a:spLocks noGrp="1"/>
          </p:cNvSpPr>
          <p:nvPr>
            <p:ph type="body" idx="1"/>
          </p:nvPr>
        </p:nvSpPr>
        <p:spPr>
          <a:xfrm>
            <a:off x="713225" y="1152475"/>
            <a:ext cx="76818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1pPr>
            <a:lvl2pPr marL="914400" lvl="1"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59" r:id="rId3"/>
    <p:sldLayoutId id="2147483676" r:id="rId4"/>
    <p:sldLayoutId id="2147483677" r:id="rId5"/>
    <p:sldLayoutId id="2147483681"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chart" Target="../charts/chart23.xml"/><Relationship Id="rId4" Type="http://schemas.openxmlformats.org/officeDocument/2006/relationships/chart" Target="../charts/chart22.xml"/></Relationships>
</file>

<file path=ppt/slides/_rels/slide11.xml.rels><?xml version="1.0" encoding="UTF-8" standalone="yes"?>
<Relationships xmlns="http://schemas.openxmlformats.org/package/2006/relationships"><Relationship Id="rId8" Type="http://schemas.openxmlformats.org/officeDocument/2006/relationships/oleObject" Target="file:///C:\Users\alya.bm\Desktop\TB-Mensuel%20%2002\Donn&#233;es%2002_2025.xls%20MAJ%20%2022%20-05.xls!TAB-TM!L39C1:L45C7" TargetMode="External"/><Relationship Id="rId3" Type="http://schemas.openxmlformats.org/officeDocument/2006/relationships/notesSlide" Target="../notesSlides/notesSlide11.xml"/><Relationship Id="rId7" Type="http://schemas.openxmlformats.org/officeDocument/2006/relationships/image" Target="../media/image9.e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file:///C:\Users\alya.bm\Desktop\TB-Mensuel%20%2002\Donn&#233;es%2002_2025.xls%20MAJ%20%2022%20-05.xls!TAB-TM!L31C1:L37C7" TargetMode="External"/><Relationship Id="rId5" Type="http://schemas.openxmlformats.org/officeDocument/2006/relationships/chart" Target="../charts/chart25.xml"/><Relationship Id="rId4" Type="http://schemas.openxmlformats.org/officeDocument/2006/relationships/chart" Target="../charts/chart24.xml"/><Relationship Id="rId9"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oleObject" Target="file:///C:\Users\alya.bm\Desktop\TB-Mensuel%20%2002\Donn&#233;es%2002_2025.xls%20MAJ%20%2022%20-05.xls!TAB-TM!L1C1:L6C9" TargetMode="External"/><Relationship Id="rId3" Type="http://schemas.openxmlformats.org/officeDocument/2006/relationships/notesSlide" Target="../notesSlides/notesSlide3.xml"/><Relationship Id="rId7" Type="http://schemas.openxmlformats.org/officeDocument/2006/relationships/chart" Target="../charts/chart2.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chart" Target="../charts/chart1.xml"/><Relationship Id="rId11" Type="http://schemas.openxmlformats.org/officeDocument/2006/relationships/image" Target="../media/image6.emf"/><Relationship Id="rId5" Type="http://schemas.openxmlformats.org/officeDocument/2006/relationships/image" Target="../media/image4.emf"/><Relationship Id="rId10" Type="http://schemas.openxmlformats.org/officeDocument/2006/relationships/oleObject" Target="file:///C:\Users\alya.bm\Desktop\TB-Mensuel%20%2002\Donn&#233;es%2002_2025.xls%20MAJ%20%2022%20-05.xls!TAB-TM!L8C1:L10C6" TargetMode="External"/><Relationship Id="rId4" Type="http://schemas.openxmlformats.org/officeDocument/2006/relationships/oleObject" Target="file:///C:\Users\alya.bm\Desktop\TB-Mensuel%20%2002\Donn&#233;es%2002_2025.xls%20MAJ%20%2022%20-05.xls!TAB-TM!L12C1:L16C4" TargetMode="External"/><Relationship Id="rId9"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e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file:///C:\Users\alya.bm\Desktop\TB-Mensuel%20%2002\Donn&#233;es%2002_2025.xls%20MAJ%20%2022%20-05.xls!TAB-TM!L18C1:L24C4"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file:///C:\Users\alya.bm\Desktop\TB-Mensuel%20%2002\Donn&#233;es%2002_2025.xls%20MAJ%20%2022%20-05.xls!TAB-TM!L26C1:L29C4" TargetMode="Externa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09_2BDC65C1.xml"/><Relationship Id="rId7"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chart" Target="../charts/chart20.xml"/><Relationship Id="rId4" Type="http://schemas.openxmlformats.org/officeDocument/2006/relationships/chart" Target="../charts/char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9"/>
        <p:cNvGrpSpPr/>
        <p:nvPr/>
      </p:nvGrpSpPr>
      <p:grpSpPr>
        <a:xfrm>
          <a:off x="0" y="0"/>
          <a:ext cx="0" cy="0"/>
          <a:chOff x="0" y="0"/>
          <a:chExt cx="0" cy="0"/>
        </a:xfrm>
      </p:grpSpPr>
      <p:sp>
        <p:nvSpPr>
          <p:cNvPr id="1431" name="Google Shape;1431;p35"/>
          <p:cNvSpPr txBox="1">
            <a:spLocks noGrp="1"/>
          </p:cNvSpPr>
          <p:nvPr>
            <p:ph type="ctrTitle"/>
          </p:nvPr>
        </p:nvSpPr>
        <p:spPr>
          <a:xfrm>
            <a:off x="651690" y="1003463"/>
            <a:ext cx="8380083" cy="2326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sz="4000" dirty="0">
                <a:solidFill>
                  <a:schemeClr val="tx1"/>
                </a:solidFill>
              </a:rPr>
              <a:t>Tableau de Bord Mensuel</a:t>
            </a:r>
            <a:br>
              <a:rPr lang="fr-FR" sz="4000" dirty="0">
                <a:solidFill>
                  <a:schemeClr val="dk2"/>
                </a:solidFill>
              </a:rPr>
            </a:br>
            <a:r>
              <a:rPr lang="fr-FR" sz="4000" dirty="0"/>
              <a:t>Téléphonie Mobile</a:t>
            </a:r>
          </a:p>
        </p:txBody>
      </p:sp>
      <p:grpSp>
        <p:nvGrpSpPr>
          <p:cNvPr id="1432" name="Google Shape;1432;p35"/>
          <p:cNvGrpSpPr/>
          <p:nvPr/>
        </p:nvGrpSpPr>
        <p:grpSpPr>
          <a:xfrm>
            <a:off x="1442484" y="2504715"/>
            <a:ext cx="3936683" cy="134070"/>
            <a:chOff x="1096850" y="3242811"/>
            <a:chExt cx="3936683" cy="134070"/>
          </a:xfrm>
        </p:grpSpPr>
        <p:cxnSp>
          <p:nvCxnSpPr>
            <p:cNvPr id="1433" name="Google Shape;1433;p35"/>
            <p:cNvCxnSpPr/>
            <p:nvPr/>
          </p:nvCxnSpPr>
          <p:spPr>
            <a:xfrm>
              <a:off x="1096850" y="3309850"/>
              <a:ext cx="3840600" cy="0"/>
            </a:xfrm>
            <a:prstGeom prst="straightConnector1">
              <a:avLst/>
            </a:prstGeom>
            <a:noFill/>
            <a:ln w="9525" cap="flat" cmpd="sng">
              <a:solidFill>
                <a:schemeClr val="dk2"/>
              </a:solidFill>
              <a:prstDash val="solid"/>
              <a:round/>
              <a:headEnd type="none" w="med" len="med"/>
              <a:tailEnd type="none" w="med" len="med"/>
            </a:ln>
          </p:spPr>
        </p:cxnSp>
        <p:grpSp>
          <p:nvGrpSpPr>
            <p:cNvPr id="1434" name="Google Shape;1434;p35"/>
            <p:cNvGrpSpPr/>
            <p:nvPr/>
          </p:nvGrpSpPr>
          <p:grpSpPr>
            <a:xfrm>
              <a:off x="4899464" y="3242811"/>
              <a:ext cx="134070" cy="134070"/>
              <a:chOff x="8382514" y="1084976"/>
              <a:chExt cx="265800" cy="265800"/>
            </a:xfrm>
          </p:grpSpPr>
          <p:sp>
            <p:nvSpPr>
              <p:cNvPr id="1435" name="Google Shape;1435;p35"/>
              <p:cNvSpPr/>
              <p:nvPr/>
            </p:nvSpPr>
            <p:spPr>
              <a:xfrm>
                <a:off x="8442213" y="1144734"/>
                <a:ext cx="146400" cy="1464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6" name="Google Shape;1436;p35"/>
              <p:cNvSpPr/>
              <p:nvPr/>
            </p:nvSpPr>
            <p:spPr>
              <a:xfrm>
                <a:off x="8382514" y="1084976"/>
                <a:ext cx="265800" cy="265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1437" name="Google Shape;1437;p35"/>
          <p:cNvGrpSpPr/>
          <p:nvPr/>
        </p:nvGrpSpPr>
        <p:grpSpPr>
          <a:xfrm>
            <a:off x="8052617" y="-735930"/>
            <a:ext cx="134070" cy="1891362"/>
            <a:chOff x="8017432" y="-313900"/>
            <a:chExt cx="134070" cy="1891362"/>
          </a:xfrm>
        </p:grpSpPr>
        <p:sp>
          <p:nvSpPr>
            <p:cNvPr id="1438" name="Google Shape;1438;p35"/>
            <p:cNvSpPr/>
            <p:nvPr/>
          </p:nvSpPr>
          <p:spPr>
            <a:xfrm rot="5400000">
              <a:off x="8017432" y="1443393"/>
              <a:ext cx="134070" cy="13407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1439" name="Google Shape;1439;p35"/>
            <p:cNvCxnSpPr/>
            <p:nvPr/>
          </p:nvCxnSpPr>
          <p:spPr>
            <a:xfrm>
              <a:off x="8084450" y="-313900"/>
              <a:ext cx="0" cy="1795200"/>
            </a:xfrm>
            <a:prstGeom prst="straightConnector1">
              <a:avLst/>
            </a:prstGeom>
            <a:noFill/>
            <a:ln w="9525" cap="flat" cmpd="sng">
              <a:solidFill>
                <a:schemeClr val="dk2"/>
              </a:solidFill>
              <a:prstDash val="solid"/>
              <a:round/>
              <a:headEnd type="none" w="med" len="med"/>
              <a:tailEnd type="none" w="med" len="med"/>
            </a:ln>
          </p:spPr>
        </p:cxnSp>
        <p:sp>
          <p:nvSpPr>
            <p:cNvPr id="1440" name="Google Shape;1440;p35"/>
            <p:cNvSpPr/>
            <p:nvPr/>
          </p:nvSpPr>
          <p:spPr>
            <a:xfrm rot="5400000">
              <a:off x="8047515" y="1473505"/>
              <a:ext cx="73844" cy="73844"/>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41" name="Google Shape;1441;p35"/>
          <p:cNvGrpSpPr/>
          <p:nvPr/>
        </p:nvGrpSpPr>
        <p:grpSpPr>
          <a:xfrm>
            <a:off x="6309526" y="957475"/>
            <a:ext cx="3504715" cy="5119205"/>
            <a:chOff x="6309526" y="836950"/>
            <a:chExt cx="3504715" cy="5119205"/>
          </a:xfrm>
        </p:grpSpPr>
        <p:sp>
          <p:nvSpPr>
            <p:cNvPr id="1442" name="Google Shape;1442;p35"/>
            <p:cNvSpPr/>
            <p:nvPr/>
          </p:nvSpPr>
          <p:spPr>
            <a:xfrm>
              <a:off x="6309526" y="836950"/>
              <a:ext cx="3153315" cy="5119205"/>
            </a:xfrm>
            <a:custGeom>
              <a:avLst/>
              <a:gdLst/>
              <a:ahLst/>
              <a:cxnLst/>
              <a:rect l="l" t="t" r="r" b="b"/>
              <a:pathLst>
                <a:path w="76882" h="124813" extrusionOk="0">
                  <a:moveTo>
                    <a:pt x="76668" y="0"/>
                  </a:moveTo>
                  <a:lnTo>
                    <a:pt x="63260" y="13408"/>
                  </a:lnTo>
                  <a:cubicBezTo>
                    <a:pt x="62879" y="13789"/>
                    <a:pt x="62879" y="14398"/>
                    <a:pt x="63260" y="14779"/>
                  </a:cubicBezTo>
                  <a:lnTo>
                    <a:pt x="69857" y="21376"/>
                  </a:lnTo>
                  <a:cubicBezTo>
                    <a:pt x="70116" y="21620"/>
                    <a:pt x="70116" y="22046"/>
                    <a:pt x="69857" y="22305"/>
                  </a:cubicBezTo>
                  <a:lnTo>
                    <a:pt x="46546" y="45616"/>
                  </a:lnTo>
                  <a:cubicBezTo>
                    <a:pt x="46417" y="45738"/>
                    <a:pt x="46245" y="45799"/>
                    <a:pt x="46074" y="45799"/>
                  </a:cubicBezTo>
                  <a:cubicBezTo>
                    <a:pt x="45903" y="45799"/>
                    <a:pt x="45731" y="45738"/>
                    <a:pt x="45602" y="45616"/>
                  </a:cubicBezTo>
                  <a:lnTo>
                    <a:pt x="39020" y="39019"/>
                  </a:lnTo>
                  <a:cubicBezTo>
                    <a:pt x="38822" y="38836"/>
                    <a:pt x="38593" y="38745"/>
                    <a:pt x="38334" y="38745"/>
                  </a:cubicBezTo>
                  <a:cubicBezTo>
                    <a:pt x="38060" y="38745"/>
                    <a:pt x="37831" y="38836"/>
                    <a:pt x="37649" y="39019"/>
                  </a:cubicBezTo>
                  <a:lnTo>
                    <a:pt x="23357" y="53311"/>
                  </a:lnTo>
                  <a:cubicBezTo>
                    <a:pt x="22976" y="53691"/>
                    <a:pt x="22976" y="54301"/>
                    <a:pt x="23357" y="54682"/>
                  </a:cubicBezTo>
                  <a:lnTo>
                    <a:pt x="40833" y="72142"/>
                  </a:lnTo>
                  <a:cubicBezTo>
                    <a:pt x="40939" y="72279"/>
                    <a:pt x="41016" y="72432"/>
                    <a:pt x="41016" y="72614"/>
                  </a:cubicBezTo>
                  <a:cubicBezTo>
                    <a:pt x="41016" y="72812"/>
                    <a:pt x="40955" y="72965"/>
                    <a:pt x="40833" y="73102"/>
                  </a:cubicBezTo>
                  <a:lnTo>
                    <a:pt x="27090" y="86830"/>
                  </a:lnTo>
                  <a:cubicBezTo>
                    <a:pt x="26907" y="87028"/>
                    <a:pt x="26816" y="87256"/>
                    <a:pt x="26816" y="87515"/>
                  </a:cubicBezTo>
                  <a:lnTo>
                    <a:pt x="26816" y="96276"/>
                  </a:lnTo>
                  <a:cubicBezTo>
                    <a:pt x="26816" y="96459"/>
                    <a:pt x="26755" y="96611"/>
                    <a:pt x="26618" y="96748"/>
                  </a:cubicBezTo>
                  <a:lnTo>
                    <a:pt x="13225" y="110140"/>
                  </a:lnTo>
                  <a:cubicBezTo>
                    <a:pt x="13103" y="110270"/>
                    <a:pt x="12940" y="110335"/>
                    <a:pt x="12772" y="110335"/>
                  </a:cubicBezTo>
                  <a:cubicBezTo>
                    <a:pt x="12604" y="110335"/>
                    <a:pt x="12433" y="110270"/>
                    <a:pt x="12296" y="110140"/>
                  </a:cubicBezTo>
                  <a:lnTo>
                    <a:pt x="7618" y="105448"/>
                  </a:lnTo>
                  <a:cubicBezTo>
                    <a:pt x="7428" y="105257"/>
                    <a:pt x="7180" y="105162"/>
                    <a:pt x="6933" y="105162"/>
                  </a:cubicBezTo>
                  <a:cubicBezTo>
                    <a:pt x="6685" y="105162"/>
                    <a:pt x="6438" y="105257"/>
                    <a:pt x="6247" y="105448"/>
                  </a:cubicBezTo>
                  <a:lnTo>
                    <a:pt x="381" y="111314"/>
                  </a:lnTo>
                  <a:cubicBezTo>
                    <a:pt x="1" y="111695"/>
                    <a:pt x="1" y="112304"/>
                    <a:pt x="381" y="112685"/>
                  </a:cubicBezTo>
                  <a:lnTo>
                    <a:pt x="5059" y="117378"/>
                  </a:lnTo>
                  <a:cubicBezTo>
                    <a:pt x="5181" y="117515"/>
                    <a:pt x="5257" y="117667"/>
                    <a:pt x="5257" y="117850"/>
                  </a:cubicBezTo>
                  <a:cubicBezTo>
                    <a:pt x="5257" y="118048"/>
                    <a:pt x="5196" y="118200"/>
                    <a:pt x="5059" y="118322"/>
                  </a:cubicBezTo>
                  <a:lnTo>
                    <a:pt x="3231" y="120150"/>
                  </a:lnTo>
                  <a:cubicBezTo>
                    <a:pt x="2850" y="120531"/>
                    <a:pt x="2850" y="121141"/>
                    <a:pt x="3231" y="121522"/>
                  </a:cubicBezTo>
                  <a:lnTo>
                    <a:pt x="5059" y="123365"/>
                  </a:lnTo>
                  <a:cubicBezTo>
                    <a:pt x="5333" y="123609"/>
                    <a:pt x="5333" y="124020"/>
                    <a:pt x="5059" y="124295"/>
                  </a:cubicBezTo>
                  <a:cubicBezTo>
                    <a:pt x="4914" y="124432"/>
                    <a:pt x="4754" y="124489"/>
                    <a:pt x="4602" y="124489"/>
                  </a:cubicBezTo>
                  <a:cubicBezTo>
                    <a:pt x="4449" y="124489"/>
                    <a:pt x="4305" y="124432"/>
                    <a:pt x="4190" y="124340"/>
                  </a:cubicBezTo>
                  <a:cubicBezTo>
                    <a:pt x="3962" y="124173"/>
                    <a:pt x="3825" y="123838"/>
                    <a:pt x="4038" y="123487"/>
                  </a:cubicBezTo>
                  <a:lnTo>
                    <a:pt x="3764" y="123335"/>
                  </a:lnTo>
                  <a:lnTo>
                    <a:pt x="3764" y="123335"/>
                  </a:lnTo>
                  <a:cubicBezTo>
                    <a:pt x="3459" y="123838"/>
                    <a:pt x="3672" y="124356"/>
                    <a:pt x="3992" y="124599"/>
                  </a:cubicBezTo>
                  <a:cubicBezTo>
                    <a:pt x="4175" y="124736"/>
                    <a:pt x="4373" y="124813"/>
                    <a:pt x="4602" y="124813"/>
                  </a:cubicBezTo>
                  <a:cubicBezTo>
                    <a:pt x="4830" y="124813"/>
                    <a:pt x="5059" y="124736"/>
                    <a:pt x="5272" y="124477"/>
                  </a:cubicBezTo>
                  <a:cubicBezTo>
                    <a:pt x="5455" y="124295"/>
                    <a:pt x="5562" y="124066"/>
                    <a:pt x="5562" y="123792"/>
                  </a:cubicBezTo>
                  <a:cubicBezTo>
                    <a:pt x="5562" y="123533"/>
                    <a:pt x="5455" y="123304"/>
                    <a:pt x="5272" y="123106"/>
                  </a:cubicBezTo>
                  <a:lnTo>
                    <a:pt x="3444" y="121278"/>
                  </a:lnTo>
                  <a:cubicBezTo>
                    <a:pt x="3170" y="121034"/>
                    <a:pt x="3170" y="120623"/>
                    <a:pt x="3444" y="120349"/>
                  </a:cubicBezTo>
                  <a:lnTo>
                    <a:pt x="5272" y="118520"/>
                  </a:lnTo>
                  <a:cubicBezTo>
                    <a:pt x="5455" y="118337"/>
                    <a:pt x="5562" y="118094"/>
                    <a:pt x="5562" y="117835"/>
                  </a:cubicBezTo>
                  <a:cubicBezTo>
                    <a:pt x="5562" y="117576"/>
                    <a:pt x="5455" y="117332"/>
                    <a:pt x="5272" y="117149"/>
                  </a:cubicBezTo>
                  <a:lnTo>
                    <a:pt x="579" y="112456"/>
                  </a:lnTo>
                  <a:cubicBezTo>
                    <a:pt x="320" y="112213"/>
                    <a:pt x="320" y="111801"/>
                    <a:pt x="579" y="111527"/>
                  </a:cubicBezTo>
                  <a:lnTo>
                    <a:pt x="6445" y="105661"/>
                  </a:lnTo>
                  <a:cubicBezTo>
                    <a:pt x="6575" y="105532"/>
                    <a:pt x="6742" y="105467"/>
                    <a:pt x="6912" y="105467"/>
                  </a:cubicBezTo>
                  <a:cubicBezTo>
                    <a:pt x="7081" y="105467"/>
                    <a:pt x="7253" y="105532"/>
                    <a:pt x="7390" y="105661"/>
                  </a:cubicBezTo>
                  <a:lnTo>
                    <a:pt x="12067" y="110354"/>
                  </a:lnTo>
                  <a:cubicBezTo>
                    <a:pt x="12265" y="110537"/>
                    <a:pt x="12494" y="110643"/>
                    <a:pt x="12753" y="110643"/>
                  </a:cubicBezTo>
                  <a:cubicBezTo>
                    <a:pt x="13027" y="110643"/>
                    <a:pt x="13256" y="110537"/>
                    <a:pt x="13439" y="110354"/>
                  </a:cubicBezTo>
                  <a:lnTo>
                    <a:pt x="26831" y="96961"/>
                  </a:lnTo>
                  <a:cubicBezTo>
                    <a:pt x="27014" y="96779"/>
                    <a:pt x="27120" y="96550"/>
                    <a:pt x="27120" y="96276"/>
                  </a:cubicBezTo>
                  <a:lnTo>
                    <a:pt x="27120" y="87469"/>
                  </a:lnTo>
                  <a:cubicBezTo>
                    <a:pt x="27120" y="87287"/>
                    <a:pt x="27166" y="87134"/>
                    <a:pt x="27303" y="86997"/>
                  </a:cubicBezTo>
                  <a:lnTo>
                    <a:pt x="41031" y="73270"/>
                  </a:lnTo>
                  <a:cubicBezTo>
                    <a:pt x="41412" y="72889"/>
                    <a:pt x="41412" y="72279"/>
                    <a:pt x="41031" y="71898"/>
                  </a:cubicBezTo>
                  <a:lnTo>
                    <a:pt x="23571" y="54438"/>
                  </a:lnTo>
                  <a:cubicBezTo>
                    <a:pt x="23312" y="54194"/>
                    <a:pt x="23312" y="53768"/>
                    <a:pt x="23571" y="53509"/>
                  </a:cubicBezTo>
                  <a:lnTo>
                    <a:pt x="37862" y="39217"/>
                  </a:lnTo>
                  <a:cubicBezTo>
                    <a:pt x="37984" y="39095"/>
                    <a:pt x="38155" y="39035"/>
                    <a:pt x="38327" y="39035"/>
                  </a:cubicBezTo>
                  <a:cubicBezTo>
                    <a:pt x="38498" y="39035"/>
                    <a:pt x="38669" y="39095"/>
                    <a:pt x="38791" y="39217"/>
                  </a:cubicBezTo>
                  <a:lnTo>
                    <a:pt x="45373" y="45830"/>
                  </a:lnTo>
                  <a:cubicBezTo>
                    <a:pt x="45571" y="46013"/>
                    <a:pt x="45800" y="46119"/>
                    <a:pt x="46059" y="46119"/>
                  </a:cubicBezTo>
                  <a:cubicBezTo>
                    <a:pt x="46333" y="46119"/>
                    <a:pt x="46562" y="46013"/>
                    <a:pt x="46744" y="45830"/>
                  </a:cubicBezTo>
                  <a:lnTo>
                    <a:pt x="70055" y="22519"/>
                  </a:lnTo>
                  <a:cubicBezTo>
                    <a:pt x="70436" y="22138"/>
                    <a:pt x="70436" y="21528"/>
                    <a:pt x="70055" y="21148"/>
                  </a:cubicBezTo>
                  <a:lnTo>
                    <a:pt x="63473" y="14550"/>
                  </a:lnTo>
                  <a:cubicBezTo>
                    <a:pt x="63199" y="14307"/>
                    <a:pt x="63199" y="13895"/>
                    <a:pt x="63473" y="13621"/>
                  </a:cubicBezTo>
                  <a:lnTo>
                    <a:pt x="76881" y="213"/>
                  </a:lnTo>
                  <a:lnTo>
                    <a:pt x="76668" y="0"/>
                  </a:lnTo>
                  <a:close/>
                </a:path>
              </a:pathLst>
            </a:cu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43" name="Google Shape;1443;p35"/>
            <p:cNvGrpSpPr/>
            <p:nvPr/>
          </p:nvGrpSpPr>
          <p:grpSpPr>
            <a:xfrm>
              <a:off x="7728436" y="3524084"/>
              <a:ext cx="134004" cy="134004"/>
              <a:chOff x="8356813" y="1074288"/>
              <a:chExt cx="351900" cy="351900"/>
            </a:xfrm>
          </p:grpSpPr>
          <p:sp>
            <p:nvSpPr>
              <p:cNvPr id="1444" name="Google Shape;1444;p35"/>
              <p:cNvSpPr/>
              <p:nvPr/>
            </p:nvSpPr>
            <p:spPr>
              <a:xfrm>
                <a:off x="8356813" y="1074288"/>
                <a:ext cx="351900" cy="351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5" name="Google Shape;1445;p35"/>
              <p:cNvSpPr/>
              <p:nvPr/>
            </p:nvSpPr>
            <p:spPr>
              <a:xfrm>
                <a:off x="8406497" y="1123972"/>
                <a:ext cx="252600" cy="252600"/>
              </a:xfrm>
              <a:prstGeom prst="ellipse">
                <a:avLst/>
              </a:pr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46" name="Google Shape;1446;p35"/>
            <p:cNvGrpSpPr/>
            <p:nvPr/>
          </p:nvGrpSpPr>
          <p:grpSpPr>
            <a:xfrm>
              <a:off x="7344361" y="3150259"/>
              <a:ext cx="134004" cy="134004"/>
              <a:chOff x="8356813" y="1074288"/>
              <a:chExt cx="351900" cy="351900"/>
            </a:xfrm>
          </p:grpSpPr>
          <p:sp>
            <p:nvSpPr>
              <p:cNvPr id="1447" name="Google Shape;1447;p35"/>
              <p:cNvSpPr/>
              <p:nvPr/>
            </p:nvSpPr>
            <p:spPr>
              <a:xfrm>
                <a:off x="8356813" y="1074288"/>
                <a:ext cx="351900" cy="351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8" name="Google Shape;1448;p35"/>
              <p:cNvSpPr/>
              <p:nvPr/>
            </p:nvSpPr>
            <p:spPr>
              <a:xfrm>
                <a:off x="8406497" y="1123972"/>
                <a:ext cx="252600" cy="252600"/>
              </a:xfrm>
              <a:prstGeom prst="ellipse">
                <a:avLst/>
              </a:pr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49" name="Google Shape;1449;p35"/>
            <p:cNvGrpSpPr/>
            <p:nvPr/>
          </p:nvGrpSpPr>
          <p:grpSpPr>
            <a:xfrm>
              <a:off x="8337811" y="2464059"/>
              <a:ext cx="134004" cy="134004"/>
              <a:chOff x="8356813" y="1074288"/>
              <a:chExt cx="351900" cy="351900"/>
            </a:xfrm>
          </p:grpSpPr>
          <p:sp>
            <p:nvSpPr>
              <p:cNvPr id="1450" name="Google Shape;1450;p35"/>
              <p:cNvSpPr/>
              <p:nvPr/>
            </p:nvSpPr>
            <p:spPr>
              <a:xfrm>
                <a:off x="8356813" y="1074288"/>
                <a:ext cx="351900" cy="351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1" name="Google Shape;1451;p35"/>
              <p:cNvSpPr/>
              <p:nvPr/>
            </p:nvSpPr>
            <p:spPr>
              <a:xfrm>
                <a:off x="8406497" y="1123972"/>
                <a:ext cx="252600" cy="252600"/>
              </a:xfrm>
              <a:prstGeom prst="ellipse">
                <a:avLst/>
              </a:prstGeom>
              <a:gradFill>
                <a:gsLst>
                  <a:gs pos="0">
                    <a:srgbClr val="9900FF">
                      <a:alpha val="46666"/>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452" name="Google Shape;1452;p35"/>
            <p:cNvSpPr/>
            <p:nvPr/>
          </p:nvSpPr>
          <p:spPr>
            <a:xfrm rot="5400000">
              <a:off x="7687039" y="1023058"/>
              <a:ext cx="1421047" cy="2833357"/>
            </a:xfrm>
            <a:custGeom>
              <a:avLst/>
              <a:gdLst/>
              <a:ahLst/>
              <a:cxnLst/>
              <a:rect l="l" t="t" r="r" b="b"/>
              <a:pathLst>
                <a:path w="34647" h="69081" extrusionOk="0">
                  <a:moveTo>
                    <a:pt x="34434" y="1"/>
                  </a:moveTo>
                  <a:lnTo>
                    <a:pt x="25429" y="8990"/>
                  </a:lnTo>
                  <a:lnTo>
                    <a:pt x="25383" y="9051"/>
                  </a:lnTo>
                  <a:lnTo>
                    <a:pt x="25383" y="32651"/>
                  </a:lnTo>
                  <a:lnTo>
                    <a:pt x="15130" y="42920"/>
                  </a:lnTo>
                  <a:lnTo>
                    <a:pt x="15084" y="42951"/>
                  </a:lnTo>
                  <a:lnTo>
                    <a:pt x="15084" y="60472"/>
                  </a:lnTo>
                  <a:lnTo>
                    <a:pt x="9614" y="65957"/>
                  </a:lnTo>
                  <a:lnTo>
                    <a:pt x="0" y="65957"/>
                  </a:lnTo>
                  <a:lnTo>
                    <a:pt x="0" y="69080"/>
                  </a:lnTo>
                  <a:lnTo>
                    <a:pt x="320" y="69080"/>
                  </a:lnTo>
                  <a:lnTo>
                    <a:pt x="320" y="66262"/>
                  </a:lnTo>
                  <a:lnTo>
                    <a:pt x="9751" y="66262"/>
                  </a:lnTo>
                  <a:lnTo>
                    <a:pt x="15389" y="60609"/>
                  </a:lnTo>
                  <a:lnTo>
                    <a:pt x="15389" y="43088"/>
                  </a:lnTo>
                  <a:lnTo>
                    <a:pt x="25658" y="32819"/>
                  </a:lnTo>
                  <a:lnTo>
                    <a:pt x="25688" y="32788"/>
                  </a:lnTo>
                  <a:lnTo>
                    <a:pt x="25688" y="9188"/>
                  </a:lnTo>
                  <a:lnTo>
                    <a:pt x="34647" y="214"/>
                  </a:lnTo>
                  <a:lnTo>
                    <a:pt x="34434" y="1"/>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ZoneTexte 2">
            <a:extLst>
              <a:ext uri="{FF2B5EF4-FFF2-40B4-BE49-F238E27FC236}">
                <a16:creationId xmlns:a16="http://schemas.microsoft.com/office/drawing/2014/main" id="{A6FE6D86-A253-9C80-BDB5-183C503321DC}"/>
              </a:ext>
            </a:extLst>
          </p:cNvPr>
          <p:cNvSpPr txBox="1"/>
          <p:nvPr/>
        </p:nvSpPr>
        <p:spPr>
          <a:xfrm>
            <a:off x="776375" y="3378191"/>
            <a:ext cx="6780628" cy="307777"/>
          </a:xfrm>
          <a:prstGeom prst="rect">
            <a:avLst/>
          </a:prstGeom>
          <a:noFill/>
        </p:spPr>
        <p:txBody>
          <a:bodyPr wrap="square">
            <a:spAutoFit/>
          </a:bodyPr>
          <a:lstStyle/>
          <a:p>
            <a:pPr algn="ctr"/>
            <a:r>
              <a:rPr lang="fr-FR" sz="1400" b="1" dirty="0">
                <a:solidFill>
                  <a:schemeClr val="accent2">
                    <a:lumMod val="90000"/>
                  </a:schemeClr>
                </a:solidFill>
                <a:latin typeface="IBM Plex Mono" panose="020B0509050203000203" pitchFamily="49" charset="0"/>
              </a:rPr>
              <a:t> Février 2025 </a:t>
            </a:r>
          </a:p>
        </p:txBody>
      </p:sp>
      <p:sp>
        <p:nvSpPr>
          <p:cNvPr id="4" name="ZoneTexte 10">
            <a:extLst>
              <a:ext uri="{FF2B5EF4-FFF2-40B4-BE49-F238E27FC236}">
                <a16:creationId xmlns:a16="http://schemas.microsoft.com/office/drawing/2014/main" id="{A3EAC178-7CB3-FA90-252E-24ACE85AAC98}"/>
              </a:ext>
            </a:extLst>
          </p:cNvPr>
          <p:cNvSpPr txBox="1"/>
          <p:nvPr/>
        </p:nvSpPr>
        <p:spPr>
          <a:xfrm>
            <a:off x="1038044" y="3809806"/>
            <a:ext cx="6440321" cy="41549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Bef>
                <a:spcPct val="0"/>
              </a:spcBef>
            </a:pPr>
            <a:r>
              <a:rPr lang="fr-FR" sz="700" b="1" dirty="0">
                <a:solidFill>
                  <a:schemeClr val="bg2">
                    <a:lumMod val="50000"/>
                  </a:schemeClr>
                </a:solidFill>
                <a:effectLst/>
                <a:latin typeface="Philosopher" panose="02000503000000020004" pitchFamily="2" charset="0"/>
                <a:ea typeface="Calibri" panose="020F0502020204030204" pitchFamily="34" charset="0"/>
              </a:rPr>
              <a:t>NB: </a:t>
            </a:r>
            <a:r>
              <a:rPr lang="fr-FR" sz="700" dirty="0">
                <a:solidFill>
                  <a:srgbClr val="000000"/>
                </a:solidFill>
                <a:latin typeface="Philosopher" panose="02000503000000020004" pitchFamily="2" charset="0"/>
                <a:ea typeface="Calibri" panose="020F0502020204030204" pitchFamily="34" charset="0"/>
              </a:rPr>
              <a:t>L</a:t>
            </a:r>
            <a:r>
              <a:rPr lang="fr-FR" sz="700" dirty="0">
                <a:solidFill>
                  <a:srgbClr val="000000"/>
                </a:solidFill>
                <a:effectLst/>
                <a:latin typeface="Philosopher" panose="02000503000000020004" pitchFamily="2" charset="0"/>
                <a:ea typeface="Calibri" panose="020F0502020204030204" pitchFamily="34" charset="0"/>
              </a:rPr>
              <a:t>es données consignées dans ce rapport sont communiquées par les acteurs, et peuvent être modifiées suite à des mises à jour reçues de la part de ces derniers.</a:t>
            </a:r>
          </a:p>
          <a:p>
            <a:pPr algn="ctr">
              <a:spcBef>
                <a:spcPct val="0"/>
              </a:spcBef>
            </a:pPr>
            <a:r>
              <a:rPr lang="fr-FR" sz="700" dirty="0">
                <a:solidFill>
                  <a:srgbClr val="000000"/>
                </a:solidFill>
                <a:latin typeface="Philosopher" panose="02000503000000020004" pitchFamily="2" charset="0"/>
                <a:ea typeface="Calibri" panose="020F0502020204030204" pitchFamily="34" charset="0"/>
              </a:rPr>
              <a:t>L</a:t>
            </a:r>
            <a:r>
              <a:rPr lang="fr-FR" sz="700" dirty="0">
                <a:solidFill>
                  <a:srgbClr val="000000"/>
                </a:solidFill>
                <a:effectLst/>
                <a:latin typeface="Philosopher" panose="02000503000000020004" pitchFamily="2" charset="0"/>
                <a:ea typeface="Calibri" panose="020F0502020204030204" pitchFamily="34" charset="0"/>
              </a:rPr>
              <a:t>es rapports de l’observatoire sont conçus dans un objectif d'information sur l'évolution de chaque activité dans le marché des télécommunications et pour répondre à des besoins de régulation. Leurs contenus ne peuvent en aucun cas être opposables auprès des tiers</a:t>
            </a:r>
            <a:r>
              <a:rPr lang="fr-FR" sz="700" dirty="0">
                <a:solidFill>
                  <a:schemeClr val="bg2">
                    <a:lumMod val="50000"/>
                  </a:schemeClr>
                </a:solidFill>
                <a:effectLst/>
                <a:latin typeface="Philosopher" panose="02000503000000020004" pitchFamily="2" charset="0"/>
                <a:ea typeface="Calibri" panose="020F0502020204030204" pitchFamily="34" charset="0"/>
              </a:rPr>
              <a:t>.</a:t>
            </a:r>
          </a:p>
        </p:txBody>
      </p:sp>
      <p:sp>
        <p:nvSpPr>
          <p:cNvPr id="2" name="Titre 1">
            <a:extLst>
              <a:ext uri="{FF2B5EF4-FFF2-40B4-BE49-F238E27FC236}">
                <a16:creationId xmlns:a16="http://schemas.microsoft.com/office/drawing/2014/main" id="{411AB74C-69C1-6FD5-CF60-AF32B9E216DD}"/>
              </a:ext>
            </a:extLst>
          </p:cNvPr>
          <p:cNvSpPr txBox="1">
            <a:spLocks/>
          </p:cNvSpPr>
          <p:nvPr/>
        </p:nvSpPr>
        <p:spPr bwMode="auto">
          <a:xfrm>
            <a:off x="-405311" y="-62724"/>
            <a:ext cx="9144000" cy="13169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2800" b="1">
                <a:solidFill>
                  <a:srgbClr val="080808"/>
                </a:solidFill>
                <a:latin typeface="+mj-lt"/>
                <a:ea typeface="+mj-ea"/>
                <a:cs typeface="+mj-cs"/>
              </a:defRPr>
            </a:lvl1pPr>
            <a:lvl2pPr algn="l" rtl="0" eaLnBrk="1" fontAlgn="base" hangingPunct="1">
              <a:spcBef>
                <a:spcPct val="0"/>
              </a:spcBef>
              <a:spcAft>
                <a:spcPct val="0"/>
              </a:spcAft>
              <a:defRPr sz="3200">
                <a:solidFill>
                  <a:srgbClr val="080808"/>
                </a:solidFill>
                <a:latin typeface="Arial" charset="0"/>
              </a:defRPr>
            </a:lvl2pPr>
            <a:lvl3pPr algn="l" rtl="0" eaLnBrk="1" fontAlgn="base" hangingPunct="1">
              <a:spcBef>
                <a:spcPct val="0"/>
              </a:spcBef>
              <a:spcAft>
                <a:spcPct val="0"/>
              </a:spcAft>
              <a:defRPr sz="3200">
                <a:solidFill>
                  <a:srgbClr val="080808"/>
                </a:solidFill>
                <a:latin typeface="Arial" charset="0"/>
              </a:defRPr>
            </a:lvl3pPr>
            <a:lvl4pPr algn="l" rtl="0" eaLnBrk="1" fontAlgn="base" hangingPunct="1">
              <a:spcBef>
                <a:spcPct val="0"/>
              </a:spcBef>
              <a:spcAft>
                <a:spcPct val="0"/>
              </a:spcAft>
              <a:defRPr sz="3200">
                <a:solidFill>
                  <a:srgbClr val="080808"/>
                </a:solidFill>
                <a:latin typeface="Arial" charset="0"/>
              </a:defRPr>
            </a:lvl4pPr>
            <a:lvl5pPr algn="l" rtl="0" eaLnBrk="1" fontAlgn="base" hangingPunct="1">
              <a:spcBef>
                <a:spcPct val="0"/>
              </a:spcBef>
              <a:spcAft>
                <a:spcPct val="0"/>
              </a:spcAft>
              <a:defRPr sz="3200">
                <a:solidFill>
                  <a:srgbClr val="080808"/>
                </a:solidFill>
                <a:latin typeface="Arial" charset="0"/>
              </a:defRPr>
            </a:lvl5pPr>
            <a:lvl6pPr marL="457200" algn="l" rtl="0" eaLnBrk="1" fontAlgn="base" hangingPunct="1">
              <a:spcBef>
                <a:spcPct val="0"/>
              </a:spcBef>
              <a:spcAft>
                <a:spcPct val="0"/>
              </a:spcAft>
              <a:defRPr sz="3200">
                <a:solidFill>
                  <a:srgbClr val="080808"/>
                </a:solidFill>
                <a:latin typeface="Arial" charset="0"/>
              </a:defRPr>
            </a:lvl6pPr>
            <a:lvl7pPr marL="914400" algn="l" rtl="0" eaLnBrk="1" fontAlgn="base" hangingPunct="1">
              <a:spcBef>
                <a:spcPct val="0"/>
              </a:spcBef>
              <a:spcAft>
                <a:spcPct val="0"/>
              </a:spcAft>
              <a:defRPr sz="3200">
                <a:solidFill>
                  <a:srgbClr val="080808"/>
                </a:solidFill>
                <a:latin typeface="Arial" charset="0"/>
              </a:defRPr>
            </a:lvl7pPr>
            <a:lvl8pPr marL="1371600" algn="l" rtl="0" eaLnBrk="1" fontAlgn="base" hangingPunct="1">
              <a:spcBef>
                <a:spcPct val="0"/>
              </a:spcBef>
              <a:spcAft>
                <a:spcPct val="0"/>
              </a:spcAft>
              <a:defRPr sz="3200">
                <a:solidFill>
                  <a:srgbClr val="080808"/>
                </a:solidFill>
                <a:latin typeface="Arial" charset="0"/>
              </a:defRPr>
            </a:lvl8pPr>
            <a:lvl9pPr marL="1828800" algn="l" rtl="0" eaLnBrk="1" fontAlgn="base" hangingPunct="1">
              <a:spcBef>
                <a:spcPct val="0"/>
              </a:spcBef>
              <a:spcAft>
                <a:spcPct val="0"/>
              </a:spcAft>
              <a:defRPr sz="3200">
                <a:solidFill>
                  <a:srgbClr val="080808"/>
                </a:solidFill>
                <a:latin typeface="Arial" charset="0"/>
              </a:defRPr>
            </a:lvl9pPr>
          </a:lstStyle>
          <a:p>
            <a:r>
              <a:rPr lang="fr-FR" sz="1100" kern="0" dirty="0">
                <a:solidFill>
                  <a:srgbClr val="002060"/>
                </a:solidFill>
              </a:rPr>
              <a:t>République Tunisienne</a:t>
            </a:r>
            <a:br>
              <a:rPr lang="fr-FR" sz="1100" kern="0" dirty="0">
                <a:solidFill>
                  <a:srgbClr val="002060"/>
                </a:solidFill>
              </a:rPr>
            </a:br>
            <a:r>
              <a:rPr lang="fr-FR" sz="1100" kern="0" dirty="0">
                <a:solidFill>
                  <a:srgbClr val="002060"/>
                </a:solidFill>
              </a:rPr>
              <a:t>Instance Nationale des Télécommunications</a:t>
            </a:r>
            <a:br>
              <a:rPr lang="fr-FR" sz="1100" kern="0" dirty="0">
                <a:solidFill>
                  <a:schemeClr val="accent1">
                    <a:lumMod val="75000"/>
                  </a:schemeClr>
                </a:solidFill>
              </a:rPr>
            </a:br>
            <a:r>
              <a:rPr lang="fr-FR" sz="1100" kern="0" dirty="0">
                <a:solidFill>
                  <a:srgbClr val="002060"/>
                </a:solidFill>
              </a:rPr>
              <a:t>--------------°°°--------------</a:t>
            </a:r>
            <a:br>
              <a:rPr lang="fr-FR" sz="1100" kern="0" dirty="0">
                <a:solidFill>
                  <a:schemeClr val="accent1">
                    <a:lumMod val="75000"/>
                  </a:schemeClr>
                </a:solidFill>
              </a:rPr>
            </a:br>
            <a:endParaRPr lang="fr-FR" sz="1100" kern="0" dirty="0">
              <a:solidFill>
                <a:schemeClr val="accent1">
                  <a:lumMod val="75000"/>
                </a:schemeClr>
              </a:solidFill>
            </a:endParaRPr>
          </a:p>
          <a:p>
            <a:r>
              <a:rPr lang="fr-FR" sz="2000" kern="0" dirty="0">
                <a:solidFill>
                  <a:schemeClr val="bg2"/>
                </a:solidFill>
              </a:rPr>
              <a:t>Observatoire de l’INT</a:t>
            </a:r>
            <a:br>
              <a:rPr lang="fr-FR" sz="1100" kern="0" dirty="0">
                <a:solidFill>
                  <a:schemeClr val="bg2"/>
                </a:solidFill>
              </a:rPr>
            </a:br>
            <a:endParaRPr lang="en-US" sz="1100" kern="0" dirty="0">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EECF494-2D33-4618-9EE0-43DDCD14AAA0}"/>
              </a:ext>
            </a:extLst>
          </p:cNvPr>
          <p:cNvSpPr txBox="1"/>
          <p:nvPr/>
        </p:nvSpPr>
        <p:spPr>
          <a:xfrm>
            <a:off x="2009088" y="244307"/>
            <a:ext cx="3990783" cy="323165"/>
          </a:xfrm>
          <a:prstGeom prst="rect">
            <a:avLst/>
          </a:prstGeom>
          <a:noFill/>
        </p:spPr>
        <p:txBody>
          <a:bodyPr wrap="square" rtlCol="0">
            <a:spAutoFit/>
          </a:bodyPr>
          <a:lstStyle/>
          <a:p>
            <a:pPr algn="ctr">
              <a:spcBef>
                <a:spcPct val="0"/>
              </a:spcBef>
            </a:pPr>
            <a:r>
              <a:rPr lang="fr-FR" sz="1500" b="1" dirty="0">
                <a:solidFill>
                  <a:schemeClr val="tx2">
                    <a:lumMod val="60000"/>
                    <a:lumOff val="40000"/>
                  </a:schemeClr>
                </a:solidFill>
                <a:latin typeface="IBM Plex Mono" panose="020B0509050203000203" pitchFamily="49" charset="0"/>
                <a:ea typeface="+mj-ea"/>
                <a:cs typeface="+mj-cs"/>
              </a:rPr>
              <a:t>3.2. Trafic Voix International</a:t>
            </a:r>
          </a:p>
        </p:txBody>
      </p:sp>
      <p:sp>
        <p:nvSpPr>
          <p:cNvPr id="3" name="Espace réservé du contenu 2">
            <a:extLst>
              <a:ext uri="{FF2B5EF4-FFF2-40B4-BE49-F238E27FC236}">
                <a16:creationId xmlns:a16="http://schemas.microsoft.com/office/drawing/2014/main" id="{E7CA8F32-F5F3-48BD-8F45-558F9A831225}"/>
              </a:ext>
            </a:extLst>
          </p:cNvPr>
          <p:cNvSpPr>
            <a:spLocks noGrp="1"/>
          </p:cNvSpPr>
          <p:nvPr>
            <p:ph type="subTitle" idx="4294967295"/>
          </p:nvPr>
        </p:nvSpPr>
        <p:spPr>
          <a:xfrm>
            <a:off x="2311557" y="524991"/>
            <a:ext cx="4881562" cy="476250"/>
          </a:xfrm>
        </p:spPr>
        <p:txBody>
          <a:bodyPr/>
          <a:lstStyle/>
          <a:p>
            <a:pPr marL="0" indent="0" algn="ctr" eaLnBrk="0" fontAlgn="base" hangingPunct="0">
              <a:spcBef>
                <a:spcPct val="20000"/>
              </a:spcBef>
              <a:spcAft>
                <a:spcPct val="0"/>
              </a:spcAft>
              <a:buClr>
                <a:srgbClr val="0BD0D9"/>
              </a:buClr>
              <a:buSzPct val="95000"/>
              <a:buNone/>
            </a:pPr>
            <a:r>
              <a:rPr lang="fr-FR" sz="1000" u="sng" kern="1200" dirty="0">
                <a:solidFill>
                  <a:schemeClr val="tx2">
                    <a:lumMod val="75000"/>
                  </a:schemeClr>
                </a:solidFill>
                <a:latin typeface="Philosopher" panose="02000503000000020004" pitchFamily="2" charset="0"/>
                <a:ea typeface="+mn-ea"/>
                <a:cs typeface="+mn-cs"/>
                <a:sym typeface="Arial"/>
              </a:rPr>
              <a:t>Évolution du trafic voix mobile international</a:t>
            </a: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p:txBody>
      </p:sp>
      <p:sp>
        <p:nvSpPr>
          <p:cNvPr id="4" name="Espace réservé du contenu 2">
            <a:extLst>
              <a:ext uri="{FF2B5EF4-FFF2-40B4-BE49-F238E27FC236}">
                <a16:creationId xmlns:a16="http://schemas.microsoft.com/office/drawing/2014/main" id="{4AB2EAFC-FA53-490A-B6A5-D5D986685046}"/>
              </a:ext>
            </a:extLst>
          </p:cNvPr>
          <p:cNvSpPr txBox="1">
            <a:spLocks/>
          </p:cNvSpPr>
          <p:nvPr/>
        </p:nvSpPr>
        <p:spPr bwMode="auto">
          <a:xfrm>
            <a:off x="870625" y="2828113"/>
            <a:ext cx="3294366" cy="41603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a:t>
            </a:r>
          </a:p>
          <a:p>
            <a:pPr marL="0" indent="0" algn="ctr">
              <a:buNone/>
            </a:pPr>
            <a:r>
              <a:rPr lang="fr-FR" sz="1000" u="sng" dirty="0">
                <a:solidFill>
                  <a:schemeClr val="tx2">
                    <a:lumMod val="75000"/>
                  </a:schemeClr>
                </a:solidFill>
                <a:latin typeface="Philosopher" panose="02000503000000020004" pitchFamily="2" charset="0"/>
              </a:rPr>
              <a:t>international sortant par opérateur</a:t>
            </a:r>
          </a:p>
          <a:p>
            <a:pPr marL="0" indent="0" algn="ctr">
              <a:buNone/>
            </a:pPr>
            <a:endParaRPr lang="fr-FR" sz="900" dirty="0">
              <a:solidFill>
                <a:schemeClr val="bg2">
                  <a:lumMod val="50000"/>
                </a:schemeClr>
              </a:solidFill>
              <a:effectLst>
                <a:outerShdw blurRad="38100" dist="38100" dir="2700000" algn="tl">
                  <a:srgbClr val="000000">
                    <a:alpha val="43137"/>
                  </a:srgbClr>
                </a:outerShdw>
              </a:effectLst>
            </a:endParaRPr>
          </a:p>
          <a:p>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p:txBody>
      </p:sp>
      <p:sp>
        <p:nvSpPr>
          <p:cNvPr id="5" name="Espace réservé du contenu 2">
            <a:extLst>
              <a:ext uri="{FF2B5EF4-FFF2-40B4-BE49-F238E27FC236}">
                <a16:creationId xmlns:a16="http://schemas.microsoft.com/office/drawing/2014/main" id="{502465FB-A4F3-4A71-8BC9-991038B18F65}"/>
              </a:ext>
            </a:extLst>
          </p:cNvPr>
          <p:cNvSpPr txBox="1">
            <a:spLocks/>
          </p:cNvSpPr>
          <p:nvPr/>
        </p:nvSpPr>
        <p:spPr bwMode="auto">
          <a:xfrm>
            <a:off x="5518933" y="2799143"/>
            <a:ext cx="3348372" cy="408362"/>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sym typeface="Poppins"/>
              </a:rPr>
              <a:t>Évolution du trafic voix mobile</a:t>
            </a:r>
          </a:p>
          <a:p>
            <a:pPr marL="0" indent="0" algn="ctr">
              <a:buNone/>
            </a:pPr>
            <a:r>
              <a:rPr lang="fr-FR" sz="1000" u="sng" dirty="0">
                <a:solidFill>
                  <a:schemeClr val="tx2">
                    <a:lumMod val="75000"/>
                  </a:schemeClr>
                </a:solidFill>
                <a:latin typeface="Philosopher" panose="02000503000000020004" pitchFamily="2" charset="0"/>
                <a:sym typeface="Poppins"/>
              </a:rPr>
              <a:t>international entrant par opérateur</a:t>
            </a: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p:txBody>
      </p:sp>
      <p:graphicFrame>
        <p:nvGraphicFramePr>
          <p:cNvPr id="6" name="Graphique 5">
            <a:extLst>
              <a:ext uri="{FF2B5EF4-FFF2-40B4-BE49-F238E27FC236}">
                <a16:creationId xmlns:a16="http://schemas.microsoft.com/office/drawing/2014/main" id="{7A83F52A-C33F-47E8-B84A-B7F876CC61FA}"/>
              </a:ext>
            </a:extLst>
          </p:cNvPr>
          <p:cNvGraphicFramePr>
            <a:graphicFrameLocks noGrp="1"/>
          </p:cNvGraphicFramePr>
          <p:nvPr>
            <p:extLst>
              <p:ext uri="{D42A27DB-BD31-4B8C-83A1-F6EECF244321}">
                <p14:modId xmlns:p14="http://schemas.microsoft.com/office/powerpoint/2010/main" val="3568738754"/>
              </p:ext>
            </p:extLst>
          </p:nvPr>
        </p:nvGraphicFramePr>
        <p:xfrm>
          <a:off x="1728831" y="845122"/>
          <a:ext cx="5416061" cy="18361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a:extLst>
              <a:ext uri="{FF2B5EF4-FFF2-40B4-BE49-F238E27FC236}">
                <a16:creationId xmlns:a16="http://schemas.microsoft.com/office/drawing/2014/main" id="{631BFD5C-3A0F-487D-9273-367C53564013}"/>
              </a:ext>
            </a:extLst>
          </p:cNvPr>
          <p:cNvGraphicFramePr>
            <a:graphicFrameLocks noGrp="1"/>
          </p:cNvGraphicFramePr>
          <p:nvPr>
            <p:extLst>
              <p:ext uri="{D42A27DB-BD31-4B8C-83A1-F6EECF244321}">
                <p14:modId xmlns:p14="http://schemas.microsoft.com/office/powerpoint/2010/main" val="2337789142"/>
              </p:ext>
            </p:extLst>
          </p:nvPr>
        </p:nvGraphicFramePr>
        <p:xfrm>
          <a:off x="386862" y="3071462"/>
          <a:ext cx="4050000" cy="16436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a:extLst>
              <a:ext uri="{FF2B5EF4-FFF2-40B4-BE49-F238E27FC236}">
                <a16:creationId xmlns:a16="http://schemas.microsoft.com/office/drawing/2014/main" id="{50D58615-D335-4D78-A2B5-C6A23AF5C83C}"/>
              </a:ext>
            </a:extLst>
          </p:cNvPr>
          <p:cNvGraphicFramePr>
            <a:graphicFrameLocks noGrp="1"/>
          </p:cNvGraphicFramePr>
          <p:nvPr>
            <p:extLst>
              <p:ext uri="{D42A27DB-BD31-4B8C-83A1-F6EECF244321}">
                <p14:modId xmlns:p14="http://schemas.microsoft.com/office/powerpoint/2010/main" val="3625877371"/>
              </p:ext>
            </p:extLst>
          </p:nvPr>
        </p:nvGraphicFramePr>
        <p:xfrm>
          <a:off x="4942708" y="3059791"/>
          <a:ext cx="4050000" cy="1655273"/>
        </p:xfrm>
        <a:graphic>
          <a:graphicData uri="http://schemas.openxmlformats.org/drawingml/2006/chart">
            <c:chart xmlns:c="http://schemas.openxmlformats.org/drawingml/2006/chart" xmlns:r="http://schemas.openxmlformats.org/officeDocument/2006/relationships" r:id="rId5"/>
          </a:graphicData>
        </a:graphic>
      </p:graphicFrame>
      <p:sp>
        <p:nvSpPr>
          <p:cNvPr id="10" name="Espace réservé du numéro de diapositive 3">
            <a:extLst>
              <a:ext uri="{FF2B5EF4-FFF2-40B4-BE49-F238E27FC236}">
                <a16:creationId xmlns:a16="http://schemas.microsoft.com/office/drawing/2014/main" id="{418F870F-69CD-45B6-997F-F82C33D2446C}"/>
              </a:ext>
            </a:extLst>
          </p:cNvPr>
          <p:cNvSpPr txBox="1">
            <a:spLocks/>
          </p:cNvSpPr>
          <p:nvPr/>
        </p:nvSpPr>
        <p:spPr>
          <a:xfrm>
            <a:off x="1086730" y="4907061"/>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10</a:t>
            </a:fld>
            <a:endParaRPr lang="fr-FR" sz="675" i="1" dirty="0">
              <a:solidFill>
                <a:schemeClr val="accent4">
                  <a:lumMod val="75000"/>
                </a:schemeClr>
              </a:solidFill>
            </a:endParaRPr>
          </a:p>
        </p:txBody>
      </p:sp>
      <p:sp>
        <p:nvSpPr>
          <p:cNvPr id="9" name="ZoneTexte 8">
            <a:extLst>
              <a:ext uri="{FF2B5EF4-FFF2-40B4-BE49-F238E27FC236}">
                <a16:creationId xmlns:a16="http://schemas.microsoft.com/office/drawing/2014/main" id="{CBB94019-D1F8-375E-7A21-02BF10CF41F2}"/>
              </a:ext>
            </a:extLst>
          </p:cNvPr>
          <p:cNvSpPr txBox="1"/>
          <p:nvPr/>
        </p:nvSpPr>
        <p:spPr>
          <a:xfrm>
            <a:off x="292918" y="4764823"/>
            <a:ext cx="2785403"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Le Trafic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pour le mois de  Février </a:t>
            </a:r>
          </a:p>
        </p:txBody>
      </p:sp>
      <p:sp>
        <p:nvSpPr>
          <p:cNvPr id="11" name="ZoneTexte 10">
            <a:extLst>
              <a:ext uri="{FF2B5EF4-FFF2-40B4-BE49-F238E27FC236}">
                <a16:creationId xmlns:a16="http://schemas.microsoft.com/office/drawing/2014/main" id="{A05050BB-9BB5-FA00-77EB-BB7919BCD256}"/>
              </a:ext>
            </a:extLst>
          </p:cNvPr>
          <p:cNvSpPr txBox="1"/>
          <p:nvPr/>
        </p:nvSpPr>
        <p:spPr>
          <a:xfrm>
            <a:off x="4942708" y="4657247"/>
            <a:ext cx="2785403"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Le Trafic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pour le mois de  Février </a:t>
            </a:r>
          </a:p>
        </p:txBody>
      </p:sp>
    </p:spTree>
    <p:extLst>
      <p:ext uri="{BB962C8B-B14F-4D97-AF65-F5344CB8AC3E}">
        <p14:creationId xmlns:p14="http://schemas.microsoft.com/office/powerpoint/2010/main" val="164222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9197813-D055-43CC-A5CD-2EEDACF59269}"/>
              </a:ext>
            </a:extLst>
          </p:cNvPr>
          <p:cNvSpPr txBox="1"/>
          <p:nvPr/>
        </p:nvSpPr>
        <p:spPr>
          <a:xfrm>
            <a:off x="1566315" y="131007"/>
            <a:ext cx="4188166" cy="323165"/>
          </a:xfrm>
          <a:prstGeom prst="rect">
            <a:avLst/>
          </a:prstGeom>
          <a:noFill/>
        </p:spPr>
        <p:txBody>
          <a:bodyPr wrap="square" rtlCol="0">
            <a:spAutoFit/>
          </a:bodyPr>
          <a:lstStyle/>
          <a:p>
            <a:pPr algn="ctr">
              <a:spcBef>
                <a:spcPct val="0"/>
              </a:spcBef>
            </a:pPr>
            <a:r>
              <a:rPr lang="fr-FR" sz="1500" b="1" dirty="0">
                <a:solidFill>
                  <a:srgbClr val="0070C0"/>
                </a:solidFill>
                <a:latin typeface="IBM Plex Mono" panose="020B0509050203000203" pitchFamily="49" charset="0"/>
                <a:ea typeface="+mj-ea"/>
                <a:cs typeface="+mj-cs"/>
              </a:rPr>
              <a:t>4. Portabilité des Numéros </a:t>
            </a:r>
          </a:p>
        </p:txBody>
      </p:sp>
      <p:sp>
        <p:nvSpPr>
          <p:cNvPr id="3" name="Espace réservé du contenu 2">
            <a:extLst>
              <a:ext uri="{FF2B5EF4-FFF2-40B4-BE49-F238E27FC236}">
                <a16:creationId xmlns:a16="http://schemas.microsoft.com/office/drawing/2014/main" id="{1FFBA371-8969-4518-8447-4D9A4DC5A402}"/>
              </a:ext>
            </a:extLst>
          </p:cNvPr>
          <p:cNvSpPr txBox="1">
            <a:spLocks/>
          </p:cNvSpPr>
          <p:nvPr/>
        </p:nvSpPr>
        <p:spPr bwMode="auto">
          <a:xfrm>
            <a:off x="5275172" y="2746423"/>
            <a:ext cx="3348372" cy="557831"/>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dirty="0">
                <a:solidFill>
                  <a:srgbClr val="0070C0"/>
                </a:solidFill>
                <a:latin typeface="Philosopher" panose="02000503000000020004" pitchFamily="2" charset="0"/>
              </a:rPr>
              <a:t>Évolution du cumul des numéros mobiles portés </a:t>
            </a:r>
          </a:p>
          <a:p>
            <a:pPr marL="0" indent="0" algn="ctr">
              <a:buNone/>
            </a:pPr>
            <a:r>
              <a:rPr lang="fr-FR" sz="1000" dirty="0">
                <a:solidFill>
                  <a:srgbClr val="0070C0"/>
                </a:solidFill>
                <a:latin typeface="Philosopher" panose="02000503000000020004" pitchFamily="2" charset="0"/>
              </a:rPr>
              <a:t>par opérateur </a:t>
            </a:r>
            <a:r>
              <a:rPr lang="fr-FR" sz="1000" u="sng" dirty="0">
                <a:solidFill>
                  <a:srgbClr val="0070C0"/>
                </a:solidFill>
                <a:latin typeface="Philosopher" panose="02000503000000020004" pitchFamily="2" charset="0"/>
              </a:rPr>
              <a:t>donneur</a:t>
            </a:r>
          </a:p>
          <a:p>
            <a:pPr marL="0" indent="0" algn="ctr">
              <a:buNone/>
            </a:pPr>
            <a:endParaRPr lang="fr-FR" sz="1000" dirty="0">
              <a:solidFill>
                <a:srgbClr val="0070C0"/>
              </a:solidFill>
              <a:latin typeface="Philosopher" panose="02000503000000020004" pitchFamily="2" charset="0"/>
            </a:endParaRPr>
          </a:p>
          <a:p>
            <a:pPr marL="0" indent="0" algn="ctr">
              <a:buNone/>
            </a:pPr>
            <a:endParaRPr lang="fr-FR" sz="1000" dirty="0">
              <a:solidFill>
                <a:srgbClr val="0070C0"/>
              </a:solidFill>
              <a:latin typeface="Philosopher" panose="02000503000000020004" pitchFamily="2" charset="0"/>
            </a:endParaRPr>
          </a:p>
          <a:p>
            <a:endParaRPr lang="fr-FR" sz="900" dirty="0">
              <a:solidFill>
                <a:srgbClr val="0070C0"/>
              </a:solidFill>
              <a:latin typeface="+mj-lt"/>
            </a:endParaRPr>
          </a:p>
          <a:p>
            <a:endParaRPr lang="fr-FR" sz="900" dirty="0">
              <a:solidFill>
                <a:srgbClr val="0070C0"/>
              </a:solidFill>
              <a:latin typeface="+mj-lt"/>
            </a:endParaRPr>
          </a:p>
          <a:p>
            <a:pPr marL="0" indent="0">
              <a:buNone/>
            </a:pPr>
            <a:endParaRPr lang="fr-FR" sz="900" dirty="0">
              <a:solidFill>
                <a:srgbClr val="0070C0"/>
              </a:solidFill>
              <a:latin typeface="+mj-lt"/>
            </a:endParaRPr>
          </a:p>
        </p:txBody>
      </p:sp>
      <p:sp>
        <p:nvSpPr>
          <p:cNvPr id="4" name="Espace réservé du contenu 2">
            <a:extLst>
              <a:ext uri="{FF2B5EF4-FFF2-40B4-BE49-F238E27FC236}">
                <a16:creationId xmlns:a16="http://schemas.microsoft.com/office/drawing/2014/main" id="{7DBD6314-8D75-46F3-AC5D-EFEF114C7F15}"/>
              </a:ext>
            </a:extLst>
          </p:cNvPr>
          <p:cNvSpPr txBox="1">
            <a:spLocks/>
          </p:cNvSpPr>
          <p:nvPr/>
        </p:nvSpPr>
        <p:spPr bwMode="auto">
          <a:xfrm>
            <a:off x="1090767" y="573637"/>
            <a:ext cx="3294366" cy="48605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dirty="0">
                <a:solidFill>
                  <a:srgbClr val="0070C0"/>
                </a:solidFill>
                <a:latin typeface="Philosopher" panose="02000503000000020004" pitchFamily="2" charset="0"/>
                <a:sym typeface="Poppins"/>
              </a:rPr>
              <a:t>Évolution des numéros mobiles portés              </a:t>
            </a:r>
          </a:p>
          <a:p>
            <a:pPr marL="0" indent="0" algn="ctr">
              <a:buNone/>
            </a:pPr>
            <a:r>
              <a:rPr lang="fr-FR" sz="1000" dirty="0">
                <a:solidFill>
                  <a:srgbClr val="0070C0"/>
                </a:solidFill>
                <a:latin typeface="Philosopher" panose="02000503000000020004" pitchFamily="2" charset="0"/>
                <a:sym typeface="Poppins"/>
              </a:rPr>
              <a:t>par opérateur </a:t>
            </a:r>
            <a:r>
              <a:rPr lang="fr-FR" sz="1000" u="sng" dirty="0">
                <a:solidFill>
                  <a:srgbClr val="0070C0"/>
                </a:solidFill>
                <a:latin typeface="Philosopher" panose="02000503000000020004" pitchFamily="2" charset="0"/>
                <a:sym typeface="Poppins"/>
              </a:rPr>
              <a:t>receveur</a:t>
            </a:r>
          </a:p>
          <a:p>
            <a:pPr marL="0" indent="0">
              <a:buNone/>
            </a:pPr>
            <a:endParaRPr lang="fr-FR" sz="900" dirty="0">
              <a:solidFill>
                <a:srgbClr val="0070C0"/>
              </a:solidFill>
              <a:latin typeface="+mj-lt"/>
            </a:endParaRPr>
          </a:p>
        </p:txBody>
      </p:sp>
      <p:sp>
        <p:nvSpPr>
          <p:cNvPr id="5" name="Espace réservé du contenu 2">
            <a:extLst>
              <a:ext uri="{FF2B5EF4-FFF2-40B4-BE49-F238E27FC236}">
                <a16:creationId xmlns:a16="http://schemas.microsoft.com/office/drawing/2014/main" id="{C0C1047B-792F-4305-A1B2-2AB1152E1E29}"/>
              </a:ext>
            </a:extLst>
          </p:cNvPr>
          <p:cNvSpPr txBox="1">
            <a:spLocks/>
          </p:cNvSpPr>
          <p:nvPr/>
        </p:nvSpPr>
        <p:spPr bwMode="auto">
          <a:xfrm>
            <a:off x="818204" y="2737694"/>
            <a:ext cx="3348372" cy="555841"/>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dirty="0">
                <a:solidFill>
                  <a:srgbClr val="0070C0"/>
                </a:solidFill>
                <a:latin typeface="Philosopher" panose="02000503000000020004" pitchFamily="2" charset="0"/>
              </a:rPr>
              <a:t>Évolution du cumul des numéros mobiles portés </a:t>
            </a:r>
          </a:p>
          <a:p>
            <a:pPr marL="0" indent="0" algn="ctr">
              <a:buNone/>
            </a:pPr>
            <a:r>
              <a:rPr lang="fr-FR" sz="1000" dirty="0">
                <a:solidFill>
                  <a:srgbClr val="0070C0"/>
                </a:solidFill>
                <a:latin typeface="Philosopher" panose="02000503000000020004" pitchFamily="2" charset="0"/>
              </a:rPr>
              <a:t>par opérateur </a:t>
            </a:r>
            <a:r>
              <a:rPr lang="fr-FR" sz="1000" u="sng" dirty="0">
                <a:solidFill>
                  <a:srgbClr val="0070C0"/>
                </a:solidFill>
                <a:latin typeface="Philosopher" panose="02000503000000020004" pitchFamily="2" charset="0"/>
              </a:rPr>
              <a:t>receveur</a:t>
            </a:r>
          </a:p>
        </p:txBody>
      </p:sp>
      <p:sp>
        <p:nvSpPr>
          <p:cNvPr id="6" name="Espace réservé du contenu 2">
            <a:extLst>
              <a:ext uri="{FF2B5EF4-FFF2-40B4-BE49-F238E27FC236}">
                <a16:creationId xmlns:a16="http://schemas.microsoft.com/office/drawing/2014/main" id="{FCFFCE99-A82F-4265-BE20-40EAF6D9541F}"/>
              </a:ext>
            </a:extLst>
          </p:cNvPr>
          <p:cNvSpPr txBox="1">
            <a:spLocks/>
          </p:cNvSpPr>
          <p:nvPr/>
        </p:nvSpPr>
        <p:spPr bwMode="auto">
          <a:xfrm>
            <a:off x="5413942" y="569322"/>
            <a:ext cx="3294366" cy="490365"/>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dirty="0">
                <a:solidFill>
                  <a:srgbClr val="0070C0"/>
                </a:solidFill>
                <a:latin typeface="Philosopher" panose="02000503000000020004" pitchFamily="2" charset="0"/>
              </a:rPr>
              <a:t>Évolution des numéros mobiles portés              </a:t>
            </a:r>
          </a:p>
          <a:p>
            <a:pPr marL="0" indent="0" algn="ctr">
              <a:buNone/>
            </a:pPr>
            <a:r>
              <a:rPr lang="fr-FR" sz="1000" dirty="0">
                <a:solidFill>
                  <a:srgbClr val="0070C0"/>
                </a:solidFill>
                <a:latin typeface="Philosopher" panose="02000503000000020004" pitchFamily="2" charset="0"/>
              </a:rPr>
              <a:t>par opérateur </a:t>
            </a:r>
            <a:r>
              <a:rPr lang="fr-FR" sz="1000" u="sng" dirty="0">
                <a:solidFill>
                  <a:srgbClr val="0070C0"/>
                </a:solidFill>
                <a:latin typeface="Philosopher" panose="02000503000000020004" pitchFamily="2" charset="0"/>
              </a:rPr>
              <a:t>donneur</a:t>
            </a:r>
          </a:p>
        </p:txBody>
      </p:sp>
      <p:graphicFrame>
        <p:nvGraphicFramePr>
          <p:cNvPr id="7" name="Graphique 6">
            <a:extLst>
              <a:ext uri="{FF2B5EF4-FFF2-40B4-BE49-F238E27FC236}">
                <a16:creationId xmlns:a16="http://schemas.microsoft.com/office/drawing/2014/main" id="{0A0F3DC2-13A5-4158-BD24-B0B141C0B0B9}"/>
              </a:ext>
            </a:extLst>
          </p:cNvPr>
          <p:cNvGraphicFramePr>
            <a:graphicFrameLocks noGrp="1"/>
          </p:cNvGraphicFramePr>
          <p:nvPr>
            <p:extLst>
              <p:ext uri="{D42A27DB-BD31-4B8C-83A1-F6EECF244321}">
                <p14:modId xmlns:p14="http://schemas.microsoft.com/office/powerpoint/2010/main" val="1562535754"/>
              </p:ext>
            </p:extLst>
          </p:nvPr>
        </p:nvGraphicFramePr>
        <p:xfrm>
          <a:off x="231197" y="3108960"/>
          <a:ext cx="4406994" cy="17391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a:extLst>
              <a:ext uri="{FF2B5EF4-FFF2-40B4-BE49-F238E27FC236}">
                <a16:creationId xmlns:a16="http://schemas.microsoft.com/office/drawing/2014/main" id="{4D90FADD-34FC-4063-A4C2-C33622519B43}"/>
              </a:ext>
            </a:extLst>
          </p:cNvPr>
          <p:cNvGraphicFramePr>
            <a:graphicFrameLocks noGrp="1"/>
          </p:cNvGraphicFramePr>
          <p:nvPr>
            <p:extLst>
              <p:ext uri="{D42A27DB-BD31-4B8C-83A1-F6EECF244321}">
                <p14:modId xmlns:p14="http://schemas.microsoft.com/office/powerpoint/2010/main" val="1320714778"/>
              </p:ext>
            </p:extLst>
          </p:nvPr>
        </p:nvGraphicFramePr>
        <p:xfrm>
          <a:off x="4649036" y="3108959"/>
          <a:ext cx="4406994" cy="17391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Objet 8">
            <a:extLst>
              <a:ext uri="{FF2B5EF4-FFF2-40B4-BE49-F238E27FC236}">
                <a16:creationId xmlns:a16="http://schemas.microsoft.com/office/drawing/2014/main" id="{82C28A75-F1F1-4873-BA65-A0FD31AEE6FB}"/>
              </a:ext>
            </a:extLst>
          </p:cNvPr>
          <p:cNvGraphicFramePr>
            <a:graphicFrameLocks noChangeAspect="1"/>
          </p:cNvGraphicFramePr>
          <p:nvPr>
            <p:extLst>
              <p:ext uri="{D42A27DB-BD31-4B8C-83A1-F6EECF244321}">
                <p14:modId xmlns:p14="http://schemas.microsoft.com/office/powerpoint/2010/main" val="513887649"/>
              </p:ext>
            </p:extLst>
          </p:nvPr>
        </p:nvGraphicFramePr>
        <p:xfrm>
          <a:off x="144464" y="1047426"/>
          <a:ext cx="4240670" cy="1614488"/>
        </p:xfrm>
        <a:graphic>
          <a:graphicData uri="http://schemas.openxmlformats.org/presentationml/2006/ole">
            <mc:AlternateContent xmlns:mc="http://schemas.openxmlformats.org/markup-compatibility/2006">
              <mc:Choice xmlns:v="urn:schemas-microsoft-com:vml" Requires="v">
                <p:oleObj spid="_x0000_s4104" name="Worksheet" r:id="rId6" imgW="8172354" imgH="1752628" progId="Excel.Sheet.8">
                  <p:link updateAutomatic="1"/>
                </p:oleObj>
              </mc:Choice>
              <mc:Fallback>
                <p:oleObj name="Worksheet" r:id="rId6" imgW="8172354" imgH="1752628" progId="Excel.Sheet.8">
                  <p:link updateAutomatic="1"/>
                  <p:pic>
                    <p:nvPicPr>
                      <p:cNvPr id="9" name="Objet 8">
                        <a:extLst>
                          <a:ext uri="{FF2B5EF4-FFF2-40B4-BE49-F238E27FC236}">
                            <a16:creationId xmlns:a16="http://schemas.microsoft.com/office/drawing/2014/main" id="{82C28A75-F1F1-4873-BA65-A0FD31AEE6FB}"/>
                          </a:ext>
                        </a:extLst>
                      </p:cNvPr>
                      <p:cNvPicPr/>
                      <p:nvPr/>
                    </p:nvPicPr>
                    <p:blipFill>
                      <a:blip r:embed="rId7"/>
                      <a:stretch>
                        <a:fillRect/>
                      </a:stretch>
                    </p:blipFill>
                    <p:spPr>
                      <a:xfrm>
                        <a:off x="144464" y="1047426"/>
                        <a:ext cx="4240670" cy="1614488"/>
                      </a:xfrm>
                      <a:prstGeom prst="rect">
                        <a:avLst/>
                      </a:prstGeom>
                    </p:spPr>
                  </p:pic>
                </p:oleObj>
              </mc:Fallback>
            </mc:AlternateContent>
          </a:graphicData>
        </a:graphic>
      </p:graphicFrame>
      <p:graphicFrame>
        <p:nvGraphicFramePr>
          <p:cNvPr id="10" name="Objet 9">
            <a:extLst>
              <a:ext uri="{FF2B5EF4-FFF2-40B4-BE49-F238E27FC236}">
                <a16:creationId xmlns:a16="http://schemas.microsoft.com/office/drawing/2014/main" id="{0218E6F7-7AB1-4475-BCB0-A1E0D251675D}"/>
              </a:ext>
            </a:extLst>
          </p:cNvPr>
          <p:cNvGraphicFramePr>
            <a:graphicFrameLocks noChangeAspect="1"/>
          </p:cNvGraphicFramePr>
          <p:nvPr>
            <p:extLst>
              <p:ext uri="{D42A27DB-BD31-4B8C-83A1-F6EECF244321}">
                <p14:modId xmlns:p14="http://schemas.microsoft.com/office/powerpoint/2010/main" val="4025989338"/>
              </p:ext>
            </p:extLst>
          </p:nvPr>
        </p:nvGraphicFramePr>
        <p:xfrm>
          <a:off x="4649036" y="1073619"/>
          <a:ext cx="4297998" cy="1614488"/>
        </p:xfrm>
        <a:graphic>
          <a:graphicData uri="http://schemas.openxmlformats.org/presentationml/2006/ole">
            <mc:AlternateContent xmlns:mc="http://schemas.openxmlformats.org/markup-compatibility/2006">
              <mc:Choice xmlns:v="urn:schemas-microsoft-com:vml" Requires="v">
                <p:oleObj spid="_x0000_s4105" name="Worksheet" r:id="rId8" imgW="8172354" imgH="1723840" progId="Excel.Sheet.8">
                  <p:link updateAutomatic="1"/>
                </p:oleObj>
              </mc:Choice>
              <mc:Fallback>
                <p:oleObj name="Worksheet" r:id="rId8" imgW="8172354" imgH="1723840" progId="Excel.Sheet.8">
                  <p:link updateAutomatic="1"/>
                  <p:pic>
                    <p:nvPicPr>
                      <p:cNvPr id="10" name="Objet 9">
                        <a:extLst>
                          <a:ext uri="{FF2B5EF4-FFF2-40B4-BE49-F238E27FC236}">
                            <a16:creationId xmlns:a16="http://schemas.microsoft.com/office/drawing/2014/main" id="{0218E6F7-7AB1-4475-BCB0-A1E0D251675D}"/>
                          </a:ext>
                        </a:extLst>
                      </p:cNvPr>
                      <p:cNvPicPr/>
                      <p:nvPr/>
                    </p:nvPicPr>
                    <p:blipFill>
                      <a:blip r:embed="rId9"/>
                      <a:stretch>
                        <a:fillRect/>
                      </a:stretch>
                    </p:blipFill>
                    <p:spPr>
                      <a:xfrm>
                        <a:off x="4649036" y="1073619"/>
                        <a:ext cx="4297998" cy="1614488"/>
                      </a:xfrm>
                      <a:prstGeom prst="rect">
                        <a:avLst/>
                      </a:prstGeom>
                    </p:spPr>
                  </p:pic>
                </p:oleObj>
              </mc:Fallback>
            </mc:AlternateContent>
          </a:graphicData>
        </a:graphic>
      </p:graphicFrame>
      <p:sp>
        <p:nvSpPr>
          <p:cNvPr id="11" name="Espace réservé du numéro de diapositive 3">
            <a:extLst>
              <a:ext uri="{FF2B5EF4-FFF2-40B4-BE49-F238E27FC236}">
                <a16:creationId xmlns:a16="http://schemas.microsoft.com/office/drawing/2014/main" id="{BE993E2D-3062-4296-9664-BCEA8012773D}"/>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11</a:t>
            </a:fld>
            <a:endParaRPr lang="fr-FR" sz="675" i="1" dirty="0">
              <a:solidFill>
                <a:schemeClr val="accent4">
                  <a:lumMod val="75000"/>
                </a:schemeClr>
              </a:solidFill>
            </a:endParaRPr>
          </a:p>
        </p:txBody>
      </p:sp>
    </p:spTree>
    <p:extLst>
      <p:ext uri="{BB962C8B-B14F-4D97-AF65-F5344CB8AC3E}">
        <p14:creationId xmlns:p14="http://schemas.microsoft.com/office/powerpoint/2010/main" val="41407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33B04289-46AB-474A-B183-72068F4A69A9}"/>
              </a:ext>
            </a:extLst>
          </p:cNvPr>
          <p:cNvSpPr txBox="1"/>
          <p:nvPr/>
        </p:nvSpPr>
        <p:spPr>
          <a:xfrm>
            <a:off x="2081518" y="0"/>
            <a:ext cx="1566174" cy="323165"/>
          </a:xfrm>
          <a:prstGeom prst="rect">
            <a:avLst/>
          </a:prstGeom>
          <a:noFill/>
        </p:spPr>
        <p:txBody>
          <a:bodyPr wrap="square" rtlCol="0">
            <a:spAutoFit/>
          </a:bodyPr>
          <a:lstStyle/>
          <a:p>
            <a:pPr algn="ctr">
              <a:spcBef>
                <a:spcPct val="0"/>
              </a:spcBef>
            </a:pPr>
            <a:r>
              <a:rPr lang="fr-FR" sz="1500" dirty="0">
                <a:solidFill>
                  <a:schemeClr val="tx2">
                    <a:lumMod val="25000"/>
                  </a:schemeClr>
                </a:solidFill>
                <a:latin typeface="+mj-lt"/>
                <a:ea typeface="+mj-ea"/>
                <a:cs typeface="+mj-cs"/>
              </a:rPr>
              <a:t>Définitions </a:t>
            </a:r>
          </a:p>
        </p:txBody>
      </p:sp>
      <p:sp>
        <p:nvSpPr>
          <p:cNvPr id="9" name="Espace réservé du contenu 5">
            <a:extLst>
              <a:ext uri="{FF2B5EF4-FFF2-40B4-BE49-F238E27FC236}">
                <a16:creationId xmlns:a16="http://schemas.microsoft.com/office/drawing/2014/main" id="{A87BEF6C-8926-4A46-8C91-D1764109AEA1}"/>
              </a:ext>
            </a:extLst>
          </p:cNvPr>
          <p:cNvSpPr>
            <a:spLocks noGrp="1"/>
          </p:cNvSpPr>
          <p:nvPr>
            <p:ph idx="4294967295"/>
          </p:nvPr>
        </p:nvSpPr>
        <p:spPr>
          <a:xfrm>
            <a:off x="555674" y="440532"/>
            <a:ext cx="8588326" cy="4429125"/>
          </a:xfrm>
        </p:spPr>
        <p:txBody>
          <a:bodyPr>
            <a:noAutofit/>
          </a:bodyPr>
          <a:lstStyle/>
          <a:p>
            <a:pPr>
              <a:buFont typeface="Arial" panose="020B0604020202020204" pitchFamily="34" charset="0"/>
              <a:buChar char="•"/>
            </a:pPr>
            <a:r>
              <a:rPr lang="fr-FR" sz="800" b="1" dirty="0">
                <a:solidFill>
                  <a:srgbClr val="002060"/>
                </a:solidFill>
                <a:latin typeface="Philosopher" panose="02000503000000020004" pitchFamily="2" charset="0"/>
              </a:rPr>
              <a:t>Taux de pénétration téléphonie mobile </a:t>
            </a:r>
            <a:r>
              <a:rPr lang="fr-FR" sz="800" dirty="0">
                <a:solidFill>
                  <a:srgbClr val="002060"/>
                </a:solidFill>
                <a:latin typeface="Philosopher" panose="02000503000000020004" pitchFamily="2" charset="0"/>
              </a:rPr>
              <a:t>= (nombre d’abonnements téléphonie mobile / nombre d’habitants.)*100.</a:t>
            </a:r>
          </a:p>
          <a:p>
            <a:pPr>
              <a:buFont typeface="Arial" panose="020B0604020202020204" pitchFamily="34" charset="0"/>
              <a:buChar char="•"/>
            </a:pPr>
            <a:r>
              <a:rPr lang="fr-FR" sz="800" b="1" dirty="0">
                <a:solidFill>
                  <a:srgbClr val="002060"/>
                </a:solidFill>
                <a:latin typeface="Philosopher" panose="02000503000000020004" pitchFamily="2" charset="0"/>
              </a:rPr>
              <a:t>Abonnement téléphonie mobile (RGS-90) :</a:t>
            </a:r>
            <a:r>
              <a:rPr lang="fr-FR" sz="800" dirty="0">
                <a:solidFill>
                  <a:srgbClr val="002060"/>
                </a:solidFill>
                <a:latin typeface="Philosopher" panose="02000503000000020004" pitchFamily="2" charset="0"/>
              </a:rPr>
              <a:t> toute carte SIM (</a:t>
            </a:r>
            <a:r>
              <a:rPr lang="fr-FR" sz="800" dirty="0" err="1">
                <a:solidFill>
                  <a:srgbClr val="002060"/>
                </a:solidFill>
                <a:latin typeface="Philosopher" panose="02000503000000020004" pitchFamily="2" charset="0"/>
              </a:rPr>
              <a:t>Subscriber</a:t>
            </a:r>
            <a:r>
              <a:rPr lang="fr-FR" sz="800" dirty="0">
                <a:solidFill>
                  <a:srgbClr val="002060"/>
                </a:solidFill>
                <a:latin typeface="Philosopher" panose="02000503000000020004" pitchFamily="2" charset="0"/>
              </a:rPr>
              <a:t> Identity Module) permettant de faire des appels téléphoniques en situation de mobilité totale, et ayant enregistré une activité au moins une fois au cours des trois (03) derniers mois (émission ou réception d'un appel, ou émission d'un SMS ou d'un MMS, ou consultation d'un service multimédia (Internet, </a:t>
            </a:r>
            <a:r>
              <a:rPr lang="fr-FR" sz="800" dirty="0" err="1">
                <a:solidFill>
                  <a:srgbClr val="002060"/>
                </a:solidFill>
                <a:latin typeface="Philosopher" panose="02000503000000020004" pitchFamily="2" charset="0"/>
              </a:rPr>
              <a:t>Wap</a:t>
            </a:r>
            <a:r>
              <a:rPr lang="fr-FR" sz="800" dirty="0">
                <a:solidFill>
                  <a:srgbClr val="002060"/>
                </a:solidFill>
                <a:latin typeface="Philosopher" panose="02000503000000020004" pitchFamily="2" charset="0"/>
              </a:rPr>
              <a:t>, E-mail...)).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Abonnement téléphonie mobile (RGS-180) : </a:t>
            </a:r>
            <a:r>
              <a:rPr lang="fr-FR" sz="800" dirty="0">
                <a:solidFill>
                  <a:srgbClr val="002060"/>
                </a:solidFill>
                <a:latin typeface="Philosopher" panose="02000503000000020004" pitchFamily="2" charset="0"/>
              </a:rPr>
              <a:t>toute carte SIM (Subscriber Identity Module) permettant de faire des appels téléphoniques en situation de mobilité totale, et ayant enregistré une activité au moins une fois au cours des six (06) derniers mois (émission ou réception d'un appel, ou émission d'un SMS ou d'un MMS, ou consultation d'un service multimédia (Internet, Wap, E-mail...)).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Abonnement téléphonie mobile postpayé : </a:t>
            </a:r>
            <a:r>
              <a:rPr lang="fr-FR" sz="800" dirty="0">
                <a:solidFill>
                  <a:srgbClr val="002060"/>
                </a:solidFill>
                <a:latin typeface="Philosopher" panose="02000503000000020004" pitchFamily="2" charset="0"/>
              </a:rPr>
              <a:t>tout abonnement téléphonie mobile dont le service fait l'objet d'une facturation récurrente (facture, forfait, etc.).</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Abonnement téléphonie mobile prépayé : </a:t>
            </a:r>
            <a:r>
              <a:rPr lang="fr-FR" sz="800" dirty="0">
                <a:solidFill>
                  <a:srgbClr val="002060"/>
                </a:solidFill>
                <a:latin typeface="Philosopher" panose="02000503000000020004" pitchFamily="2" charset="0"/>
              </a:rPr>
              <a:t>tout abonnement téléphonie mobile dont le service fait l'objet d'une facturation prépayée (prélèvement du solde rechargé par cartes de recharges, recharge électronique, etc.).</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Abonnement téléphonie mobile résidentiel : </a:t>
            </a:r>
            <a:r>
              <a:rPr lang="fr-FR" sz="800" dirty="0">
                <a:solidFill>
                  <a:srgbClr val="002060"/>
                </a:solidFill>
                <a:latin typeface="Philosopher" panose="02000503000000020004" pitchFamily="2" charset="0"/>
              </a:rPr>
              <a:t>tout abonnement téléphonie mobile desservant les particuliers.</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Abonnement téléphonie mobile professionnel : </a:t>
            </a:r>
            <a:r>
              <a:rPr lang="fr-FR" sz="800" dirty="0">
                <a:solidFill>
                  <a:srgbClr val="002060"/>
                </a:solidFill>
                <a:latin typeface="Philosopher" panose="02000503000000020004" pitchFamily="2" charset="0"/>
              </a:rPr>
              <a:t>tout abonnement téléphonie mobile desservant les entreprises ou les services publics ou servant à d'autres fins professionnelles.</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Appel voix mobile national : </a:t>
            </a:r>
            <a:r>
              <a:rPr lang="fr-FR" sz="800" dirty="0">
                <a:solidFill>
                  <a:srgbClr val="002060"/>
                </a:solidFill>
                <a:latin typeface="Philosopher" panose="02000503000000020004" pitchFamily="2" charset="0"/>
              </a:rPr>
              <a:t>tout appel voix émanant d’un abonnement téléphonie mobile (à l’intérieur du pays) chez un opérateur mobile national se terminant sur le réseau d’un opérateur fixe ou mobile national.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Appel voix mobile on-net : </a:t>
            </a:r>
            <a:r>
              <a:rPr lang="fr-FR" sz="800" dirty="0">
                <a:solidFill>
                  <a:srgbClr val="002060"/>
                </a:solidFill>
                <a:latin typeface="Philosopher" panose="02000503000000020004" pitchFamily="2" charset="0"/>
              </a:rPr>
              <a:t>tout appel voix émanant d’un abonnement téléphonie mobile (à l’intérieur du pays) chez un opérateur mobile national se terminant sur le réseau de l’opérateur de départ d’appel.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Appel voix mobile off-net : </a:t>
            </a:r>
            <a:r>
              <a:rPr lang="fr-FR" sz="800" dirty="0">
                <a:solidFill>
                  <a:srgbClr val="002060"/>
                </a:solidFill>
                <a:latin typeface="Philosopher" panose="02000503000000020004" pitchFamily="2" charset="0"/>
              </a:rPr>
              <a:t>tout appel voix émanant d’un abonnement téléphonie mobile (à l’intérieur du pays) chez un opérateur mobile national se terminant sur le réseau d’un opérateur national différent de celui de départ d’appel.</a:t>
            </a:r>
          </a:p>
          <a:p>
            <a:pPr>
              <a:lnSpc>
                <a:spcPct val="120000"/>
              </a:lnSpc>
              <a:buClr>
                <a:srgbClr val="254061"/>
              </a:buClr>
              <a:buFont typeface="Arial" panose="020B0604020202020204" pitchFamily="34" charset="0"/>
              <a:buChar char="•"/>
            </a:pPr>
            <a:r>
              <a:rPr lang="fr-FR" sz="800" b="1" dirty="0">
                <a:solidFill>
                  <a:srgbClr val="002060"/>
                </a:solidFill>
                <a:latin typeface="Philosopher" panose="02000503000000020004" pitchFamily="2" charset="0"/>
              </a:rPr>
              <a:t>Appel voix mobile entrant : </a:t>
            </a:r>
            <a:r>
              <a:rPr lang="fr-FR" sz="800" dirty="0">
                <a:solidFill>
                  <a:srgbClr val="002060"/>
                </a:solidFill>
                <a:latin typeface="Philosopher" panose="02000503000000020004" pitchFamily="2" charset="0"/>
              </a:rPr>
              <a:t>tout appel voix émanant d’un abonnement téléphonie fixe ou téléphonie mobile (à l’intérieur du pays) chez un opérateur national se terminant sur un autre réseau d’un opérateur mobile national.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Trafic voix mobile journalier moyen = </a:t>
            </a:r>
            <a:r>
              <a:rPr lang="fr-FR" sz="800" dirty="0">
                <a:solidFill>
                  <a:srgbClr val="002060"/>
                </a:solidFill>
                <a:latin typeface="Philosopher" panose="02000503000000020004" pitchFamily="2" charset="0"/>
              </a:rPr>
              <a:t>trafic voix mobile total du mois / nombre de jours du mois.</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Trafic voix mobile mensuel moyen /abonnement = </a:t>
            </a:r>
            <a:r>
              <a:rPr lang="fr-FR" sz="800" dirty="0">
                <a:solidFill>
                  <a:srgbClr val="002060"/>
                </a:solidFill>
                <a:latin typeface="Philosopher" panose="02000503000000020004" pitchFamily="2" charset="0"/>
              </a:rPr>
              <a:t>trafic voix mobile total du mois / [(nombre d’abonnements à la fin du mois +nombre d’abonnements à la fin du mois précèdent)/2].</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Rapport On-net/Off-net =</a:t>
            </a:r>
            <a:r>
              <a:rPr lang="fr-FR" sz="800" dirty="0">
                <a:solidFill>
                  <a:srgbClr val="002060"/>
                </a:solidFill>
                <a:latin typeface="Philosopher" panose="02000503000000020004" pitchFamily="2" charset="0"/>
              </a:rPr>
              <a:t> trafic voix mobile on-net / trafic voix mobile off-net.</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Rapport Entrant/Sortant = </a:t>
            </a:r>
            <a:r>
              <a:rPr lang="fr-FR" sz="800" dirty="0">
                <a:solidFill>
                  <a:srgbClr val="002060"/>
                </a:solidFill>
                <a:latin typeface="Philosopher" panose="02000503000000020004" pitchFamily="2" charset="0"/>
              </a:rPr>
              <a:t>trafic voix mobile entrant / (trafic voix mobile on-net + trafic voix mobile off-net).</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Appel voix mobile international sortant : </a:t>
            </a:r>
            <a:r>
              <a:rPr lang="fr-FR" sz="800" dirty="0">
                <a:solidFill>
                  <a:srgbClr val="002060"/>
                </a:solidFill>
                <a:latin typeface="Philosopher" panose="02000503000000020004" pitchFamily="2" charset="0"/>
              </a:rPr>
              <a:t>tout appel voix émanant d’un abonnement téléphonie mobile (à l’intérieur du pays) chez un opérateur mobile national se terminant sur le réseau d’un opérateur à l’étranger.</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Appel voix mobile international entrant : </a:t>
            </a:r>
            <a:r>
              <a:rPr lang="fr-FR" sz="800" dirty="0">
                <a:solidFill>
                  <a:srgbClr val="002060"/>
                </a:solidFill>
                <a:latin typeface="Philosopher" panose="02000503000000020004" pitchFamily="2" charset="0"/>
              </a:rPr>
              <a:t>tout appel voix émanant d’un abonnement téléphonie fixe ou téléphonie mobile chez un opérateur à l’étranger se terminant sur le réseau d’un opérateur mobile national.</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Numéros portés des opérateurs donneurs :</a:t>
            </a:r>
            <a:r>
              <a:rPr lang="fr-FR" sz="800" dirty="0">
                <a:solidFill>
                  <a:srgbClr val="002060"/>
                </a:solidFill>
                <a:latin typeface="Philosopher" panose="02000503000000020004" pitchFamily="2" charset="0"/>
              </a:rPr>
              <a:t> nombre de numéros portés et activés chez l'opérateur receveur en provenance des autres opérateurs mobiles du pays (donneurs).</a:t>
            </a:r>
          </a:p>
          <a:p>
            <a:pPr>
              <a:lnSpc>
                <a:spcPct val="120000"/>
              </a:lnSpc>
              <a:buFont typeface="Arial" panose="020B0604020202020204" pitchFamily="34" charset="0"/>
              <a:buChar char="•"/>
            </a:pPr>
            <a:r>
              <a:rPr lang="fr-FR" sz="800" b="1" dirty="0">
                <a:solidFill>
                  <a:srgbClr val="002060"/>
                </a:solidFill>
                <a:latin typeface="Philosopher" panose="02000503000000020004" pitchFamily="2" charset="0"/>
              </a:rPr>
              <a:t>Numéros portés vers les opérateurs receveurs : </a:t>
            </a:r>
            <a:r>
              <a:rPr lang="fr-FR" sz="800" dirty="0">
                <a:solidFill>
                  <a:srgbClr val="002060"/>
                </a:solidFill>
                <a:latin typeface="Philosopher" panose="02000503000000020004" pitchFamily="2" charset="0"/>
              </a:rPr>
              <a:t>nombre de numéros portés et activés chez les autres opérateurs mobiles du pays (receveurs) en provenance de l'opérateur donneur.</a:t>
            </a:r>
          </a:p>
        </p:txBody>
      </p:sp>
      <p:pic>
        <p:nvPicPr>
          <p:cNvPr id="5" name="Picture 26" descr="cercle logo222">
            <a:extLst>
              <a:ext uri="{FF2B5EF4-FFF2-40B4-BE49-F238E27FC236}">
                <a16:creationId xmlns:a16="http://schemas.microsoft.com/office/drawing/2014/main" id="{B1754DD8-F6E4-4783-A49D-D4ACFA0D90CF}"/>
              </a:ext>
            </a:extLst>
          </p:cNvPr>
          <p:cNvPicPr>
            <a:picLocks noChangeAspect="1" noChangeArrowheads="1"/>
          </p:cNvPicPr>
          <p:nvPr/>
        </p:nvPicPr>
        <p:blipFill rotWithShape="1">
          <a:blip r:embed="rId3" cstate="print">
            <a:lum bright="18000"/>
          </a:blip>
          <a:srcRect r="26113"/>
          <a:stretch/>
        </p:blipFill>
        <p:spPr bwMode="auto">
          <a:xfrm>
            <a:off x="7485278" y="0"/>
            <a:ext cx="512676" cy="501633"/>
          </a:xfrm>
          <a:prstGeom prst="rect">
            <a:avLst/>
          </a:prstGeom>
          <a:noFill/>
          <a:ln w="9525">
            <a:noFill/>
            <a:miter lim="800000"/>
            <a:headEnd/>
            <a:tailEnd/>
          </a:ln>
        </p:spPr>
      </p:pic>
      <p:sp>
        <p:nvSpPr>
          <p:cNvPr id="6" name="Espace réservé du numéro de diapositive 3">
            <a:extLst>
              <a:ext uri="{FF2B5EF4-FFF2-40B4-BE49-F238E27FC236}">
                <a16:creationId xmlns:a16="http://schemas.microsoft.com/office/drawing/2014/main" id="{B177E9D9-37B2-4DB4-B354-DD1E33835C2F}"/>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12</a:t>
            </a:fld>
            <a:endParaRPr lang="fr-FR" sz="675" i="1" dirty="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5"/>
        <p:cNvGrpSpPr/>
        <p:nvPr/>
      </p:nvGrpSpPr>
      <p:grpSpPr>
        <a:xfrm>
          <a:off x="0" y="0"/>
          <a:ext cx="0" cy="0"/>
          <a:chOff x="0" y="0"/>
          <a:chExt cx="0" cy="0"/>
        </a:xfrm>
      </p:grpSpPr>
      <p:sp>
        <p:nvSpPr>
          <p:cNvPr id="1466" name="Google Shape;1466;p3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sz="3200" dirty="0">
                <a:solidFill>
                  <a:schemeClr val="dk2"/>
                </a:solidFill>
                <a:latin typeface="IBM Plex Mono"/>
                <a:ea typeface="IBM Plex Mono"/>
                <a:cs typeface="IBM Plex Mono"/>
                <a:sym typeface="IBM Plex Mono"/>
              </a:rPr>
              <a:t>Sommaire</a:t>
            </a:r>
          </a:p>
        </p:txBody>
      </p:sp>
      <p:sp>
        <p:nvSpPr>
          <p:cNvPr id="1467" name="Google Shape;1467;p37"/>
          <p:cNvSpPr txBox="1">
            <a:spLocks noGrp="1"/>
          </p:cNvSpPr>
          <p:nvPr>
            <p:ph type="subTitle" idx="9"/>
          </p:nvPr>
        </p:nvSpPr>
        <p:spPr>
          <a:xfrm>
            <a:off x="720000" y="1918675"/>
            <a:ext cx="3233700" cy="40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dirty="0">
                <a:solidFill>
                  <a:srgbClr val="7030A0"/>
                </a:solidFill>
              </a:rPr>
              <a:t>Abonnements</a:t>
            </a:r>
          </a:p>
        </p:txBody>
      </p:sp>
      <p:sp>
        <p:nvSpPr>
          <p:cNvPr id="1472" name="Google Shape;1472;p37"/>
          <p:cNvSpPr txBox="1">
            <a:spLocks noGrp="1"/>
          </p:cNvSpPr>
          <p:nvPr>
            <p:ph type="title" idx="5"/>
          </p:nvPr>
        </p:nvSpPr>
        <p:spPr>
          <a:xfrm>
            <a:off x="720003" y="1344775"/>
            <a:ext cx="1057500" cy="640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7030A0"/>
                </a:solidFill>
              </a:rPr>
              <a:t>01</a:t>
            </a:r>
            <a:endParaRPr dirty="0">
              <a:solidFill>
                <a:srgbClr val="7030A0"/>
              </a:solidFill>
            </a:endParaRPr>
          </a:p>
        </p:txBody>
      </p:sp>
      <p:sp>
        <p:nvSpPr>
          <p:cNvPr id="1473" name="Google Shape;1473;p37"/>
          <p:cNvSpPr txBox="1">
            <a:spLocks noGrp="1"/>
          </p:cNvSpPr>
          <p:nvPr>
            <p:ph type="title" idx="6"/>
          </p:nvPr>
        </p:nvSpPr>
        <p:spPr>
          <a:xfrm>
            <a:off x="720003" y="3040971"/>
            <a:ext cx="1057500" cy="640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chemeClr val="tx2"/>
                </a:solidFill>
              </a:rPr>
              <a:t>03</a:t>
            </a:r>
            <a:endParaRPr dirty="0">
              <a:solidFill>
                <a:schemeClr val="tx2"/>
              </a:solidFill>
            </a:endParaRPr>
          </a:p>
        </p:txBody>
      </p:sp>
      <p:sp>
        <p:nvSpPr>
          <p:cNvPr id="1474" name="Google Shape;1474;p37"/>
          <p:cNvSpPr txBox="1">
            <a:spLocks noGrp="1"/>
          </p:cNvSpPr>
          <p:nvPr>
            <p:ph type="title" idx="7"/>
          </p:nvPr>
        </p:nvSpPr>
        <p:spPr>
          <a:xfrm>
            <a:off x="4366698" y="1344775"/>
            <a:ext cx="1057500" cy="640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B8B400"/>
                </a:solidFill>
              </a:rPr>
              <a:t>02</a:t>
            </a:r>
            <a:endParaRPr dirty="0">
              <a:solidFill>
                <a:srgbClr val="B8B400"/>
              </a:solidFill>
            </a:endParaRPr>
          </a:p>
        </p:txBody>
      </p:sp>
      <p:sp>
        <p:nvSpPr>
          <p:cNvPr id="1475" name="Google Shape;1475;p37"/>
          <p:cNvSpPr txBox="1">
            <a:spLocks noGrp="1"/>
          </p:cNvSpPr>
          <p:nvPr>
            <p:ph type="title" idx="8"/>
          </p:nvPr>
        </p:nvSpPr>
        <p:spPr>
          <a:xfrm>
            <a:off x="4366698" y="3040971"/>
            <a:ext cx="1057500" cy="640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0070C0"/>
                </a:solidFill>
              </a:rPr>
              <a:t>04</a:t>
            </a:r>
            <a:endParaRPr dirty="0">
              <a:solidFill>
                <a:srgbClr val="0070C0"/>
              </a:solidFill>
            </a:endParaRPr>
          </a:p>
        </p:txBody>
      </p:sp>
      <p:sp>
        <p:nvSpPr>
          <p:cNvPr id="1476" name="Google Shape;1476;p37"/>
          <p:cNvSpPr txBox="1">
            <a:spLocks noGrp="1"/>
          </p:cNvSpPr>
          <p:nvPr>
            <p:ph type="subTitle" idx="13"/>
          </p:nvPr>
        </p:nvSpPr>
        <p:spPr>
          <a:xfrm>
            <a:off x="4366698" y="1918675"/>
            <a:ext cx="3233700" cy="40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dirty="0">
                <a:solidFill>
                  <a:srgbClr val="B8B400"/>
                </a:solidFill>
              </a:rPr>
              <a:t>Taux de pénétration</a:t>
            </a:r>
          </a:p>
        </p:txBody>
      </p:sp>
      <p:sp>
        <p:nvSpPr>
          <p:cNvPr id="1477" name="Google Shape;1477;p37"/>
          <p:cNvSpPr txBox="1">
            <a:spLocks noGrp="1"/>
          </p:cNvSpPr>
          <p:nvPr>
            <p:ph type="subTitle" idx="14"/>
          </p:nvPr>
        </p:nvSpPr>
        <p:spPr>
          <a:xfrm>
            <a:off x="720000" y="3614801"/>
            <a:ext cx="3233700" cy="40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dirty="0">
                <a:solidFill>
                  <a:schemeClr val="tx2">
                    <a:lumMod val="60000"/>
                    <a:lumOff val="40000"/>
                  </a:schemeClr>
                </a:solidFill>
              </a:rPr>
              <a:t>Trafic Voix</a:t>
            </a:r>
          </a:p>
        </p:txBody>
      </p:sp>
      <p:sp>
        <p:nvSpPr>
          <p:cNvPr id="1478" name="Google Shape;1478;p37"/>
          <p:cNvSpPr txBox="1">
            <a:spLocks noGrp="1"/>
          </p:cNvSpPr>
          <p:nvPr>
            <p:ph type="subTitle" idx="15"/>
          </p:nvPr>
        </p:nvSpPr>
        <p:spPr>
          <a:xfrm>
            <a:off x="4366698" y="3614801"/>
            <a:ext cx="4123154" cy="40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FR" dirty="0">
                <a:solidFill>
                  <a:srgbClr val="0070C0"/>
                </a:solidFill>
              </a:rPr>
              <a:t>Portabilité des numéros </a:t>
            </a:r>
          </a:p>
        </p:txBody>
      </p:sp>
      <p:sp>
        <p:nvSpPr>
          <p:cNvPr id="5" name="Sous-titre 4">
            <a:extLst>
              <a:ext uri="{FF2B5EF4-FFF2-40B4-BE49-F238E27FC236}">
                <a16:creationId xmlns:a16="http://schemas.microsoft.com/office/drawing/2014/main" id="{CF732220-B866-5F76-2DB0-861EBFFCA8B3}"/>
              </a:ext>
            </a:extLst>
          </p:cNvPr>
          <p:cNvSpPr>
            <a:spLocks noGrp="1"/>
          </p:cNvSpPr>
          <p:nvPr>
            <p:ph type="subTitle" idx="3"/>
          </p:nvPr>
        </p:nvSpPr>
        <p:spPr>
          <a:xfrm>
            <a:off x="720000" y="3940900"/>
            <a:ext cx="3113446" cy="604200"/>
          </a:xfrm>
        </p:spPr>
        <p:txBody>
          <a:bodyPr/>
          <a:lstStyle/>
          <a:p>
            <a:pPr marL="171450" indent="-171450" fontAlgn="auto">
              <a:spcBef>
                <a:spcPts val="0"/>
              </a:spcBef>
              <a:spcAft>
                <a:spcPts val="0"/>
              </a:spcAft>
              <a:buClr>
                <a:schemeClr val="tx2">
                  <a:lumMod val="40000"/>
                  <a:lumOff val="60000"/>
                </a:schemeClr>
              </a:buClr>
              <a:buFont typeface="Wingdings" panose="05000000000000000000" pitchFamily="2" charset="2"/>
              <a:buChar char="§"/>
            </a:pPr>
            <a:r>
              <a:rPr lang="fr-FR" sz="1400" kern="0" dirty="0">
                <a:solidFill>
                  <a:schemeClr val="tx2">
                    <a:lumMod val="60000"/>
                    <a:lumOff val="40000"/>
                  </a:schemeClr>
                </a:solidFill>
                <a:latin typeface="IBM Plex Mono" panose="020B0509050203000203" pitchFamily="49" charset="0"/>
                <a:cs typeface="Arial"/>
                <a:sym typeface="Arial"/>
              </a:rPr>
              <a:t>Trafic voix national</a:t>
            </a:r>
          </a:p>
          <a:p>
            <a:pPr marL="171450" indent="-171450" fontAlgn="auto">
              <a:spcBef>
                <a:spcPts val="0"/>
              </a:spcBef>
              <a:spcAft>
                <a:spcPts val="0"/>
              </a:spcAft>
              <a:buClr>
                <a:schemeClr val="tx2">
                  <a:lumMod val="40000"/>
                  <a:lumOff val="60000"/>
                </a:schemeClr>
              </a:buClr>
              <a:buFont typeface="Wingdings" panose="05000000000000000000" pitchFamily="2" charset="2"/>
              <a:buChar char="§"/>
            </a:pPr>
            <a:r>
              <a:rPr lang="fr-FR" sz="1400" kern="0" dirty="0">
                <a:solidFill>
                  <a:schemeClr val="tx2">
                    <a:lumMod val="60000"/>
                    <a:lumOff val="40000"/>
                  </a:schemeClr>
                </a:solidFill>
                <a:latin typeface="IBM Plex Mono" panose="020B0509050203000203" pitchFamily="49" charset="0"/>
                <a:cs typeface="Arial"/>
                <a:sym typeface="Arial"/>
              </a:rPr>
              <a:t>Trafic voix international</a:t>
            </a:r>
            <a:endParaRPr lang="fr-FR" sz="1400" kern="0" dirty="0">
              <a:solidFill>
                <a:schemeClr val="tx2">
                  <a:lumMod val="60000"/>
                  <a:lumOff val="40000"/>
                </a:schemeClr>
              </a:solidFill>
              <a:latin typeface="IBM Plex Mono" panose="020B0509050203000203" pitchFamily="49" charset="0"/>
              <a:cs typeface="Arial"/>
              <a:sym typeface="Fira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71E0947-B48D-4415-BDAF-B6DA364E99FA}"/>
              </a:ext>
            </a:extLst>
          </p:cNvPr>
          <p:cNvSpPr txBox="1">
            <a:spLocks/>
          </p:cNvSpPr>
          <p:nvPr/>
        </p:nvSpPr>
        <p:spPr bwMode="auto">
          <a:xfrm>
            <a:off x="5050501" y="858620"/>
            <a:ext cx="3954468" cy="564173"/>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Parts de marché RGS-90 fin  Février 2025 </a:t>
            </a:r>
          </a:p>
        </p:txBody>
      </p:sp>
      <p:sp>
        <p:nvSpPr>
          <p:cNvPr id="4" name="Espace réservé du contenu 2">
            <a:extLst>
              <a:ext uri="{FF2B5EF4-FFF2-40B4-BE49-F238E27FC236}">
                <a16:creationId xmlns:a16="http://schemas.microsoft.com/office/drawing/2014/main" id="{3BA335F1-EF13-4378-8058-765E4679EAB6}"/>
              </a:ext>
            </a:extLst>
          </p:cNvPr>
          <p:cNvSpPr txBox="1">
            <a:spLocks/>
          </p:cNvSpPr>
          <p:nvPr/>
        </p:nvSpPr>
        <p:spPr bwMode="auto">
          <a:xfrm>
            <a:off x="5547016" y="3273379"/>
            <a:ext cx="3371903" cy="336947"/>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du parc RGS-90</a:t>
            </a:r>
          </a:p>
        </p:txBody>
      </p:sp>
      <p:sp>
        <p:nvSpPr>
          <p:cNvPr id="5" name="ZoneTexte 4">
            <a:extLst>
              <a:ext uri="{FF2B5EF4-FFF2-40B4-BE49-F238E27FC236}">
                <a16:creationId xmlns:a16="http://schemas.microsoft.com/office/drawing/2014/main" id="{018E158D-5CEB-4AE8-8B59-CF8846F31F2E}"/>
              </a:ext>
            </a:extLst>
          </p:cNvPr>
          <p:cNvSpPr txBox="1"/>
          <p:nvPr/>
        </p:nvSpPr>
        <p:spPr>
          <a:xfrm>
            <a:off x="1752334" y="362306"/>
            <a:ext cx="2856764" cy="323165"/>
          </a:xfrm>
          <a:prstGeom prst="rect">
            <a:avLst/>
          </a:prstGeom>
          <a:noFill/>
        </p:spPr>
        <p:txBody>
          <a:bodyPr wrap="square" rtlCol="0">
            <a:spAutoFit/>
          </a:bodyPr>
          <a:lstStyle/>
          <a:p>
            <a:pPr algn="ctr">
              <a:spcBef>
                <a:spcPct val="0"/>
              </a:spcBef>
            </a:pPr>
            <a:r>
              <a:rPr lang="fr-FR" sz="1500" b="1" dirty="0">
                <a:solidFill>
                  <a:schemeClr val="accent1"/>
                </a:solidFill>
                <a:latin typeface="IBM Plex Mono" panose="020B0509050203000203" pitchFamily="49" charset="0"/>
                <a:ea typeface="+mj-ea"/>
                <a:cs typeface="+mj-cs"/>
              </a:rPr>
              <a:t>1. Abonnements</a:t>
            </a:r>
          </a:p>
        </p:txBody>
      </p:sp>
      <p:graphicFrame>
        <p:nvGraphicFramePr>
          <p:cNvPr id="6" name="Objet 5">
            <a:extLst>
              <a:ext uri="{FF2B5EF4-FFF2-40B4-BE49-F238E27FC236}">
                <a16:creationId xmlns:a16="http://schemas.microsoft.com/office/drawing/2014/main" id="{B3B165BF-1EF7-4E7E-B0F0-B343E7E51BAF}"/>
              </a:ext>
            </a:extLst>
          </p:cNvPr>
          <p:cNvGraphicFramePr>
            <a:graphicFrameLocks noChangeAspect="1"/>
          </p:cNvGraphicFramePr>
          <p:nvPr>
            <p:extLst>
              <p:ext uri="{D42A27DB-BD31-4B8C-83A1-F6EECF244321}">
                <p14:modId xmlns:p14="http://schemas.microsoft.com/office/powerpoint/2010/main" val="409535600"/>
              </p:ext>
            </p:extLst>
          </p:nvPr>
        </p:nvGraphicFramePr>
        <p:xfrm>
          <a:off x="5050501" y="3560542"/>
          <a:ext cx="4088006" cy="1236662"/>
        </p:xfrm>
        <a:graphic>
          <a:graphicData uri="http://schemas.openxmlformats.org/presentationml/2006/ole">
            <mc:AlternateContent xmlns:mc="http://schemas.openxmlformats.org/markup-compatibility/2006">
              <mc:Choice xmlns:v="urn:schemas-microsoft-com:vml" Requires="v">
                <p:oleObj spid="_x0000_s1035" name="Worksheet" r:id="rId4" imgW="4962349" imgH="1285875" progId="Excel.Sheet.8">
                  <p:link updateAutomatic="1"/>
                </p:oleObj>
              </mc:Choice>
              <mc:Fallback>
                <p:oleObj name="Worksheet" r:id="rId4" imgW="4962349" imgH="1285875" progId="Excel.Sheet.8">
                  <p:link updateAutomatic="1"/>
                  <p:pic>
                    <p:nvPicPr>
                      <p:cNvPr id="6" name="Objet 5">
                        <a:extLst>
                          <a:ext uri="{FF2B5EF4-FFF2-40B4-BE49-F238E27FC236}">
                            <a16:creationId xmlns:a16="http://schemas.microsoft.com/office/drawing/2014/main" id="{B3B165BF-1EF7-4E7E-B0F0-B343E7E51BAF}"/>
                          </a:ext>
                        </a:extLst>
                      </p:cNvPr>
                      <p:cNvPicPr/>
                      <p:nvPr/>
                    </p:nvPicPr>
                    <p:blipFill>
                      <a:blip r:embed="rId5"/>
                      <a:stretch>
                        <a:fillRect/>
                      </a:stretch>
                    </p:blipFill>
                    <p:spPr>
                      <a:xfrm>
                        <a:off x="5050501" y="3560542"/>
                        <a:ext cx="4088006" cy="1236662"/>
                      </a:xfrm>
                      <a:prstGeom prst="rect">
                        <a:avLst/>
                      </a:prstGeom>
                    </p:spPr>
                  </p:pic>
                </p:oleObj>
              </mc:Fallback>
            </mc:AlternateContent>
          </a:graphicData>
        </a:graphic>
      </p:graphicFrame>
      <p:graphicFrame>
        <p:nvGraphicFramePr>
          <p:cNvPr id="7" name="Graphique 6">
            <a:extLst>
              <a:ext uri="{FF2B5EF4-FFF2-40B4-BE49-F238E27FC236}">
                <a16:creationId xmlns:a16="http://schemas.microsoft.com/office/drawing/2014/main" id="{683A39ED-9634-4A84-91C1-0DCE1A92B498}"/>
              </a:ext>
            </a:extLst>
          </p:cNvPr>
          <p:cNvGraphicFramePr>
            <a:graphicFrameLocks noGrp="1"/>
          </p:cNvGraphicFramePr>
          <p:nvPr>
            <p:extLst>
              <p:ext uri="{D42A27DB-BD31-4B8C-83A1-F6EECF244321}">
                <p14:modId xmlns:p14="http://schemas.microsoft.com/office/powerpoint/2010/main" val="3398004361"/>
              </p:ext>
            </p:extLst>
          </p:nvPr>
        </p:nvGraphicFramePr>
        <p:xfrm>
          <a:off x="72143" y="2822245"/>
          <a:ext cx="4473897" cy="118815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Graphique 7">
            <a:extLst>
              <a:ext uri="{FF2B5EF4-FFF2-40B4-BE49-F238E27FC236}">
                <a16:creationId xmlns:a16="http://schemas.microsoft.com/office/drawing/2014/main" id="{6375E0EC-0901-48CC-BB12-6C71A2D03CFC}"/>
              </a:ext>
            </a:extLst>
          </p:cNvPr>
          <p:cNvGraphicFramePr>
            <a:graphicFrameLocks noGrp="1"/>
          </p:cNvGraphicFramePr>
          <p:nvPr>
            <p:extLst>
              <p:ext uri="{D42A27DB-BD31-4B8C-83A1-F6EECF244321}">
                <p14:modId xmlns:p14="http://schemas.microsoft.com/office/powerpoint/2010/main" val="4289794864"/>
              </p:ext>
            </p:extLst>
          </p:nvPr>
        </p:nvGraphicFramePr>
        <p:xfrm>
          <a:off x="5465298" y="1223889"/>
          <a:ext cx="3240958" cy="188142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Objet 8">
            <a:extLst>
              <a:ext uri="{FF2B5EF4-FFF2-40B4-BE49-F238E27FC236}">
                <a16:creationId xmlns:a16="http://schemas.microsoft.com/office/drawing/2014/main" id="{77705B44-5389-4D61-A63F-E8CA6FCFD56A}"/>
              </a:ext>
            </a:extLst>
          </p:cNvPr>
          <p:cNvGraphicFramePr>
            <a:graphicFrameLocks noChangeAspect="1"/>
          </p:cNvGraphicFramePr>
          <p:nvPr>
            <p:extLst>
              <p:ext uri="{D42A27DB-BD31-4B8C-83A1-F6EECF244321}">
                <p14:modId xmlns:p14="http://schemas.microsoft.com/office/powerpoint/2010/main" val="3832607747"/>
              </p:ext>
            </p:extLst>
          </p:nvPr>
        </p:nvGraphicFramePr>
        <p:xfrm>
          <a:off x="139031" y="1089025"/>
          <a:ext cx="5027554" cy="1131888"/>
        </p:xfrm>
        <a:graphic>
          <a:graphicData uri="http://schemas.openxmlformats.org/presentationml/2006/ole">
            <mc:AlternateContent xmlns:mc="http://schemas.openxmlformats.org/markup-compatibility/2006">
              <mc:Choice xmlns:v="urn:schemas-microsoft-com:vml" Requires="v">
                <p:oleObj spid="_x0000_s1036" name="Worksheet" r:id="rId8" imgW="10353851" imgH="1323875" progId="Excel.Sheet.8">
                  <p:link updateAutomatic="1"/>
                </p:oleObj>
              </mc:Choice>
              <mc:Fallback>
                <p:oleObj name="Worksheet" r:id="rId8" imgW="10353851" imgH="1323875" progId="Excel.Sheet.8">
                  <p:link updateAutomatic="1"/>
                  <p:pic>
                    <p:nvPicPr>
                      <p:cNvPr id="9" name="Objet 8">
                        <a:extLst>
                          <a:ext uri="{FF2B5EF4-FFF2-40B4-BE49-F238E27FC236}">
                            <a16:creationId xmlns:a16="http://schemas.microsoft.com/office/drawing/2014/main" id="{77705B44-5389-4D61-A63F-E8CA6FCFD56A}"/>
                          </a:ext>
                        </a:extLst>
                      </p:cNvPr>
                      <p:cNvPicPr/>
                      <p:nvPr/>
                    </p:nvPicPr>
                    <p:blipFill>
                      <a:blip r:embed="rId9"/>
                      <a:stretch>
                        <a:fillRect/>
                      </a:stretch>
                    </p:blipFill>
                    <p:spPr>
                      <a:xfrm>
                        <a:off x="139031" y="1089025"/>
                        <a:ext cx="5027554" cy="1131888"/>
                      </a:xfrm>
                      <a:prstGeom prst="rect">
                        <a:avLst/>
                      </a:prstGeom>
                    </p:spPr>
                  </p:pic>
                </p:oleObj>
              </mc:Fallback>
            </mc:AlternateContent>
          </a:graphicData>
        </a:graphic>
      </p:graphicFrame>
      <p:graphicFrame>
        <p:nvGraphicFramePr>
          <p:cNvPr id="10" name="Objet 9">
            <a:extLst>
              <a:ext uri="{FF2B5EF4-FFF2-40B4-BE49-F238E27FC236}">
                <a16:creationId xmlns:a16="http://schemas.microsoft.com/office/drawing/2014/main" id="{39668316-99E3-4173-94AA-D94AA099F258}"/>
              </a:ext>
            </a:extLst>
          </p:cNvPr>
          <p:cNvGraphicFramePr>
            <a:graphicFrameLocks noChangeAspect="1"/>
          </p:cNvGraphicFramePr>
          <p:nvPr>
            <p:extLst>
              <p:ext uri="{D42A27DB-BD31-4B8C-83A1-F6EECF244321}">
                <p14:modId xmlns:p14="http://schemas.microsoft.com/office/powerpoint/2010/main" val="201771446"/>
              </p:ext>
            </p:extLst>
          </p:nvPr>
        </p:nvGraphicFramePr>
        <p:xfrm>
          <a:off x="9962" y="4118560"/>
          <a:ext cx="4838700" cy="642938"/>
        </p:xfrm>
        <a:graphic>
          <a:graphicData uri="http://schemas.openxmlformats.org/presentationml/2006/ole">
            <mc:AlternateContent xmlns:mc="http://schemas.openxmlformats.org/markup-compatibility/2006">
              <mc:Choice xmlns:v="urn:schemas-microsoft-com:vml" Requires="v">
                <p:oleObj spid="_x0000_s1037" name="Worksheet" r:id="rId10" imgW="7019749" imgH="723928" progId="Excel.Sheet.8">
                  <p:link updateAutomatic="1"/>
                </p:oleObj>
              </mc:Choice>
              <mc:Fallback>
                <p:oleObj name="Worksheet" r:id="rId10" imgW="7019749" imgH="723928" progId="Excel.Sheet.8">
                  <p:link updateAutomatic="1"/>
                  <p:pic>
                    <p:nvPicPr>
                      <p:cNvPr id="10" name="Objet 9">
                        <a:extLst>
                          <a:ext uri="{FF2B5EF4-FFF2-40B4-BE49-F238E27FC236}">
                            <a16:creationId xmlns:a16="http://schemas.microsoft.com/office/drawing/2014/main" id="{39668316-99E3-4173-94AA-D94AA099F258}"/>
                          </a:ext>
                        </a:extLst>
                      </p:cNvPr>
                      <p:cNvPicPr/>
                      <p:nvPr/>
                    </p:nvPicPr>
                    <p:blipFill>
                      <a:blip r:embed="rId11"/>
                      <a:stretch>
                        <a:fillRect/>
                      </a:stretch>
                    </p:blipFill>
                    <p:spPr>
                      <a:xfrm>
                        <a:off x="9962" y="4118560"/>
                        <a:ext cx="4838700" cy="642938"/>
                      </a:xfrm>
                      <a:prstGeom prst="rect">
                        <a:avLst/>
                      </a:prstGeom>
                    </p:spPr>
                  </p:pic>
                </p:oleObj>
              </mc:Fallback>
            </mc:AlternateContent>
          </a:graphicData>
        </a:graphic>
      </p:graphicFrame>
      <p:sp>
        <p:nvSpPr>
          <p:cNvPr id="11" name="Espace réservé du contenu 2">
            <a:extLst>
              <a:ext uri="{FF2B5EF4-FFF2-40B4-BE49-F238E27FC236}">
                <a16:creationId xmlns:a16="http://schemas.microsoft.com/office/drawing/2014/main" id="{0383D465-4B1C-4C00-BD9B-AF28439EFA8C}"/>
              </a:ext>
            </a:extLst>
          </p:cNvPr>
          <p:cNvSpPr txBox="1">
            <a:spLocks/>
          </p:cNvSpPr>
          <p:nvPr/>
        </p:nvSpPr>
        <p:spPr bwMode="auto">
          <a:xfrm>
            <a:off x="775928" y="784214"/>
            <a:ext cx="3954468" cy="336947"/>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dirty="0">
                <a:solidFill>
                  <a:schemeClr val="accent1">
                    <a:lumMod val="40000"/>
                    <a:lumOff val="60000"/>
                  </a:schemeClr>
                </a:solidFill>
                <a:latin typeface="Philosopher" panose="02000503000000020004" pitchFamily="2" charset="0"/>
              </a:rPr>
              <a:t>Parc </a:t>
            </a:r>
            <a:r>
              <a:rPr lang="fr-FR" sz="1000" u="sng" dirty="0">
                <a:solidFill>
                  <a:schemeClr val="accent1">
                    <a:lumMod val="40000"/>
                    <a:lumOff val="60000"/>
                  </a:schemeClr>
                </a:solidFill>
                <a:latin typeface="Philosopher" panose="02000503000000020004" pitchFamily="2" charset="0"/>
              </a:rPr>
              <a:t>RGS-90</a:t>
            </a:r>
            <a:r>
              <a:rPr lang="fr-FR" sz="1000" dirty="0">
                <a:solidFill>
                  <a:schemeClr val="accent1">
                    <a:lumMod val="40000"/>
                    <a:lumOff val="60000"/>
                  </a:schemeClr>
                </a:solidFill>
                <a:latin typeface="Philosopher" panose="02000503000000020004" pitchFamily="2" charset="0"/>
              </a:rPr>
              <a:t> fin  Février 2025 </a:t>
            </a:r>
          </a:p>
          <a:p>
            <a:pPr marL="0" indent="0" algn="ctr">
              <a:buNone/>
            </a:pPr>
            <a:endParaRPr lang="fr-FR" sz="1000" dirty="0">
              <a:solidFill>
                <a:schemeClr val="accent2">
                  <a:lumMod val="50000"/>
                </a:schemeClr>
              </a:solidFill>
              <a:latin typeface="Philosopher" panose="02000503000000020004" pitchFamily="2" charset="0"/>
            </a:endParaRPr>
          </a:p>
        </p:txBody>
      </p:sp>
      <p:sp>
        <p:nvSpPr>
          <p:cNvPr id="12" name="Espace réservé du contenu 2">
            <a:extLst>
              <a:ext uri="{FF2B5EF4-FFF2-40B4-BE49-F238E27FC236}">
                <a16:creationId xmlns:a16="http://schemas.microsoft.com/office/drawing/2014/main" id="{0F2E1F69-2699-4CCC-84A4-E78C210C540E}"/>
              </a:ext>
            </a:extLst>
          </p:cNvPr>
          <p:cNvSpPr txBox="1">
            <a:spLocks/>
          </p:cNvSpPr>
          <p:nvPr/>
        </p:nvSpPr>
        <p:spPr bwMode="auto">
          <a:xfrm>
            <a:off x="-59216" y="2589674"/>
            <a:ext cx="4631216" cy="352419"/>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mensuelle du parc                           </a:t>
            </a:r>
          </a:p>
          <a:p>
            <a:r>
              <a:rPr lang="fr-FR" u="sng" dirty="0">
                <a:solidFill>
                  <a:schemeClr val="accent1">
                    <a:lumMod val="40000"/>
                    <a:lumOff val="60000"/>
                  </a:schemeClr>
                </a:solidFill>
              </a:rPr>
              <a:t>  de la téléphonie mobile RGS-90</a:t>
            </a:r>
          </a:p>
        </p:txBody>
      </p:sp>
      <p:sp>
        <p:nvSpPr>
          <p:cNvPr id="13" name="Espace réservé du contenu 2">
            <a:extLst>
              <a:ext uri="{FF2B5EF4-FFF2-40B4-BE49-F238E27FC236}">
                <a16:creationId xmlns:a16="http://schemas.microsoft.com/office/drawing/2014/main" id="{AA623BA6-ABC5-4A19-920D-C65A987742BA}"/>
              </a:ext>
            </a:extLst>
          </p:cNvPr>
          <p:cNvSpPr txBox="1">
            <a:spLocks/>
          </p:cNvSpPr>
          <p:nvPr/>
        </p:nvSpPr>
        <p:spPr bwMode="auto">
          <a:xfrm>
            <a:off x="344834" y="3906025"/>
            <a:ext cx="3371903" cy="336947"/>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Parc RGS-180 fin  Février 2025 </a:t>
            </a:r>
          </a:p>
        </p:txBody>
      </p:sp>
      <p:sp>
        <p:nvSpPr>
          <p:cNvPr id="17" name="Espace réservé du numéro de diapositive 3">
            <a:extLst>
              <a:ext uri="{FF2B5EF4-FFF2-40B4-BE49-F238E27FC236}">
                <a16:creationId xmlns:a16="http://schemas.microsoft.com/office/drawing/2014/main" id="{07E1ED6F-7550-4B81-BFD7-C5053121CB4F}"/>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latin typeface="Philosopher" panose="02000503000000020004" pitchFamily="2" charset="0"/>
              </a:rPr>
              <a:t>Tableau de Bord Mensuel – Téléphonie Mobile –  Février 2025 – page </a:t>
            </a:r>
            <a:fld id="{F19A284B-DA03-43B1-BE25-D75F61533C81}" type="slidenum">
              <a:rPr lang="fr-FR" sz="675" i="1">
                <a:solidFill>
                  <a:schemeClr val="accent4">
                    <a:lumMod val="75000"/>
                  </a:schemeClr>
                </a:solidFill>
                <a:latin typeface="Philosopher" panose="02000503000000020004" pitchFamily="2" charset="0"/>
              </a:rPr>
              <a:pPr algn="ctr">
                <a:defRPr/>
              </a:pPr>
              <a:t>3</a:t>
            </a:fld>
            <a:endParaRPr lang="fr-FR" sz="675" i="1" dirty="0">
              <a:solidFill>
                <a:schemeClr val="accent4">
                  <a:lumMod val="75000"/>
                </a:schemeClr>
              </a:solidFill>
              <a:latin typeface="Philosopher" panose="02000503000000020004" pitchFamily="2" charset="0"/>
            </a:endParaRPr>
          </a:p>
        </p:txBody>
      </p:sp>
      <p:sp>
        <p:nvSpPr>
          <p:cNvPr id="2" name="ZoneTexte 1">
            <a:extLst>
              <a:ext uri="{FF2B5EF4-FFF2-40B4-BE49-F238E27FC236}">
                <a16:creationId xmlns:a16="http://schemas.microsoft.com/office/drawing/2014/main" id="{5F970FD2-E374-696E-6760-4FBDA0BA9F49}"/>
              </a:ext>
            </a:extLst>
          </p:cNvPr>
          <p:cNvSpPr txBox="1"/>
          <p:nvPr/>
        </p:nvSpPr>
        <p:spPr>
          <a:xfrm>
            <a:off x="139031" y="2217250"/>
            <a:ext cx="3956447" cy="415498"/>
          </a:xfrm>
          <a:prstGeom prst="rect">
            <a:avLst/>
          </a:prstGeom>
          <a:noFill/>
        </p:spPr>
        <p:txBody>
          <a:bodyPr wrap="square" rtlCol="0">
            <a:spAutoFit/>
          </a:bodyPr>
          <a:lstStyle/>
          <a:p>
            <a:pPr marL="128588" indent="-128588">
              <a:buFont typeface="Arial" panose="020B0604020202020204" pitchFamily="34" charset="0"/>
              <a:buChar char="•"/>
            </a:pPr>
            <a:r>
              <a:rPr lang="fr-FR" sz="700" dirty="0">
                <a:latin typeface="Philosopher" panose="02000503000000020004" pitchFamily="2" charset="0"/>
              </a:rPr>
              <a:t>*3C dans les anciens rapports ; </a:t>
            </a:r>
          </a:p>
          <a:p>
            <a:pPr marL="128588" indent="-128588">
              <a:buFont typeface="Arial" panose="020B0604020202020204" pitchFamily="34" charset="0"/>
              <a:buChar char="•"/>
            </a:pPr>
            <a:r>
              <a:rPr lang="fr-FR" sz="700" dirty="0">
                <a:latin typeface="Philosopher" panose="02000503000000020004" pitchFamily="2" charset="0"/>
              </a:rPr>
              <a:t>Le parc de </a:t>
            </a:r>
            <a:r>
              <a:rPr lang="fr-FR" sz="700" dirty="0" err="1">
                <a:latin typeface="Philosopher" panose="02000503000000020004" pitchFamily="2" charset="0"/>
              </a:rPr>
              <a:t>Lycamobile</a:t>
            </a:r>
            <a:r>
              <a:rPr lang="fr-FR" sz="700" dirty="0">
                <a:latin typeface="Philosopher" panose="02000503000000020004" pitchFamily="2" charset="0"/>
              </a:rPr>
              <a:t> est estimé pour le mois de Février,</a:t>
            </a:r>
          </a:p>
          <a:p>
            <a:pPr marL="128588" indent="-128588">
              <a:buFont typeface="Arial" panose="020B0604020202020204" pitchFamily="34" charset="0"/>
              <a:buChar char="•"/>
            </a:pPr>
            <a:r>
              <a:rPr lang="fr-FR" sz="700" dirty="0">
                <a:latin typeface="Philosopher" panose="02000503000000020004" pitchFamily="2" charset="0"/>
              </a:rPr>
              <a:t>Les chiffres d’</a:t>
            </a:r>
            <a:r>
              <a:rPr lang="fr-FR" sz="700" dirty="0" err="1">
                <a:latin typeface="Philosopher" panose="02000503000000020004" pitchFamily="2" charset="0"/>
              </a:rPr>
              <a:t>Asel</a:t>
            </a:r>
            <a:r>
              <a:rPr lang="fr-FR" sz="700" dirty="0">
                <a:latin typeface="Philosopher" panose="02000503000000020004" pitchFamily="2" charset="0"/>
              </a:rPr>
              <a:t> mobile &amp; Lycamobile  seront mis à jour dès la régularisation de sa situation </a:t>
            </a:r>
          </a:p>
        </p:txBody>
      </p:sp>
      <p:sp>
        <p:nvSpPr>
          <p:cNvPr id="15" name="ZoneTexte 14">
            <a:extLst>
              <a:ext uri="{FF2B5EF4-FFF2-40B4-BE49-F238E27FC236}">
                <a16:creationId xmlns:a16="http://schemas.microsoft.com/office/drawing/2014/main" id="{02694962-EFCE-2944-4EAC-184F74AB4892}"/>
              </a:ext>
            </a:extLst>
          </p:cNvPr>
          <p:cNvSpPr txBox="1"/>
          <p:nvPr/>
        </p:nvSpPr>
        <p:spPr>
          <a:xfrm>
            <a:off x="281355" y="4743562"/>
            <a:ext cx="5570806" cy="200055"/>
          </a:xfrm>
          <a:prstGeom prst="rect">
            <a:avLst/>
          </a:prstGeom>
          <a:noFill/>
        </p:spPr>
        <p:txBody>
          <a:bodyPr wrap="square">
            <a:spAutoFit/>
          </a:bodyPr>
          <a:lstStyle/>
          <a:p>
            <a:pPr marL="128588" indent="-128588">
              <a:buFont typeface="Arial" panose="020B0604020202020204" pitchFamily="34" charset="0"/>
              <a:buChar char="•"/>
            </a:pPr>
            <a:r>
              <a:rPr lang="fr-FR" sz="700" dirty="0">
                <a:latin typeface="Philosopher" panose="02000503000000020004" pitchFamily="2" charset="0"/>
              </a:rPr>
              <a:t>Le parc de </a:t>
            </a:r>
            <a:r>
              <a:rPr lang="fr-FR" sz="700" dirty="0" err="1">
                <a:latin typeface="Philosopher" panose="02000503000000020004" pitchFamily="2" charset="0"/>
              </a:rPr>
              <a:t>Lycamobile</a:t>
            </a:r>
            <a:r>
              <a:rPr lang="fr-FR" sz="700" dirty="0">
                <a:latin typeface="Philosopher" panose="02000503000000020004" pitchFamily="2" charset="0"/>
              </a:rPr>
              <a:t> est estimé pour le mois de Février,</a:t>
            </a:r>
          </a:p>
        </p:txBody>
      </p:sp>
    </p:spTree>
    <p:extLst>
      <p:ext uri="{BB962C8B-B14F-4D97-AF65-F5344CB8AC3E}">
        <p14:creationId xmlns:p14="http://schemas.microsoft.com/office/powerpoint/2010/main" val="397596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6AF4DE9A-3AD6-4F50-AACA-57CFE63B1A1D}"/>
              </a:ext>
            </a:extLst>
          </p:cNvPr>
          <p:cNvSpPr txBox="1">
            <a:spLocks/>
          </p:cNvSpPr>
          <p:nvPr/>
        </p:nvSpPr>
        <p:spPr bwMode="auto">
          <a:xfrm>
            <a:off x="2546775" y="411511"/>
            <a:ext cx="4050450" cy="405092"/>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accent1">
                    <a:lumMod val="40000"/>
                    <a:lumOff val="60000"/>
                  </a:schemeClr>
                </a:solidFill>
                <a:latin typeface="Philosopher" panose="02000503000000020004" pitchFamily="2" charset="0"/>
              </a:rPr>
              <a:t>Évolution mensuelle du parc de la téléphonie mobile </a:t>
            </a:r>
          </a:p>
          <a:p>
            <a:pPr marL="0" indent="0" algn="ctr">
              <a:buNone/>
            </a:pPr>
            <a:r>
              <a:rPr lang="fr-FR" sz="1000" u="sng" dirty="0">
                <a:solidFill>
                  <a:schemeClr val="accent1">
                    <a:lumMod val="40000"/>
                    <a:lumOff val="60000"/>
                  </a:schemeClr>
                </a:solidFill>
                <a:latin typeface="Philosopher" panose="02000503000000020004" pitchFamily="2" charset="0"/>
              </a:rPr>
              <a:t>(RGS-90) par opérateur</a:t>
            </a:r>
          </a:p>
          <a:p>
            <a:pPr marL="0" indent="0">
              <a:buNone/>
            </a:pPr>
            <a:endParaRPr lang="fr-FR" sz="900" u="sng" dirty="0">
              <a:solidFill>
                <a:schemeClr val="accent1">
                  <a:lumMod val="40000"/>
                  <a:lumOff val="60000"/>
                </a:schemeClr>
              </a:solidFill>
              <a:latin typeface="+mj-lt"/>
            </a:endParaRPr>
          </a:p>
        </p:txBody>
      </p:sp>
      <p:sp>
        <p:nvSpPr>
          <p:cNvPr id="3" name="Espace réservé du contenu 2">
            <a:extLst>
              <a:ext uri="{FF2B5EF4-FFF2-40B4-BE49-F238E27FC236}">
                <a16:creationId xmlns:a16="http://schemas.microsoft.com/office/drawing/2014/main" id="{E07DEE93-CDDE-482F-9888-C0C2A3AE1B59}"/>
              </a:ext>
            </a:extLst>
          </p:cNvPr>
          <p:cNvSpPr txBox="1">
            <a:spLocks/>
          </p:cNvSpPr>
          <p:nvPr/>
        </p:nvSpPr>
        <p:spPr bwMode="auto">
          <a:xfrm>
            <a:off x="582816" y="2516845"/>
            <a:ext cx="3333851" cy="405091"/>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mensuelle des parts de marché       </a:t>
            </a:r>
          </a:p>
          <a:p>
            <a:r>
              <a:rPr lang="fr-FR" u="sng" dirty="0">
                <a:solidFill>
                  <a:schemeClr val="accent1">
                    <a:lumMod val="40000"/>
                    <a:lumOff val="60000"/>
                  </a:schemeClr>
                </a:solidFill>
              </a:rPr>
              <a:t>des abonnements (RGS-90)par opérateur</a:t>
            </a:r>
          </a:p>
          <a:p>
            <a:endParaRPr lang="fr-FR" u="sng" dirty="0">
              <a:solidFill>
                <a:schemeClr val="accent1">
                  <a:lumMod val="40000"/>
                  <a:lumOff val="60000"/>
                </a:schemeClr>
              </a:solidFill>
            </a:endParaRPr>
          </a:p>
          <a:p>
            <a:endParaRPr lang="fr-FR" u="sng" dirty="0">
              <a:solidFill>
                <a:schemeClr val="accent1">
                  <a:lumMod val="40000"/>
                  <a:lumOff val="60000"/>
                </a:schemeClr>
              </a:solidFill>
            </a:endParaRPr>
          </a:p>
          <a:p>
            <a:endParaRPr lang="fr-FR" u="sng" dirty="0">
              <a:solidFill>
                <a:schemeClr val="accent1">
                  <a:lumMod val="40000"/>
                  <a:lumOff val="60000"/>
                </a:schemeClr>
              </a:solidFill>
            </a:endParaRPr>
          </a:p>
          <a:p>
            <a:endParaRPr lang="fr-FR" u="sng" dirty="0">
              <a:solidFill>
                <a:schemeClr val="accent1">
                  <a:lumMod val="40000"/>
                  <a:lumOff val="60000"/>
                </a:schemeClr>
              </a:solidFill>
            </a:endParaRPr>
          </a:p>
          <a:p>
            <a:endParaRPr lang="fr-FR" u="sng" dirty="0">
              <a:solidFill>
                <a:schemeClr val="accent1">
                  <a:lumMod val="40000"/>
                  <a:lumOff val="60000"/>
                </a:schemeClr>
              </a:solidFill>
            </a:endParaRPr>
          </a:p>
          <a:p>
            <a:endParaRPr lang="fr-FR" u="sng" dirty="0">
              <a:solidFill>
                <a:schemeClr val="accent1">
                  <a:lumMod val="40000"/>
                  <a:lumOff val="60000"/>
                </a:schemeClr>
              </a:solidFill>
            </a:endParaRPr>
          </a:p>
        </p:txBody>
      </p:sp>
      <p:sp>
        <p:nvSpPr>
          <p:cNvPr id="4" name="Espace réservé du contenu 2">
            <a:extLst>
              <a:ext uri="{FF2B5EF4-FFF2-40B4-BE49-F238E27FC236}">
                <a16:creationId xmlns:a16="http://schemas.microsoft.com/office/drawing/2014/main" id="{61B35E72-F8D6-4C2E-AD3E-7C9C5B65EF44}"/>
              </a:ext>
            </a:extLst>
          </p:cNvPr>
          <p:cNvSpPr txBox="1">
            <a:spLocks/>
          </p:cNvSpPr>
          <p:nvPr/>
        </p:nvSpPr>
        <p:spPr bwMode="auto">
          <a:xfrm>
            <a:off x="5570502" y="2506539"/>
            <a:ext cx="3247937" cy="405091"/>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Font typeface="Wingdings 2" pitchFamily="18" charset="2"/>
              <a:buNone/>
              <a:defRPr sz="1000" u="sng" kern="1200">
                <a:solidFill>
                  <a:schemeClr val="accent1">
                    <a:lumMod val="40000"/>
                    <a:lumOff val="6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dirty="0"/>
              <a:t>Évolution des parts de marché</a:t>
            </a:r>
          </a:p>
          <a:p>
            <a:r>
              <a:rPr lang="fr-FR" dirty="0"/>
              <a:t>des abonnements (RGS-90)</a:t>
            </a:r>
          </a:p>
        </p:txBody>
      </p:sp>
      <p:graphicFrame>
        <p:nvGraphicFramePr>
          <p:cNvPr id="5" name="Graphique 4">
            <a:extLst>
              <a:ext uri="{FF2B5EF4-FFF2-40B4-BE49-F238E27FC236}">
                <a16:creationId xmlns:a16="http://schemas.microsoft.com/office/drawing/2014/main" id="{EAFB7AAE-8453-476C-8699-4B03114BF142}"/>
              </a:ext>
            </a:extLst>
          </p:cNvPr>
          <p:cNvGraphicFramePr>
            <a:graphicFrameLocks noGrp="1"/>
          </p:cNvGraphicFramePr>
          <p:nvPr>
            <p:extLst>
              <p:ext uri="{D42A27DB-BD31-4B8C-83A1-F6EECF244321}">
                <p14:modId xmlns:p14="http://schemas.microsoft.com/office/powerpoint/2010/main" val="4155825843"/>
              </p:ext>
            </p:extLst>
          </p:nvPr>
        </p:nvGraphicFramePr>
        <p:xfrm>
          <a:off x="1610752" y="763904"/>
          <a:ext cx="6203852" cy="16541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Graphique 5">
            <a:extLst>
              <a:ext uri="{FF2B5EF4-FFF2-40B4-BE49-F238E27FC236}">
                <a16:creationId xmlns:a16="http://schemas.microsoft.com/office/drawing/2014/main" id="{D2533101-9FCC-4A08-B7EB-63A5BDEF5AAD}"/>
              </a:ext>
            </a:extLst>
          </p:cNvPr>
          <p:cNvGraphicFramePr>
            <a:graphicFrameLocks noGrp="1"/>
          </p:cNvGraphicFramePr>
          <p:nvPr>
            <p:extLst>
              <p:ext uri="{D42A27DB-BD31-4B8C-83A1-F6EECF244321}">
                <p14:modId xmlns:p14="http://schemas.microsoft.com/office/powerpoint/2010/main" val="1553478386"/>
              </p:ext>
            </p:extLst>
          </p:nvPr>
        </p:nvGraphicFramePr>
        <p:xfrm>
          <a:off x="191634" y="2881935"/>
          <a:ext cx="4106777" cy="16541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Objet 6">
            <a:extLst>
              <a:ext uri="{FF2B5EF4-FFF2-40B4-BE49-F238E27FC236}">
                <a16:creationId xmlns:a16="http://schemas.microsoft.com/office/drawing/2014/main" id="{E13F39F6-A2A3-4B50-B8FD-E734CDF2EE40}"/>
              </a:ext>
            </a:extLst>
          </p:cNvPr>
          <p:cNvGraphicFramePr>
            <a:graphicFrameLocks noChangeAspect="1"/>
          </p:cNvGraphicFramePr>
          <p:nvPr>
            <p:extLst>
              <p:ext uri="{D42A27DB-BD31-4B8C-83A1-F6EECF244321}">
                <p14:modId xmlns:p14="http://schemas.microsoft.com/office/powerpoint/2010/main" val="2884148675"/>
              </p:ext>
            </p:extLst>
          </p:nvPr>
        </p:nvGraphicFramePr>
        <p:xfrm>
          <a:off x="4648200" y="3014663"/>
          <a:ext cx="4383258" cy="1381125"/>
        </p:xfrm>
        <a:graphic>
          <a:graphicData uri="http://schemas.openxmlformats.org/presentationml/2006/ole">
            <mc:AlternateContent xmlns:mc="http://schemas.openxmlformats.org/markup-compatibility/2006">
              <mc:Choice xmlns:v="urn:schemas-microsoft-com:vml" Requires="v">
                <p:oleObj spid="_x0000_s2053" name="Worksheet" r:id="rId6" imgW="4962349" imgH="1609839" progId="Excel.Sheet.8">
                  <p:link updateAutomatic="1"/>
                </p:oleObj>
              </mc:Choice>
              <mc:Fallback>
                <p:oleObj name="Worksheet" r:id="rId6" imgW="4962349" imgH="1609839" progId="Excel.Sheet.8">
                  <p:link updateAutomatic="1"/>
                  <p:pic>
                    <p:nvPicPr>
                      <p:cNvPr id="7" name="Objet 6">
                        <a:extLst>
                          <a:ext uri="{FF2B5EF4-FFF2-40B4-BE49-F238E27FC236}">
                            <a16:creationId xmlns:a16="http://schemas.microsoft.com/office/drawing/2014/main" id="{E13F39F6-A2A3-4B50-B8FD-E734CDF2EE40}"/>
                          </a:ext>
                        </a:extLst>
                      </p:cNvPr>
                      <p:cNvPicPr/>
                      <p:nvPr/>
                    </p:nvPicPr>
                    <p:blipFill>
                      <a:blip r:embed="rId7"/>
                      <a:stretch>
                        <a:fillRect/>
                      </a:stretch>
                    </p:blipFill>
                    <p:spPr>
                      <a:xfrm>
                        <a:off x="4648200" y="3014663"/>
                        <a:ext cx="4383258" cy="1381125"/>
                      </a:xfrm>
                      <a:prstGeom prst="rect">
                        <a:avLst/>
                      </a:prstGeom>
                    </p:spPr>
                  </p:pic>
                </p:oleObj>
              </mc:Fallback>
            </mc:AlternateContent>
          </a:graphicData>
        </a:graphic>
      </p:graphicFrame>
      <p:sp>
        <p:nvSpPr>
          <p:cNvPr id="9" name="Espace réservé du numéro de diapositive 3">
            <a:extLst>
              <a:ext uri="{FF2B5EF4-FFF2-40B4-BE49-F238E27FC236}">
                <a16:creationId xmlns:a16="http://schemas.microsoft.com/office/drawing/2014/main" id="{364C8B7A-1743-4E80-9E9F-627491C7E6BE}"/>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4</a:t>
            </a:fld>
            <a:endParaRPr lang="fr-FR" sz="675" i="1" dirty="0">
              <a:solidFill>
                <a:schemeClr val="accent4">
                  <a:lumMod val="75000"/>
                </a:schemeClr>
              </a:solidFill>
            </a:endParaRPr>
          </a:p>
        </p:txBody>
      </p:sp>
      <p:sp>
        <p:nvSpPr>
          <p:cNvPr id="11" name="ZoneTexte 10">
            <a:extLst>
              <a:ext uri="{FF2B5EF4-FFF2-40B4-BE49-F238E27FC236}">
                <a16:creationId xmlns:a16="http://schemas.microsoft.com/office/drawing/2014/main" id="{6148D9C1-FE74-182A-07B6-92F0EFB8959E}"/>
              </a:ext>
            </a:extLst>
          </p:cNvPr>
          <p:cNvSpPr txBox="1"/>
          <p:nvPr/>
        </p:nvSpPr>
        <p:spPr>
          <a:xfrm>
            <a:off x="4698609" y="4414499"/>
            <a:ext cx="3855720" cy="276999"/>
          </a:xfrm>
          <a:prstGeom prst="rect">
            <a:avLst/>
          </a:prstGeom>
          <a:noFill/>
        </p:spPr>
        <p:txBody>
          <a:bodyPr wrap="square">
            <a:spAutoFit/>
          </a:bodyPr>
          <a:lstStyle/>
          <a:p>
            <a:pPr marL="128588" indent="-128588">
              <a:buFont typeface="Arial" panose="020B0604020202020204" pitchFamily="34" charset="0"/>
              <a:buChar char="•"/>
            </a:pPr>
            <a:r>
              <a:rPr lang="fr-FR" sz="600" dirty="0">
                <a:latin typeface="Philosopher" panose="02000503000000020004" pitchFamily="2" charset="0"/>
              </a:rPr>
              <a:t>Le chiffre de </a:t>
            </a:r>
            <a:r>
              <a:rPr lang="fr-FR" sz="600" dirty="0" err="1">
                <a:latin typeface="Philosopher" panose="02000503000000020004" pitchFamily="2" charset="0"/>
              </a:rPr>
              <a:t>Lycamobile</a:t>
            </a:r>
            <a:r>
              <a:rPr lang="fr-FR" sz="600" dirty="0">
                <a:latin typeface="Philosopher" panose="02000503000000020004" pitchFamily="2" charset="0"/>
              </a:rPr>
              <a:t> est estimé pour le mois de février,</a:t>
            </a:r>
          </a:p>
          <a:p>
            <a:pPr marL="128588" indent="-128588">
              <a:buFont typeface="Arial" panose="020B0604020202020204" pitchFamily="34" charset="0"/>
              <a:buChar char="•"/>
            </a:pPr>
            <a:r>
              <a:rPr lang="fr-FR" sz="600" dirty="0">
                <a:latin typeface="Philosopher" panose="02000503000000020004" pitchFamily="2" charset="0"/>
              </a:rPr>
              <a:t>Les chiffres d’</a:t>
            </a:r>
            <a:r>
              <a:rPr lang="fr-FR" sz="600" dirty="0" err="1">
                <a:latin typeface="Philosopher" panose="02000503000000020004" pitchFamily="2" charset="0"/>
              </a:rPr>
              <a:t>Asel</a:t>
            </a:r>
            <a:r>
              <a:rPr lang="fr-FR" sz="600" dirty="0">
                <a:latin typeface="Philosopher" panose="02000503000000020004" pitchFamily="2" charset="0"/>
              </a:rPr>
              <a:t> mobile &amp; </a:t>
            </a:r>
            <a:r>
              <a:rPr lang="fr-FR" sz="600" dirty="0" err="1">
                <a:latin typeface="Philosopher" panose="02000503000000020004" pitchFamily="2" charset="0"/>
              </a:rPr>
              <a:t>Lycamobile</a:t>
            </a:r>
            <a:r>
              <a:rPr lang="fr-FR" sz="600" dirty="0">
                <a:latin typeface="Philosopher" panose="02000503000000020004" pitchFamily="2" charset="0"/>
              </a:rPr>
              <a:t> seront mis à jour dès la régularisation de sa situation </a:t>
            </a:r>
          </a:p>
        </p:txBody>
      </p:sp>
    </p:spTree>
    <p:extLst>
      <p:ext uri="{BB962C8B-B14F-4D97-AF65-F5344CB8AC3E}">
        <p14:creationId xmlns:p14="http://schemas.microsoft.com/office/powerpoint/2010/main" val="184694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C1DDAB-BC83-4104-8981-647DF9CFA6DC}"/>
              </a:ext>
            </a:extLst>
          </p:cNvPr>
          <p:cNvSpPr txBox="1">
            <a:spLocks/>
          </p:cNvSpPr>
          <p:nvPr/>
        </p:nvSpPr>
        <p:spPr bwMode="auto">
          <a:xfrm>
            <a:off x="5430250" y="748453"/>
            <a:ext cx="3191397" cy="430887"/>
          </a:xfrm>
          <a:prstGeom prst="rect">
            <a:avLst/>
          </a:prstGeom>
          <a:noFill/>
        </p:spPr>
        <p:txBody>
          <a:bodyPr wrap="square">
            <a:spAutoFit/>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None/>
              <a:defRPr sz="1000" kern="1200">
                <a:solidFill>
                  <a:schemeClr val="accent2">
                    <a:lumMod val="50000"/>
                  </a:schemeClr>
                </a:solidFill>
                <a:latin typeface="Philosopher" panose="02000503000000020004" pitchFamily="2"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du parc de la téléphonie mobile </a:t>
            </a:r>
          </a:p>
          <a:p>
            <a:r>
              <a:rPr lang="fr-FR" u="sng" dirty="0">
                <a:solidFill>
                  <a:schemeClr val="accent1">
                    <a:lumMod val="40000"/>
                    <a:lumOff val="60000"/>
                  </a:schemeClr>
                </a:solidFill>
              </a:rPr>
              <a:t>RGS-90 par type d’utilisation</a:t>
            </a:r>
          </a:p>
        </p:txBody>
      </p:sp>
      <p:sp>
        <p:nvSpPr>
          <p:cNvPr id="4" name="Espace réservé du contenu 2">
            <a:extLst>
              <a:ext uri="{FF2B5EF4-FFF2-40B4-BE49-F238E27FC236}">
                <a16:creationId xmlns:a16="http://schemas.microsoft.com/office/drawing/2014/main" id="{D3BC1313-08FA-4880-BF6C-47C66F81E2A2}"/>
              </a:ext>
            </a:extLst>
          </p:cNvPr>
          <p:cNvSpPr txBox="1">
            <a:spLocks/>
          </p:cNvSpPr>
          <p:nvPr/>
        </p:nvSpPr>
        <p:spPr bwMode="auto">
          <a:xfrm>
            <a:off x="523963" y="2463181"/>
            <a:ext cx="3294366" cy="615553"/>
          </a:xfrm>
          <a:prstGeom prst="rect">
            <a:avLst/>
          </a:prstGeom>
          <a:noFill/>
        </p:spPr>
        <p:txBody>
          <a:bodyPr wrap="square">
            <a:spAutoFit/>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des abonnements </a:t>
            </a:r>
          </a:p>
          <a:p>
            <a:r>
              <a:rPr lang="fr-FR" u="sng" dirty="0">
                <a:solidFill>
                  <a:schemeClr val="accent1">
                    <a:lumMod val="40000"/>
                    <a:lumOff val="60000"/>
                  </a:schemeClr>
                </a:solidFill>
              </a:rPr>
              <a:t>RGS-90 résidentiels par opérateur</a:t>
            </a:r>
          </a:p>
          <a:p>
            <a:endParaRPr lang="fr-FR" dirty="0">
              <a:solidFill>
                <a:srgbClr val="3C46A0"/>
              </a:solidFill>
            </a:endParaRPr>
          </a:p>
        </p:txBody>
      </p:sp>
      <p:sp>
        <p:nvSpPr>
          <p:cNvPr id="5" name="Espace réservé du contenu 2">
            <a:extLst>
              <a:ext uri="{FF2B5EF4-FFF2-40B4-BE49-F238E27FC236}">
                <a16:creationId xmlns:a16="http://schemas.microsoft.com/office/drawing/2014/main" id="{2A16B43E-A6BC-4FFE-BB90-5FEF86C102FC}"/>
              </a:ext>
            </a:extLst>
          </p:cNvPr>
          <p:cNvSpPr txBox="1">
            <a:spLocks/>
          </p:cNvSpPr>
          <p:nvPr/>
        </p:nvSpPr>
        <p:spPr bwMode="auto">
          <a:xfrm>
            <a:off x="5339673" y="2463181"/>
            <a:ext cx="3348372" cy="800219"/>
          </a:xfrm>
          <a:prstGeom prst="rect">
            <a:avLst/>
          </a:prstGeom>
          <a:noFill/>
        </p:spPr>
        <p:txBody>
          <a:bodyPr wrap="square">
            <a:spAutoFit/>
          </a:bodyPr>
          <a:lstStyle>
            <a:defPPr marR="0" lvl="0" algn="l" rtl="0">
              <a:lnSpc>
                <a:spcPct val="100000"/>
              </a:lnSpc>
              <a:spcBef>
                <a:spcPts val="0"/>
              </a:spcBef>
              <a:spcAft>
                <a:spcPts val="0"/>
              </a:spcAft>
              <a:defRPr/>
            </a:defPPr>
            <a:lvl1pPr marL="0" indent="0" algn="ctr" eaLnBrk="0" fontAlgn="base" hangingPunct="0">
              <a:spcBef>
                <a:spcPct val="20000"/>
              </a:spcBef>
              <a:spcAft>
                <a:spcPct val="0"/>
              </a:spcAft>
              <a:buClr>
                <a:srgbClr val="0BD0D9"/>
              </a:buClr>
              <a:buSzPct val="95000"/>
              <a:buNone/>
              <a:defRPr sz="1000" kern="1200">
                <a:solidFill>
                  <a:schemeClr val="accent2">
                    <a:lumMod val="50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solidFill>
                  <a:schemeClr val="accent1">
                    <a:lumMod val="40000"/>
                    <a:lumOff val="60000"/>
                  </a:schemeClr>
                </a:solidFill>
              </a:rPr>
              <a:t>Évolution des abonnements </a:t>
            </a:r>
          </a:p>
          <a:p>
            <a:r>
              <a:rPr lang="fr-FR" u="sng" dirty="0">
                <a:solidFill>
                  <a:schemeClr val="accent1">
                    <a:lumMod val="40000"/>
                    <a:lumOff val="60000"/>
                  </a:schemeClr>
                </a:solidFill>
              </a:rPr>
              <a:t>RGS-90 professionnels par opérateur</a:t>
            </a:r>
          </a:p>
          <a:p>
            <a:endParaRPr lang="fr-FR" dirty="0">
              <a:solidFill>
                <a:srgbClr val="3C46A0"/>
              </a:solidFill>
            </a:endParaRPr>
          </a:p>
          <a:p>
            <a:endParaRPr lang="fr-FR" dirty="0">
              <a:solidFill>
                <a:srgbClr val="3C46A0"/>
              </a:solidFill>
            </a:endParaRPr>
          </a:p>
        </p:txBody>
      </p:sp>
      <p:graphicFrame>
        <p:nvGraphicFramePr>
          <p:cNvPr id="6" name="Graphique 5">
            <a:extLst>
              <a:ext uri="{FF2B5EF4-FFF2-40B4-BE49-F238E27FC236}">
                <a16:creationId xmlns:a16="http://schemas.microsoft.com/office/drawing/2014/main" id="{5396309F-B0A7-406F-8522-F6A68E0A4FC7}"/>
              </a:ext>
            </a:extLst>
          </p:cNvPr>
          <p:cNvGraphicFramePr>
            <a:graphicFrameLocks noGrp="1"/>
          </p:cNvGraphicFramePr>
          <p:nvPr>
            <p:extLst>
              <p:ext uri="{D42A27DB-BD31-4B8C-83A1-F6EECF244321}">
                <p14:modId xmlns:p14="http://schemas.microsoft.com/office/powerpoint/2010/main" val="2467085087"/>
              </p:ext>
            </p:extLst>
          </p:nvPr>
        </p:nvGraphicFramePr>
        <p:xfrm>
          <a:off x="401050" y="943375"/>
          <a:ext cx="4170950" cy="13482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a:extLst>
              <a:ext uri="{FF2B5EF4-FFF2-40B4-BE49-F238E27FC236}">
                <a16:creationId xmlns:a16="http://schemas.microsoft.com/office/drawing/2014/main" id="{68A088B3-CD71-43EE-8DDC-4F0DAAC73EF3}"/>
              </a:ext>
            </a:extLst>
          </p:cNvPr>
          <p:cNvGraphicFramePr>
            <a:graphicFrameLocks noGrp="1"/>
          </p:cNvGraphicFramePr>
          <p:nvPr>
            <p:extLst>
              <p:ext uri="{D42A27DB-BD31-4B8C-83A1-F6EECF244321}">
                <p14:modId xmlns:p14="http://schemas.microsoft.com/office/powerpoint/2010/main" val="46522269"/>
              </p:ext>
            </p:extLst>
          </p:nvPr>
        </p:nvGraphicFramePr>
        <p:xfrm>
          <a:off x="4934618" y="1015568"/>
          <a:ext cx="3949250" cy="1353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a:extLst>
              <a:ext uri="{FF2B5EF4-FFF2-40B4-BE49-F238E27FC236}">
                <a16:creationId xmlns:a16="http://schemas.microsoft.com/office/drawing/2014/main" id="{1894298D-9DE7-424D-AD40-B85576A192D9}"/>
              </a:ext>
            </a:extLst>
          </p:cNvPr>
          <p:cNvGraphicFramePr>
            <a:graphicFrameLocks noGrp="1"/>
          </p:cNvGraphicFramePr>
          <p:nvPr>
            <p:extLst>
              <p:ext uri="{D42A27DB-BD31-4B8C-83A1-F6EECF244321}">
                <p14:modId xmlns:p14="http://schemas.microsoft.com/office/powerpoint/2010/main" val="3882974509"/>
              </p:ext>
            </p:extLst>
          </p:nvPr>
        </p:nvGraphicFramePr>
        <p:xfrm>
          <a:off x="337625" y="2653627"/>
          <a:ext cx="3917852" cy="213438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aphique 8">
            <a:extLst>
              <a:ext uri="{FF2B5EF4-FFF2-40B4-BE49-F238E27FC236}">
                <a16:creationId xmlns:a16="http://schemas.microsoft.com/office/drawing/2014/main" id="{32872C7D-0ACE-4676-8F41-AD5A953BC1DE}"/>
              </a:ext>
            </a:extLst>
          </p:cNvPr>
          <p:cNvGraphicFramePr>
            <a:graphicFrameLocks noGrp="1"/>
          </p:cNvGraphicFramePr>
          <p:nvPr>
            <p:extLst>
              <p:ext uri="{D42A27DB-BD31-4B8C-83A1-F6EECF244321}">
                <p14:modId xmlns:p14="http://schemas.microsoft.com/office/powerpoint/2010/main" val="4176110561"/>
              </p:ext>
            </p:extLst>
          </p:nvPr>
        </p:nvGraphicFramePr>
        <p:xfrm>
          <a:off x="5022165" y="2841555"/>
          <a:ext cx="4058529" cy="1943466"/>
        </p:xfrm>
        <a:graphic>
          <a:graphicData uri="http://schemas.openxmlformats.org/drawingml/2006/chart">
            <c:chart xmlns:c="http://schemas.openxmlformats.org/drawingml/2006/chart" xmlns:r="http://schemas.openxmlformats.org/officeDocument/2006/relationships" r:id="rId6"/>
          </a:graphicData>
        </a:graphic>
      </p:graphicFrame>
      <p:sp>
        <p:nvSpPr>
          <p:cNvPr id="11" name="Espace réservé du numéro de diapositive 3">
            <a:extLst>
              <a:ext uri="{FF2B5EF4-FFF2-40B4-BE49-F238E27FC236}">
                <a16:creationId xmlns:a16="http://schemas.microsoft.com/office/drawing/2014/main" id="{DB29CFE3-87B6-458F-B301-99ABDAFBA656}"/>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5</a:t>
            </a:fld>
            <a:endParaRPr lang="fr-FR" sz="675" i="1" dirty="0">
              <a:solidFill>
                <a:schemeClr val="accent4">
                  <a:lumMod val="75000"/>
                </a:schemeClr>
              </a:solidFill>
            </a:endParaRPr>
          </a:p>
        </p:txBody>
      </p:sp>
      <p:sp>
        <p:nvSpPr>
          <p:cNvPr id="13" name="ZoneTexte 12">
            <a:extLst>
              <a:ext uri="{FF2B5EF4-FFF2-40B4-BE49-F238E27FC236}">
                <a16:creationId xmlns:a16="http://schemas.microsoft.com/office/drawing/2014/main" id="{8F93E71C-00D8-76C6-A853-27B67E6C8CA3}"/>
              </a:ext>
            </a:extLst>
          </p:cNvPr>
          <p:cNvSpPr txBox="1"/>
          <p:nvPr/>
        </p:nvSpPr>
        <p:spPr>
          <a:xfrm>
            <a:off x="-140556" y="573834"/>
            <a:ext cx="5570806" cy="430887"/>
          </a:xfrm>
          <a:prstGeom prst="rect">
            <a:avLst/>
          </a:prstGeom>
          <a:noFill/>
        </p:spPr>
        <p:txBody>
          <a:bodyPr wrap="square">
            <a:spAutoFit/>
          </a:bodyPr>
          <a:lstStyle/>
          <a:p>
            <a:pPr marL="0" indent="0" algn="ctr" eaLnBrk="0" fontAlgn="base" hangingPunct="0">
              <a:spcBef>
                <a:spcPct val="20000"/>
              </a:spcBef>
              <a:spcAft>
                <a:spcPct val="0"/>
              </a:spcAft>
              <a:buClr>
                <a:srgbClr val="0BD0D9"/>
              </a:buClr>
              <a:buSzPct val="95000"/>
              <a:buNone/>
            </a:pPr>
            <a:r>
              <a:rPr lang="fr-FR" sz="1000" u="sng" kern="1200" dirty="0">
                <a:solidFill>
                  <a:schemeClr val="accent1">
                    <a:lumMod val="40000"/>
                    <a:lumOff val="60000"/>
                  </a:schemeClr>
                </a:solidFill>
                <a:latin typeface="Philosopher" panose="02000503000000020004" pitchFamily="2" charset="0"/>
                <a:ea typeface="+mn-ea"/>
                <a:cs typeface="+mn-cs"/>
              </a:rPr>
              <a:t>Évolution du parc de la téléphonie mobile </a:t>
            </a:r>
          </a:p>
          <a:p>
            <a:pPr marL="0" indent="0" algn="ctr" eaLnBrk="0" fontAlgn="base" hangingPunct="0">
              <a:spcBef>
                <a:spcPct val="20000"/>
              </a:spcBef>
              <a:spcAft>
                <a:spcPct val="0"/>
              </a:spcAft>
              <a:buClr>
                <a:srgbClr val="0BD0D9"/>
              </a:buClr>
              <a:buSzPct val="95000"/>
              <a:buNone/>
            </a:pPr>
            <a:r>
              <a:rPr lang="fr-FR" sz="1000" u="sng" kern="1200" dirty="0">
                <a:solidFill>
                  <a:schemeClr val="accent1">
                    <a:lumMod val="40000"/>
                    <a:lumOff val="60000"/>
                  </a:schemeClr>
                </a:solidFill>
                <a:latin typeface="Philosopher" panose="02000503000000020004" pitchFamily="2" charset="0"/>
                <a:ea typeface="+mn-ea"/>
                <a:cs typeface="+mn-cs"/>
              </a:rPr>
              <a:t>RGS-90 par type d’abonnement</a:t>
            </a:r>
          </a:p>
        </p:txBody>
      </p:sp>
    </p:spTree>
    <p:extLst>
      <p:ext uri="{BB962C8B-B14F-4D97-AF65-F5344CB8AC3E}">
        <p14:creationId xmlns:p14="http://schemas.microsoft.com/office/powerpoint/2010/main" val="166353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439DB545-A9BA-43C1-A1DA-C1014D05A0B7}"/>
              </a:ext>
            </a:extLst>
          </p:cNvPr>
          <p:cNvSpPr txBox="1"/>
          <p:nvPr/>
        </p:nvSpPr>
        <p:spPr>
          <a:xfrm>
            <a:off x="2085049" y="223781"/>
            <a:ext cx="3542027" cy="323165"/>
          </a:xfrm>
          <a:prstGeom prst="rect">
            <a:avLst/>
          </a:prstGeom>
          <a:noFill/>
        </p:spPr>
        <p:txBody>
          <a:bodyPr wrap="square" rtlCol="0">
            <a:spAutoFit/>
          </a:bodyPr>
          <a:lstStyle/>
          <a:p>
            <a:pPr algn="ctr">
              <a:spcBef>
                <a:spcPct val="0"/>
              </a:spcBef>
            </a:pPr>
            <a:r>
              <a:rPr lang="fr-FR" sz="1500" b="1" dirty="0">
                <a:solidFill>
                  <a:srgbClr val="767300"/>
                </a:solidFill>
                <a:latin typeface="IBM Plex Mono" panose="020B0509050203000203" pitchFamily="49" charset="0"/>
                <a:ea typeface="+mj-ea"/>
                <a:cs typeface="+mj-cs"/>
              </a:rPr>
              <a:t>2. Taux de pénétration </a:t>
            </a:r>
          </a:p>
        </p:txBody>
      </p:sp>
      <p:graphicFrame>
        <p:nvGraphicFramePr>
          <p:cNvPr id="14" name="Graphique 13">
            <a:extLst>
              <a:ext uri="{FF2B5EF4-FFF2-40B4-BE49-F238E27FC236}">
                <a16:creationId xmlns:a16="http://schemas.microsoft.com/office/drawing/2014/main" id="{D9071301-A17A-4AFF-9D62-4326D4FC168C}"/>
              </a:ext>
            </a:extLst>
          </p:cNvPr>
          <p:cNvGraphicFramePr>
            <a:graphicFrameLocks noGrp="1"/>
          </p:cNvGraphicFramePr>
          <p:nvPr>
            <p:extLst>
              <p:ext uri="{D42A27DB-BD31-4B8C-83A1-F6EECF244321}">
                <p14:modId xmlns:p14="http://schemas.microsoft.com/office/powerpoint/2010/main" val="3288489942"/>
              </p:ext>
            </p:extLst>
          </p:nvPr>
        </p:nvGraphicFramePr>
        <p:xfrm>
          <a:off x="1034142" y="1192004"/>
          <a:ext cx="6777244" cy="16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Objet 14">
            <a:extLst>
              <a:ext uri="{FF2B5EF4-FFF2-40B4-BE49-F238E27FC236}">
                <a16:creationId xmlns:a16="http://schemas.microsoft.com/office/drawing/2014/main" id="{23EE0853-1D08-4789-B787-25116D049A73}"/>
              </a:ext>
            </a:extLst>
          </p:cNvPr>
          <p:cNvGraphicFramePr>
            <a:graphicFrameLocks noChangeAspect="1"/>
          </p:cNvGraphicFramePr>
          <p:nvPr>
            <p:extLst>
              <p:ext uri="{D42A27DB-BD31-4B8C-83A1-F6EECF244321}">
                <p14:modId xmlns:p14="http://schemas.microsoft.com/office/powerpoint/2010/main" val="1114175971"/>
              </p:ext>
            </p:extLst>
          </p:nvPr>
        </p:nvGraphicFramePr>
        <p:xfrm>
          <a:off x="1343464" y="3465513"/>
          <a:ext cx="6212741" cy="1176337"/>
        </p:xfrm>
        <a:graphic>
          <a:graphicData uri="http://schemas.openxmlformats.org/presentationml/2006/ole">
            <mc:AlternateContent xmlns:mc="http://schemas.openxmlformats.org/markup-compatibility/2006">
              <mc:Choice xmlns:v="urn:schemas-microsoft-com:vml" Requires="v">
                <p:oleObj spid="_x0000_s3077" name="Worksheet" r:id="rId5" imgW="4962349" imgH="1076297" progId="Excel.Sheet.8">
                  <p:link updateAutomatic="1"/>
                </p:oleObj>
              </mc:Choice>
              <mc:Fallback>
                <p:oleObj name="Worksheet" r:id="rId5" imgW="4962349" imgH="1076297" progId="Excel.Sheet.8">
                  <p:link updateAutomatic="1"/>
                  <p:pic>
                    <p:nvPicPr>
                      <p:cNvPr id="15" name="Objet 14">
                        <a:extLst>
                          <a:ext uri="{FF2B5EF4-FFF2-40B4-BE49-F238E27FC236}">
                            <a16:creationId xmlns:a16="http://schemas.microsoft.com/office/drawing/2014/main" id="{23EE0853-1D08-4789-B787-25116D049A73}"/>
                          </a:ext>
                        </a:extLst>
                      </p:cNvPr>
                      <p:cNvPicPr/>
                      <p:nvPr/>
                    </p:nvPicPr>
                    <p:blipFill>
                      <a:blip r:embed="rId6"/>
                      <a:stretch>
                        <a:fillRect/>
                      </a:stretch>
                    </p:blipFill>
                    <p:spPr>
                      <a:xfrm>
                        <a:off x="1343464" y="3465513"/>
                        <a:ext cx="6212741" cy="1176337"/>
                      </a:xfrm>
                      <a:prstGeom prst="rect">
                        <a:avLst/>
                      </a:prstGeom>
                    </p:spPr>
                  </p:pic>
                </p:oleObj>
              </mc:Fallback>
            </mc:AlternateContent>
          </a:graphicData>
        </a:graphic>
      </p:graphicFrame>
      <p:sp>
        <p:nvSpPr>
          <p:cNvPr id="16" name="Espace réservé du contenu 2">
            <a:extLst>
              <a:ext uri="{FF2B5EF4-FFF2-40B4-BE49-F238E27FC236}">
                <a16:creationId xmlns:a16="http://schemas.microsoft.com/office/drawing/2014/main" id="{03258BAF-8C6D-400C-86D5-435ED82061F1}"/>
              </a:ext>
            </a:extLst>
          </p:cNvPr>
          <p:cNvSpPr txBox="1">
            <a:spLocks/>
          </p:cNvSpPr>
          <p:nvPr/>
        </p:nvSpPr>
        <p:spPr bwMode="auto">
          <a:xfrm>
            <a:off x="2924816" y="764030"/>
            <a:ext cx="3294366" cy="378374"/>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rgbClr val="B8B400"/>
                </a:solidFill>
                <a:latin typeface="Philosopher" panose="02000503000000020004" pitchFamily="2" charset="0"/>
              </a:rPr>
              <a:t>Évolution mensuelle du nombre d’abonnements</a:t>
            </a:r>
          </a:p>
          <a:p>
            <a:pPr marL="0" indent="0" algn="ctr">
              <a:buNone/>
            </a:pPr>
            <a:r>
              <a:rPr lang="fr-FR" sz="1000" u="sng" dirty="0">
                <a:solidFill>
                  <a:srgbClr val="B8B400"/>
                </a:solidFill>
                <a:latin typeface="Philosopher" panose="02000503000000020004" pitchFamily="2" charset="0"/>
              </a:rPr>
              <a:t> téléphonie mobile / 100 Habitants</a:t>
            </a:r>
          </a:p>
          <a:p>
            <a:pPr marL="0" indent="0">
              <a:buNone/>
            </a:pPr>
            <a:endParaRPr lang="fr-FR" sz="2000" dirty="0">
              <a:solidFill>
                <a:schemeClr val="tx2">
                  <a:lumMod val="75000"/>
                </a:schemeClr>
              </a:solidFill>
              <a:latin typeface="Philosopher" panose="02000503000000020004" pitchFamily="2" charset="0"/>
            </a:endParaRPr>
          </a:p>
        </p:txBody>
      </p:sp>
      <p:sp>
        <p:nvSpPr>
          <p:cNvPr id="17" name="Espace réservé du contenu 2">
            <a:extLst>
              <a:ext uri="{FF2B5EF4-FFF2-40B4-BE49-F238E27FC236}">
                <a16:creationId xmlns:a16="http://schemas.microsoft.com/office/drawing/2014/main" id="{76DC64FD-1250-4530-8AF9-F7D532444718}"/>
              </a:ext>
            </a:extLst>
          </p:cNvPr>
          <p:cNvSpPr txBox="1">
            <a:spLocks/>
          </p:cNvSpPr>
          <p:nvPr/>
        </p:nvSpPr>
        <p:spPr bwMode="auto">
          <a:xfrm>
            <a:off x="2239601" y="3200057"/>
            <a:ext cx="4420465" cy="236046"/>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rgbClr val="B8B400"/>
                </a:solidFill>
                <a:latin typeface="Philosopher" panose="02000503000000020004" pitchFamily="2" charset="0"/>
              </a:rPr>
              <a:t>Évolution du taux de pénétration des trois derniers mois </a:t>
            </a:r>
          </a:p>
          <a:p>
            <a:pPr marL="0" indent="0">
              <a:buNone/>
            </a:pPr>
            <a:endParaRPr lang="fr-FR" sz="1800" dirty="0">
              <a:solidFill>
                <a:schemeClr val="bg2">
                  <a:lumMod val="50000"/>
                </a:schemeClr>
              </a:solidFill>
              <a:latin typeface="Philosopher" panose="02000503000000020004" pitchFamily="2" charset="0"/>
            </a:endParaRPr>
          </a:p>
        </p:txBody>
      </p:sp>
      <p:sp>
        <p:nvSpPr>
          <p:cNvPr id="21" name="Espace réservé du numéro de diapositive 3">
            <a:extLst>
              <a:ext uri="{FF2B5EF4-FFF2-40B4-BE49-F238E27FC236}">
                <a16:creationId xmlns:a16="http://schemas.microsoft.com/office/drawing/2014/main" id="{020654E1-D9FC-41F8-884E-E33A53C0262B}"/>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latin typeface="Philosopher" panose="02000503000000020004" pitchFamily="2" charset="0"/>
              </a:rPr>
              <a:t>Tableau de Bord Mensuel – Téléphonie Mobile –  Février 2025 – page </a:t>
            </a:r>
            <a:fld id="{F19A284B-DA03-43B1-BE25-D75F61533C81}" type="slidenum">
              <a:rPr lang="fr-FR" sz="675" i="1">
                <a:solidFill>
                  <a:schemeClr val="accent4">
                    <a:lumMod val="75000"/>
                  </a:schemeClr>
                </a:solidFill>
                <a:latin typeface="Philosopher" panose="02000503000000020004" pitchFamily="2" charset="0"/>
              </a:rPr>
              <a:pPr algn="ctr">
                <a:defRPr/>
              </a:pPr>
              <a:t>6</a:t>
            </a:fld>
            <a:endParaRPr lang="fr-FR" sz="675" i="1" dirty="0">
              <a:solidFill>
                <a:schemeClr val="accent4">
                  <a:lumMod val="75000"/>
                </a:schemeClr>
              </a:solidFill>
              <a:latin typeface="Philosopher" panose="02000503000000020004" pitchFamily="2" charset="0"/>
            </a:endParaRPr>
          </a:p>
        </p:txBody>
      </p:sp>
    </p:spTree>
    <p:extLst>
      <p:ext uri="{BB962C8B-B14F-4D97-AF65-F5344CB8AC3E}">
        <p14:creationId xmlns:p14="http://schemas.microsoft.com/office/powerpoint/2010/main" val="18160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F0F7271-CAF4-43E0-82DA-88ED7F1C2CE0}"/>
              </a:ext>
            </a:extLst>
          </p:cNvPr>
          <p:cNvSpPr txBox="1">
            <a:spLocks/>
          </p:cNvSpPr>
          <p:nvPr/>
        </p:nvSpPr>
        <p:spPr bwMode="auto">
          <a:xfrm>
            <a:off x="5302192" y="720210"/>
            <a:ext cx="3294366" cy="408269"/>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a:t>
            </a:r>
          </a:p>
          <a:p>
            <a:pPr marL="0" indent="0" algn="ctr">
              <a:buNone/>
            </a:pPr>
            <a:r>
              <a:rPr lang="fr-FR" sz="1000" u="sng" dirty="0">
                <a:solidFill>
                  <a:schemeClr val="tx2">
                    <a:lumMod val="75000"/>
                  </a:schemeClr>
                </a:solidFill>
                <a:latin typeface="Philosopher" panose="02000503000000020004" pitchFamily="2" charset="0"/>
              </a:rPr>
              <a:t>par opérateur</a:t>
            </a:r>
          </a:p>
        </p:txBody>
      </p:sp>
      <p:sp>
        <p:nvSpPr>
          <p:cNvPr id="3" name="Espace réservé du contenu 2">
            <a:extLst>
              <a:ext uri="{FF2B5EF4-FFF2-40B4-BE49-F238E27FC236}">
                <a16:creationId xmlns:a16="http://schemas.microsoft.com/office/drawing/2014/main" id="{570A9A22-F756-42A2-A13B-18A6C00B15F3}"/>
              </a:ext>
            </a:extLst>
          </p:cNvPr>
          <p:cNvSpPr txBox="1">
            <a:spLocks/>
          </p:cNvSpPr>
          <p:nvPr/>
        </p:nvSpPr>
        <p:spPr bwMode="auto">
          <a:xfrm>
            <a:off x="5292608" y="2641060"/>
            <a:ext cx="3348372" cy="408269"/>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mensuelle des </a:t>
            </a:r>
            <a:r>
              <a:rPr lang="fr-FR" sz="1000" u="sng">
                <a:solidFill>
                  <a:schemeClr val="tx2">
                    <a:lumMod val="75000"/>
                  </a:schemeClr>
                </a:solidFill>
                <a:latin typeface="Philosopher" panose="02000503000000020004" pitchFamily="2" charset="0"/>
              </a:rPr>
              <a:t>parts de </a:t>
            </a:r>
            <a:r>
              <a:rPr lang="fr-FR" sz="1000" u="sng" dirty="0">
                <a:solidFill>
                  <a:schemeClr val="tx2">
                    <a:lumMod val="75000"/>
                  </a:schemeClr>
                </a:solidFill>
                <a:latin typeface="Philosopher" panose="02000503000000020004" pitchFamily="2" charset="0"/>
              </a:rPr>
              <a:t>trafic voix mobile national par opérateur</a:t>
            </a:r>
          </a:p>
          <a:p>
            <a:pPr marL="0" indent="0">
              <a:buNone/>
            </a:pPr>
            <a:endParaRPr lang="fr-FR" sz="900" dirty="0">
              <a:solidFill>
                <a:schemeClr val="bg2">
                  <a:lumMod val="50000"/>
                </a:schemeClr>
              </a:solidFill>
              <a:latin typeface="Philosopher" panose="02000503000000020004" pitchFamily="2" charset="0"/>
            </a:endParaRPr>
          </a:p>
          <a:p>
            <a:endParaRPr lang="fr-FR" sz="900" dirty="0">
              <a:solidFill>
                <a:schemeClr val="bg2">
                  <a:lumMod val="50000"/>
                </a:schemeClr>
              </a:solidFill>
              <a:latin typeface="Philosopher" panose="02000503000000020004" pitchFamily="2" charset="0"/>
            </a:endParaRPr>
          </a:p>
          <a:p>
            <a:endParaRPr lang="fr-FR" sz="900" dirty="0">
              <a:solidFill>
                <a:schemeClr val="bg2">
                  <a:lumMod val="50000"/>
                </a:schemeClr>
              </a:solidFill>
              <a:latin typeface="Philosopher" panose="02000503000000020004" pitchFamily="2" charset="0"/>
            </a:endParaRPr>
          </a:p>
          <a:p>
            <a:endParaRPr lang="fr-FR" sz="900" dirty="0">
              <a:solidFill>
                <a:schemeClr val="bg2">
                  <a:lumMod val="50000"/>
                </a:schemeClr>
              </a:solidFill>
              <a:latin typeface="Philosopher" panose="02000503000000020004" pitchFamily="2" charset="0"/>
            </a:endParaRPr>
          </a:p>
          <a:p>
            <a:pPr marL="0" indent="0">
              <a:buNone/>
            </a:pPr>
            <a:endParaRPr lang="fr-FR" sz="900" dirty="0">
              <a:solidFill>
                <a:schemeClr val="bg2">
                  <a:lumMod val="50000"/>
                </a:schemeClr>
              </a:solidFill>
              <a:latin typeface="Philosopher" panose="02000503000000020004" pitchFamily="2" charset="0"/>
            </a:endParaRPr>
          </a:p>
        </p:txBody>
      </p:sp>
      <p:sp>
        <p:nvSpPr>
          <p:cNvPr id="4" name="Espace réservé du contenu 2">
            <a:extLst>
              <a:ext uri="{FF2B5EF4-FFF2-40B4-BE49-F238E27FC236}">
                <a16:creationId xmlns:a16="http://schemas.microsoft.com/office/drawing/2014/main" id="{F93938A8-1282-4F18-8C2C-FECDCB6E26D0}"/>
              </a:ext>
            </a:extLst>
          </p:cNvPr>
          <p:cNvSpPr txBox="1">
            <a:spLocks/>
          </p:cNvSpPr>
          <p:nvPr/>
        </p:nvSpPr>
        <p:spPr bwMode="auto">
          <a:xfrm>
            <a:off x="859984" y="849837"/>
            <a:ext cx="3294366" cy="286175"/>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a:t>
            </a:r>
          </a:p>
          <a:p>
            <a:endParaRPr lang="fr-FR" sz="900" dirty="0">
              <a:solidFill>
                <a:schemeClr val="bg2">
                  <a:lumMod val="50000"/>
                </a:schemeClr>
              </a:solidFill>
              <a:latin typeface="Philosopher" panose="02000503000000020004" pitchFamily="2" charset="0"/>
            </a:endParaRPr>
          </a:p>
          <a:p>
            <a:endParaRPr lang="fr-FR" sz="900" dirty="0">
              <a:solidFill>
                <a:schemeClr val="bg2">
                  <a:lumMod val="50000"/>
                </a:schemeClr>
              </a:solidFill>
              <a:latin typeface="Philosopher" panose="02000503000000020004" pitchFamily="2" charset="0"/>
            </a:endParaRPr>
          </a:p>
          <a:p>
            <a:pPr marL="0" indent="0">
              <a:buNone/>
            </a:pPr>
            <a:endParaRPr lang="fr-FR" sz="900" dirty="0">
              <a:solidFill>
                <a:schemeClr val="bg2">
                  <a:lumMod val="50000"/>
                </a:schemeClr>
              </a:solidFill>
              <a:latin typeface="Philosopher" panose="02000503000000020004" pitchFamily="2" charset="0"/>
            </a:endParaRPr>
          </a:p>
          <a:p>
            <a:pPr marL="0" indent="0">
              <a:buNone/>
            </a:pPr>
            <a:endParaRPr lang="fr-FR" sz="900" dirty="0">
              <a:solidFill>
                <a:schemeClr val="bg2">
                  <a:lumMod val="50000"/>
                </a:schemeClr>
              </a:solidFill>
              <a:latin typeface="Philosopher" panose="02000503000000020004" pitchFamily="2" charset="0"/>
            </a:endParaRPr>
          </a:p>
        </p:txBody>
      </p:sp>
      <p:sp>
        <p:nvSpPr>
          <p:cNvPr id="5" name="Espace réservé du contenu 2">
            <a:extLst>
              <a:ext uri="{FF2B5EF4-FFF2-40B4-BE49-F238E27FC236}">
                <a16:creationId xmlns:a16="http://schemas.microsoft.com/office/drawing/2014/main" id="{67EE857C-E948-4277-AABE-1942A425C247}"/>
              </a:ext>
            </a:extLst>
          </p:cNvPr>
          <p:cNvSpPr txBox="1">
            <a:spLocks/>
          </p:cNvSpPr>
          <p:nvPr/>
        </p:nvSpPr>
        <p:spPr bwMode="auto">
          <a:xfrm>
            <a:off x="472945" y="2578784"/>
            <a:ext cx="3348372" cy="384315"/>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Parts de trafic voix mobile national        </a:t>
            </a:r>
          </a:p>
          <a:p>
            <a:pPr marL="0" indent="0" algn="ctr">
              <a:buNone/>
            </a:pPr>
            <a:r>
              <a:rPr lang="fr-FR" sz="1000" u="sng" dirty="0">
                <a:solidFill>
                  <a:schemeClr val="tx2">
                    <a:lumMod val="75000"/>
                  </a:schemeClr>
                </a:solidFill>
                <a:latin typeface="Philosopher" panose="02000503000000020004" pitchFamily="2" charset="0"/>
              </a:rPr>
              <a:t>fin  février 2025 </a:t>
            </a:r>
          </a:p>
          <a:p>
            <a:pPr marL="0" indent="0">
              <a:buNone/>
            </a:pPr>
            <a:endParaRPr lang="fr-FR" sz="900" dirty="0">
              <a:solidFill>
                <a:schemeClr val="bg2">
                  <a:lumMod val="50000"/>
                </a:schemeClr>
              </a:solidFill>
              <a:latin typeface="Philosopher" panose="02000503000000020004" pitchFamily="2" charset="0"/>
            </a:endParaRPr>
          </a:p>
        </p:txBody>
      </p:sp>
      <p:sp>
        <p:nvSpPr>
          <p:cNvPr id="6" name="Espace réservé du numéro de diapositive 3">
            <a:extLst>
              <a:ext uri="{FF2B5EF4-FFF2-40B4-BE49-F238E27FC236}">
                <a16:creationId xmlns:a16="http://schemas.microsoft.com/office/drawing/2014/main" id="{557E8857-EC3B-4CF7-8578-DFB72B66C566}"/>
              </a:ext>
            </a:extLst>
          </p:cNvPr>
          <p:cNvSpPr txBox="1">
            <a:spLocks/>
          </p:cNvSpPr>
          <p:nvPr/>
        </p:nvSpPr>
        <p:spPr>
          <a:xfrm>
            <a:off x="4844327" y="2319393"/>
            <a:ext cx="3434509" cy="214550"/>
          </a:xfrm>
          <a:prstGeom prst="rect">
            <a:avLst/>
          </a:prstGeom>
        </p:spPr>
        <p:txBody>
          <a:bodyPr vert="horz" lIns="0" tIns="0" rIns="0" bIns="0" anchor="b"/>
          <a:lstStyle>
            <a:defPPr>
              <a:defRPr lang="fr-FR"/>
            </a:defPPr>
            <a:lvl1pPr algn="r"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r>
              <a:rPr lang="fr-FR" sz="700" dirty="0">
                <a:solidFill>
                  <a:schemeClr val="tx1">
                    <a:lumMod val="90000"/>
                    <a:lumOff val="10000"/>
                  </a:schemeClr>
                </a:solidFill>
                <a:latin typeface="Philosopher" panose="02000503000000020004" pitchFamily="2" charset="0"/>
              </a:rPr>
              <a:t>Trafic national de Lycamobile est estimé à  1,8  millions minutes</a:t>
            </a:r>
          </a:p>
        </p:txBody>
      </p:sp>
      <p:sp>
        <p:nvSpPr>
          <p:cNvPr id="7" name="ZoneTexte 6">
            <a:extLst>
              <a:ext uri="{FF2B5EF4-FFF2-40B4-BE49-F238E27FC236}">
                <a16:creationId xmlns:a16="http://schemas.microsoft.com/office/drawing/2014/main" id="{C1839315-103E-47A1-9031-2C40F6A43D43}"/>
              </a:ext>
            </a:extLst>
          </p:cNvPr>
          <p:cNvSpPr txBox="1"/>
          <p:nvPr/>
        </p:nvSpPr>
        <p:spPr>
          <a:xfrm>
            <a:off x="1245420" y="161406"/>
            <a:ext cx="3370889" cy="323165"/>
          </a:xfrm>
          <a:prstGeom prst="rect">
            <a:avLst/>
          </a:prstGeom>
          <a:noFill/>
        </p:spPr>
        <p:txBody>
          <a:bodyPr wrap="square" rtlCol="0">
            <a:spAutoFit/>
          </a:bodyPr>
          <a:lstStyle>
            <a:defPPr marR="0" lvl="0" algn="l" rtl="0">
              <a:lnSpc>
                <a:spcPct val="100000"/>
              </a:lnSpc>
              <a:spcBef>
                <a:spcPts val="0"/>
              </a:spcBef>
              <a:spcAft>
                <a:spcPts val="0"/>
              </a:spcAft>
            </a:defPPr>
            <a:lvl1pPr algn="ctr">
              <a:spcBef>
                <a:spcPct val="0"/>
              </a:spcBef>
              <a:defRPr sz="1500" b="1">
                <a:solidFill>
                  <a:srgbClr val="767300"/>
                </a:solidFill>
                <a:latin typeface="IBM Plex Mono" panose="020B0509050203000203" pitchFamily="49" charset="0"/>
                <a:ea typeface="+mj-ea"/>
                <a:cs typeface="+mj-cs"/>
              </a:defRPr>
            </a:lvl1pPr>
          </a:lstStyle>
          <a:p>
            <a:r>
              <a:rPr lang="fr-FR" dirty="0">
                <a:solidFill>
                  <a:schemeClr val="tx2"/>
                </a:solidFill>
              </a:rPr>
              <a:t>3. Trafic Voix</a:t>
            </a:r>
          </a:p>
        </p:txBody>
      </p:sp>
      <p:graphicFrame>
        <p:nvGraphicFramePr>
          <p:cNvPr id="8" name="Graphique 7">
            <a:extLst>
              <a:ext uri="{FF2B5EF4-FFF2-40B4-BE49-F238E27FC236}">
                <a16:creationId xmlns:a16="http://schemas.microsoft.com/office/drawing/2014/main" id="{62FD8235-D995-495B-B2D8-6DE0F3FCA4FB}"/>
              </a:ext>
            </a:extLst>
          </p:cNvPr>
          <p:cNvGraphicFramePr>
            <a:graphicFrameLocks noGrp="1"/>
          </p:cNvGraphicFramePr>
          <p:nvPr>
            <p:extLst>
              <p:ext uri="{D42A27DB-BD31-4B8C-83A1-F6EECF244321}">
                <p14:modId xmlns:p14="http://schemas.microsoft.com/office/powerpoint/2010/main" val="549991089"/>
              </p:ext>
            </p:extLst>
          </p:nvPr>
        </p:nvGraphicFramePr>
        <p:xfrm>
          <a:off x="143770" y="1015848"/>
          <a:ext cx="4161343" cy="13466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a:extLst>
              <a:ext uri="{FF2B5EF4-FFF2-40B4-BE49-F238E27FC236}">
                <a16:creationId xmlns:a16="http://schemas.microsoft.com/office/drawing/2014/main" id="{1DD7F586-C352-4426-8126-4597E93E5BCA}"/>
              </a:ext>
            </a:extLst>
          </p:cNvPr>
          <p:cNvGraphicFramePr>
            <a:graphicFrameLocks noGrp="1"/>
          </p:cNvGraphicFramePr>
          <p:nvPr>
            <p:extLst>
              <p:ext uri="{D42A27DB-BD31-4B8C-83A1-F6EECF244321}">
                <p14:modId xmlns:p14="http://schemas.microsoft.com/office/powerpoint/2010/main" val="353722207"/>
              </p:ext>
            </p:extLst>
          </p:nvPr>
        </p:nvGraphicFramePr>
        <p:xfrm>
          <a:off x="4616309" y="1060254"/>
          <a:ext cx="4196342" cy="13261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a:extLst>
              <a:ext uri="{FF2B5EF4-FFF2-40B4-BE49-F238E27FC236}">
                <a16:creationId xmlns:a16="http://schemas.microsoft.com/office/drawing/2014/main" id="{6F0A3384-7E60-483E-8CD2-1E39CB49D362}"/>
              </a:ext>
            </a:extLst>
          </p:cNvPr>
          <p:cNvGraphicFramePr>
            <a:graphicFrameLocks noGrp="1"/>
          </p:cNvGraphicFramePr>
          <p:nvPr>
            <p:extLst>
              <p:ext uri="{D42A27DB-BD31-4B8C-83A1-F6EECF244321}">
                <p14:modId xmlns:p14="http://schemas.microsoft.com/office/powerpoint/2010/main" val="2574937782"/>
              </p:ext>
            </p:extLst>
          </p:nvPr>
        </p:nvGraphicFramePr>
        <p:xfrm>
          <a:off x="503020" y="3060109"/>
          <a:ext cx="3428900" cy="17774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aphique 10">
            <a:extLst>
              <a:ext uri="{FF2B5EF4-FFF2-40B4-BE49-F238E27FC236}">
                <a16:creationId xmlns:a16="http://schemas.microsoft.com/office/drawing/2014/main" id="{AE3F8ADF-A352-4AFF-80FE-5ADDB71A4A72}"/>
              </a:ext>
            </a:extLst>
          </p:cNvPr>
          <p:cNvGraphicFramePr>
            <a:graphicFrameLocks noGrp="1"/>
          </p:cNvGraphicFramePr>
          <p:nvPr>
            <p:extLst>
              <p:ext uri="{D42A27DB-BD31-4B8C-83A1-F6EECF244321}">
                <p14:modId xmlns:p14="http://schemas.microsoft.com/office/powerpoint/2010/main" val="835854891"/>
              </p:ext>
            </p:extLst>
          </p:nvPr>
        </p:nvGraphicFramePr>
        <p:xfrm>
          <a:off x="4572000" y="3136377"/>
          <a:ext cx="4324468" cy="1777497"/>
        </p:xfrm>
        <a:graphic>
          <a:graphicData uri="http://schemas.openxmlformats.org/drawingml/2006/chart">
            <c:chart xmlns:c="http://schemas.openxmlformats.org/drawingml/2006/chart" xmlns:r="http://schemas.openxmlformats.org/officeDocument/2006/relationships" r:id="rId6"/>
          </a:graphicData>
        </a:graphic>
      </p:graphicFrame>
      <p:sp>
        <p:nvSpPr>
          <p:cNvPr id="13" name="Espace réservé du numéro de diapositive 3">
            <a:extLst>
              <a:ext uri="{FF2B5EF4-FFF2-40B4-BE49-F238E27FC236}">
                <a16:creationId xmlns:a16="http://schemas.microsoft.com/office/drawing/2014/main" id="{CA8CB3DA-B089-48F5-A79C-4865A53F8324}"/>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latin typeface="Philosopher" panose="02000503000000020004" pitchFamily="2" charset="0"/>
              </a:rPr>
              <a:t>Tableau de Bord Mensuel – Téléphonie Mobile –  Février 2025 – page </a:t>
            </a:r>
            <a:fld id="{F19A284B-DA03-43B1-BE25-D75F61533C81}" type="slidenum">
              <a:rPr lang="fr-FR" sz="675" i="1">
                <a:solidFill>
                  <a:schemeClr val="accent4">
                    <a:lumMod val="75000"/>
                  </a:schemeClr>
                </a:solidFill>
                <a:latin typeface="Philosopher" panose="02000503000000020004" pitchFamily="2" charset="0"/>
              </a:rPr>
              <a:pPr algn="ctr">
                <a:defRPr/>
              </a:pPr>
              <a:t>7</a:t>
            </a:fld>
            <a:endParaRPr lang="fr-FR" sz="675" i="1" dirty="0">
              <a:solidFill>
                <a:schemeClr val="accent4">
                  <a:lumMod val="75000"/>
                </a:schemeClr>
              </a:solidFill>
              <a:latin typeface="Philosopher" panose="02000503000000020004" pitchFamily="2" charset="0"/>
            </a:endParaRPr>
          </a:p>
        </p:txBody>
      </p:sp>
      <p:sp>
        <p:nvSpPr>
          <p:cNvPr id="12" name="ZoneTexte 11">
            <a:extLst>
              <a:ext uri="{FF2B5EF4-FFF2-40B4-BE49-F238E27FC236}">
                <a16:creationId xmlns:a16="http://schemas.microsoft.com/office/drawing/2014/main" id="{9F138C55-2178-4FF5-BF24-E2A688394AF4}"/>
              </a:ext>
            </a:extLst>
          </p:cNvPr>
          <p:cNvSpPr txBox="1"/>
          <p:nvPr/>
        </p:nvSpPr>
        <p:spPr>
          <a:xfrm>
            <a:off x="1811690" y="424173"/>
            <a:ext cx="3702846" cy="323165"/>
          </a:xfrm>
          <a:prstGeom prst="rect">
            <a:avLst/>
          </a:prstGeom>
          <a:noFill/>
        </p:spPr>
        <p:txBody>
          <a:bodyPr wrap="square" rtlCol="0">
            <a:spAutoFit/>
          </a:bodyPr>
          <a:lstStyle/>
          <a:p>
            <a:pPr algn="ctr">
              <a:spcBef>
                <a:spcPct val="0"/>
              </a:spcBef>
            </a:pPr>
            <a:r>
              <a:rPr lang="fr-FR" sz="1500" b="1" dirty="0">
                <a:solidFill>
                  <a:schemeClr val="tx2">
                    <a:lumMod val="60000"/>
                    <a:lumOff val="40000"/>
                  </a:schemeClr>
                </a:solidFill>
                <a:latin typeface="IBM Plex Mono" panose="020B0509050203000203" pitchFamily="49" charset="0"/>
                <a:ea typeface="+mj-ea"/>
                <a:cs typeface="+mj-cs"/>
              </a:rPr>
              <a:t>3.1. Trafic Voix National</a:t>
            </a:r>
          </a:p>
        </p:txBody>
      </p:sp>
    </p:spTree>
    <p:extLst>
      <p:ext uri="{BB962C8B-B14F-4D97-AF65-F5344CB8AC3E}">
        <p14:creationId xmlns:p14="http://schemas.microsoft.com/office/powerpoint/2010/main" val="400916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C2F868-910D-4432-8A7F-A0C84077DEC3}"/>
              </a:ext>
            </a:extLst>
          </p:cNvPr>
          <p:cNvSpPr txBox="1">
            <a:spLocks/>
          </p:cNvSpPr>
          <p:nvPr/>
        </p:nvSpPr>
        <p:spPr bwMode="auto">
          <a:xfrm>
            <a:off x="5160946" y="2915176"/>
            <a:ext cx="3348372" cy="68833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     </a:t>
            </a:r>
          </a:p>
          <a:p>
            <a:pPr marL="0" indent="0" algn="ctr">
              <a:buNone/>
            </a:pPr>
            <a:r>
              <a:rPr lang="fr-FR" sz="1000" u="sng" dirty="0">
                <a:solidFill>
                  <a:schemeClr val="tx2">
                    <a:lumMod val="75000"/>
                  </a:schemeClr>
                </a:solidFill>
                <a:latin typeface="Philosopher" panose="02000503000000020004" pitchFamily="2" charset="0"/>
              </a:rPr>
              <a:t>mensuel moyen par abonnement par opérateur</a:t>
            </a: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p:txBody>
      </p:sp>
      <p:sp>
        <p:nvSpPr>
          <p:cNvPr id="4" name="Espace réservé du contenu 2">
            <a:extLst>
              <a:ext uri="{FF2B5EF4-FFF2-40B4-BE49-F238E27FC236}">
                <a16:creationId xmlns:a16="http://schemas.microsoft.com/office/drawing/2014/main" id="{29662B83-0ECF-46FF-AA80-FF05724E0F0B}"/>
              </a:ext>
            </a:extLst>
          </p:cNvPr>
          <p:cNvSpPr txBox="1">
            <a:spLocks/>
          </p:cNvSpPr>
          <p:nvPr/>
        </p:nvSpPr>
        <p:spPr bwMode="auto">
          <a:xfrm>
            <a:off x="1143001" y="709788"/>
            <a:ext cx="3294366" cy="580318"/>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  </a:t>
            </a:r>
          </a:p>
          <a:p>
            <a:pPr marL="0" indent="0" algn="ctr">
              <a:buNone/>
            </a:pPr>
            <a:r>
              <a:rPr lang="fr-FR" sz="1000" u="sng" dirty="0">
                <a:solidFill>
                  <a:schemeClr val="tx2">
                    <a:lumMod val="75000"/>
                  </a:schemeClr>
                </a:solidFill>
                <a:latin typeface="Philosopher" panose="02000503000000020004" pitchFamily="2" charset="0"/>
              </a:rPr>
              <a:t>journalier moyen</a:t>
            </a:r>
          </a:p>
          <a:p>
            <a:endParaRPr lang="fr-FR" sz="900" dirty="0">
              <a:solidFill>
                <a:schemeClr val="bg2">
                  <a:lumMod val="50000"/>
                </a:schemeClr>
              </a:solidFill>
              <a:latin typeface="+mj-lt"/>
            </a:endParaRPr>
          </a:p>
          <a:p>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a:p>
            <a:pPr marL="0" indent="0">
              <a:buNone/>
            </a:pPr>
            <a:endParaRPr lang="fr-FR" sz="900" dirty="0">
              <a:solidFill>
                <a:schemeClr val="bg2">
                  <a:lumMod val="50000"/>
                </a:schemeClr>
              </a:solidFill>
              <a:latin typeface="+mj-lt"/>
            </a:endParaRPr>
          </a:p>
        </p:txBody>
      </p:sp>
      <p:sp>
        <p:nvSpPr>
          <p:cNvPr id="5" name="Espace réservé du contenu 2">
            <a:extLst>
              <a:ext uri="{FF2B5EF4-FFF2-40B4-BE49-F238E27FC236}">
                <a16:creationId xmlns:a16="http://schemas.microsoft.com/office/drawing/2014/main" id="{A602D41A-A6C9-418E-9B98-4AF9E61AD38F}"/>
              </a:ext>
            </a:extLst>
          </p:cNvPr>
          <p:cNvSpPr txBox="1">
            <a:spLocks/>
          </p:cNvSpPr>
          <p:nvPr/>
        </p:nvSpPr>
        <p:spPr bwMode="auto">
          <a:xfrm>
            <a:off x="713279" y="2931854"/>
            <a:ext cx="3348372" cy="569807"/>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tx2">
                    <a:lumMod val="75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t>Évolution du trafic voix mobile national    </a:t>
            </a:r>
          </a:p>
          <a:p>
            <a:r>
              <a:rPr lang="fr-FR" u="sng" dirty="0"/>
              <a:t>journalier moyen par opérateur</a:t>
            </a:r>
          </a:p>
          <a:p>
            <a:endParaRPr lang="fr-FR" dirty="0"/>
          </a:p>
        </p:txBody>
      </p:sp>
      <p:sp>
        <p:nvSpPr>
          <p:cNvPr id="6" name="Espace réservé du contenu 2">
            <a:extLst>
              <a:ext uri="{FF2B5EF4-FFF2-40B4-BE49-F238E27FC236}">
                <a16:creationId xmlns:a16="http://schemas.microsoft.com/office/drawing/2014/main" id="{7405B20E-AB83-4147-A598-779E26CF3797}"/>
              </a:ext>
            </a:extLst>
          </p:cNvPr>
          <p:cNvSpPr txBox="1">
            <a:spLocks/>
          </p:cNvSpPr>
          <p:nvPr/>
        </p:nvSpPr>
        <p:spPr bwMode="auto">
          <a:xfrm>
            <a:off x="5214952" y="728258"/>
            <a:ext cx="3294366" cy="580318"/>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tx2">
                    <a:lumMod val="75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t>Évolution du trafic voix mobile national   </a:t>
            </a:r>
          </a:p>
          <a:p>
            <a:r>
              <a:rPr lang="fr-FR" u="sng" dirty="0"/>
              <a:t>mensuel moyen par abonnement</a:t>
            </a:r>
          </a:p>
          <a:p>
            <a:endParaRPr lang="fr-FR" dirty="0"/>
          </a:p>
        </p:txBody>
      </p:sp>
      <p:graphicFrame>
        <p:nvGraphicFramePr>
          <p:cNvPr id="9" name="Graphique 8">
            <a:extLst>
              <a:ext uri="{FF2B5EF4-FFF2-40B4-BE49-F238E27FC236}">
                <a16:creationId xmlns:a16="http://schemas.microsoft.com/office/drawing/2014/main" id="{53F5D089-DFCC-4C4B-9E82-CFC5FECC05D4}"/>
              </a:ext>
            </a:extLst>
          </p:cNvPr>
          <p:cNvGraphicFramePr>
            <a:graphicFrameLocks noGrp="1"/>
          </p:cNvGraphicFramePr>
          <p:nvPr>
            <p:extLst>
              <p:ext uri="{D42A27DB-BD31-4B8C-83A1-F6EECF244321}">
                <p14:modId xmlns:p14="http://schemas.microsoft.com/office/powerpoint/2010/main" val="1361484665"/>
              </p:ext>
            </p:extLst>
          </p:nvPr>
        </p:nvGraphicFramePr>
        <p:xfrm>
          <a:off x="311302" y="1113068"/>
          <a:ext cx="4152327" cy="15194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a:extLst>
              <a:ext uri="{FF2B5EF4-FFF2-40B4-BE49-F238E27FC236}">
                <a16:creationId xmlns:a16="http://schemas.microsoft.com/office/drawing/2014/main" id="{235583E5-4DF0-4D10-B6DD-61CA083F10A4}"/>
              </a:ext>
            </a:extLst>
          </p:cNvPr>
          <p:cNvGraphicFramePr>
            <a:graphicFrameLocks noGrp="1"/>
          </p:cNvGraphicFramePr>
          <p:nvPr>
            <p:extLst>
              <p:ext uri="{D42A27DB-BD31-4B8C-83A1-F6EECF244321}">
                <p14:modId xmlns:p14="http://schemas.microsoft.com/office/powerpoint/2010/main" val="1613665768"/>
              </p:ext>
            </p:extLst>
          </p:nvPr>
        </p:nvGraphicFramePr>
        <p:xfrm>
          <a:off x="4635883" y="1090246"/>
          <a:ext cx="4152326" cy="15794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aphique 10">
            <a:extLst>
              <a:ext uri="{FF2B5EF4-FFF2-40B4-BE49-F238E27FC236}">
                <a16:creationId xmlns:a16="http://schemas.microsoft.com/office/drawing/2014/main" id="{38171DCE-6E20-411E-9245-CD9CB4BEEB31}"/>
              </a:ext>
            </a:extLst>
          </p:cNvPr>
          <p:cNvGraphicFramePr>
            <a:graphicFrameLocks noGrp="1"/>
          </p:cNvGraphicFramePr>
          <p:nvPr>
            <p:extLst>
              <p:ext uri="{D42A27DB-BD31-4B8C-83A1-F6EECF244321}">
                <p14:modId xmlns:p14="http://schemas.microsoft.com/office/powerpoint/2010/main" val="2694881908"/>
              </p:ext>
            </p:extLst>
          </p:nvPr>
        </p:nvGraphicFramePr>
        <p:xfrm>
          <a:off x="199224" y="3237099"/>
          <a:ext cx="4152326" cy="151943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Graphique 11">
            <a:extLst>
              <a:ext uri="{FF2B5EF4-FFF2-40B4-BE49-F238E27FC236}">
                <a16:creationId xmlns:a16="http://schemas.microsoft.com/office/drawing/2014/main" id="{B51067B6-DBAD-4AC0-A0A4-EE5D79EAF8A0}"/>
              </a:ext>
            </a:extLst>
          </p:cNvPr>
          <p:cNvGraphicFramePr>
            <a:graphicFrameLocks noGrp="1"/>
          </p:cNvGraphicFramePr>
          <p:nvPr>
            <p:extLst>
              <p:ext uri="{D42A27DB-BD31-4B8C-83A1-F6EECF244321}">
                <p14:modId xmlns:p14="http://schemas.microsoft.com/office/powerpoint/2010/main" val="2743313548"/>
              </p:ext>
            </p:extLst>
          </p:nvPr>
        </p:nvGraphicFramePr>
        <p:xfrm>
          <a:off x="4792452" y="3305750"/>
          <a:ext cx="4085361" cy="1461051"/>
        </p:xfrm>
        <a:graphic>
          <a:graphicData uri="http://schemas.openxmlformats.org/drawingml/2006/chart">
            <c:chart xmlns:c="http://schemas.openxmlformats.org/drawingml/2006/chart" xmlns:r="http://schemas.openxmlformats.org/officeDocument/2006/relationships" r:id="rId7"/>
          </a:graphicData>
        </a:graphic>
      </p:graphicFrame>
      <p:sp>
        <p:nvSpPr>
          <p:cNvPr id="14" name="Espace réservé du numéro de diapositive 3">
            <a:extLst>
              <a:ext uri="{FF2B5EF4-FFF2-40B4-BE49-F238E27FC236}">
                <a16:creationId xmlns:a16="http://schemas.microsoft.com/office/drawing/2014/main" id="{7FFCAA93-C37D-412D-8CD7-376D9F6CD991}"/>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8</a:t>
            </a:fld>
            <a:endParaRPr lang="fr-FR" sz="675" i="1" dirty="0">
              <a:solidFill>
                <a:schemeClr val="accent4">
                  <a:lumMod val="75000"/>
                </a:schemeClr>
              </a:solidFill>
            </a:endParaRPr>
          </a:p>
        </p:txBody>
      </p:sp>
      <p:sp>
        <p:nvSpPr>
          <p:cNvPr id="7" name="ZoneTexte 6">
            <a:extLst>
              <a:ext uri="{FF2B5EF4-FFF2-40B4-BE49-F238E27FC236}">
                <a16:creationId xmlns:a16="http://schemas.microsoft.com/office/drawing/2014/main" id="{9966123B-ADD5-A505-73D4-73101FCC122C}"/>
              </a:ext>
            </a:extLst>
          </p:cNvPr>
          <p:cNvSpPr txBox="1"/>
          <p:nvPr/>
        </p:nvSpPr>
        <p:spPr>
          <a:xfrm>
            <a:off x="365761" y="4700242"/>
            <a:ext cx="5570806"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Trafic  journalier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à  0,065  millions minutes</a:t>
            </a:r>
          </a:p>
        </p:txBody>
      </p:sp>
      <p:sp>
        <p:nvSpPr>
          <p:cNvPr id="8" name="ZoneTexte 7">
            <a:extLst>
              <a:ext uri="{FF2B5EF4-FFF2-40B4-BE49-F238E27FC236}">
                <a16:creationId xmlns:a16="http://schemas.microsoft.com/office/drawing/2014/main" id="{4D267E98-ABD4-B7AB-E806-844DAE40DA16}"/>
              </a:ext>
            </a:extLst>
          </p:cNvPr>
          <p:cNvSpPr txBox="1"/>
          <p:nvPr/>
        </p:nvSpPr>
        <p:spPr>
          <a:xfrm>
            <a:off x="4792452" y="4711502"/>
            <a:ext cx="5570806"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Trafic  mensuel moyen par abonnement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à  62,3  millions minutes</a:t>
            </a:r>
          </a:p>
        </p:txBody>
      </p:sp>
    </p:spTree>
    <p:extLst>
      <p:ext uri="{BB962C8B-B14F-4D97-AF65-F5344CB8AC3E}">
        <p14:creationId xmlns:p14="http://schemas.microsoft.com/office/powerpoint/2010/main" val="735864257"/>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8873AF-8588-4C69-BBCC-471DA38FB6A4}"/>
              </a:ext>
            </a:extLst>
          </p:cNvPr>
          <p:cNvSpPr txBox="1">
            <a:spLocks/>
          </p:cNvSpPr>
          <p:nvPr/>
        </p:nvSpPr>
        <p:spPr bwMode="auto">
          <a:xfrm>
            <a:off x="5376010" y="2870562"/>
            <a:ext cx="3348372" cy="405533"/>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0" indent="0" algn="ctr" eaLnBrk="0" fontAlgn="base" hangingPunct="0">
              <a:spcBef>
                <a:spcPct val="20000"/>
              </a:spcBef>
              <a:spcAft>
                <a:spcPct val="0"/>
              </a:spcAft>
              <a:buClr>
                <a:srgbClr val="0BD0D9"/>
              </a:buClr>
              <a:buSzPct val="95000"/>
              <a:buFont typeface="Wingdings 2" pitchFamily="18" charset="2"/>
              <a:buNone/>
              <a:defRPr sz="1000" kern="1200">
                <a:solidFill>
                  <a:schemeClr val="tx2">
                    <a:lumMod val="75000"/>
                  </a:schemeClr>
                </a:solidFill>
                <a:latin typeface="Philosopher" panose="02000503000000020004" pitchFamily="2" charset="0"/>
                <a:ea typeface="+mn-ea"/>
                <a:cs typeface="+mn-cs"/>
              </a:defRPr>
            </a:lvl1pPr>
            <a:lvl2pPr marL="639763" indent="-246063"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eaLnBrk="1" latinLnBrk="0" hangingPunct="1">
              <a:spcBef>
                <a:spcPct val="20000"/>
              </a:spcBef>
              <a:buClr>
                <a:schemeClr val="tx2"/>
              </a:buClr>
              <a:buFontTx/>
              <a:buChar char="•"/>
              <a:defRPr kumimoji="0" kern="1200" baseline="0">
                <a:solidFill>
                  <a:schemeClr val="tx1"/>
                </a:solidFill>
                <a:latin typeface="+mn-lt"/>
                <a:ea typeface="+mn-ea"/>
                <a:cs typeface="+mn-cs"/>
              </a:defRPr>
            </a:lvl9pPr>
          </a:lstStyle>
          <a:p>
            <a:r>
              <a:rPr lang="fr-FR" u="sng" dirty="0"/>
              <a:t>Ratio: Trafic Entrant / Trafic Sortant</a:t>
            </a:r>
          </a:p>
          <a:p>
            <a:endParaRPr lang="fr-FR" dirty="0"/>
          </a:p>
          <a:p>
            <a:endParaRPr lang="fr-FR" dirty="0"/>
          </a:p>
          <a:p>
            <a:endParaRPr lang="fr-FR" dirty="0"/>
          </a:p>
          <a:p>
            <a:endParaRPr lang="fr-FR" dirty="0"/>
          </a:p>
        </p:txBody>
      </p:sp>
      <p:sp>
        <p:nvSpPr>
          <p:cNvPr id="4" name="Espace réservé du contenu 2">
            <a:extLst>
              <a:ext uri="{FF2B5EF4-FFF2-40B4-BE49-F238E27FC236}">
                <a16:creationId xmlns:a16="http://schemas.microsoft.com/office/drawing/2014/main" id="{B24ED016-27F0-4C01-B288-9DBC3CBB6B87}"/>
              </a:ext>
            </a:extLst>
          </p:cNvPr>
          <p:cNvSpPr txBox="1">
            <a:spLocks/>
          </p:cNvSpPr>
          <p:nvPr/>
        </p:nvSpPr>
        <p:spPr bwMode="auto">
          <a:xfrm>
            <a:off x="690232" y="2612496"/>
            <a:ext cx="3348372" cy="68833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 </a:t>
            </a:r>
          </a:p>
          <a:p>
            <a:pPr marL="0" indent="0" algn="ctr">
              <a:buNone/>
            </a:pPr>
            <a:r>
              <a:rPr lang="fr-FR" sz="1000" u="sng" dirty="0">
                <a:solidFill>
                  <a:schemeClr val="tx2">
                    <a:lumMod val="75000"/>
                  </a:schemeClr>
                </a:solidFill>
                <a:latin typeface="Philosopher" panose="02000503000000020004" pitchFamily="2" charset="0"/>
              </a:rPr>
              <a:t>entrant journalier moyen par opérateur</a:t>
            </a:r>
          </a:p>
        </p:txBody>
      </p:sp>
      <p:sp>
        <p:nvSpPr>
          <p:cNvPr id="6" name="Espace réservé du contenu 2">
            <a:extLst>
              <a:ext uri="{FF2B5EF4-FFF2-40B4-BE49-F238E27FC236}">
                <a16:creationId xmlns:a16="http://schemas.microsoft.com/office/drawing/2014/main" id="{3B27EDFA-41B9-4523-8FA2-CE0A1B185322}"/>
              </a:ext>
            </a:extLst>
          </p:cNvPr>
          <p:cNvSpPr txBox="1">
            <a:spLocks/>
          </p:cNvSpPr>
          <p:nvPr/>
        </p:nvSpPr>
        <p:spPr bwMode="auto">
          <a:xfrm>
            <a:off x="3078321" y="426359"/>
            <a:ext cx="3348372" cy="371899"/>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fr-FR" sz="1000" u="sng" dirty="0">
                <a:solidFill>
                  <a:schemeClr val="tx2">
                    <a:lumMod val="75000"/>
                  </a:schemeClr>
                </a:solidFill>
                <a:latin typeface="Philosopher" panose="02000503000000020004" pitchFamily="2" charset="0"/>
              </a:rPr>
              <a:t>Évolution du trafic voix mobile national </a:t>
            </a:r>
          </a:p>
          <a:p>
            <a:pPr marL="0" indent="0" algn="ctr">
              <a:buNone/>
            </a:pPr>
            <a:r>
              <a:rPr lang="fr-FR" sz="1000" u="sng" dirty="0">
                <a:solidFill>
                  <a:schemeClr val="tx2">
                    <a:lumMod val="75000"/>
                  </a:schemeClr>
                </a:solidFill>
                <a:latin typeface="Philosopher" panose="02000503000000020004" pitchFamily="2" charset="0"/>
              </a:rPr>
              <a:t>entrant par opérateur</a:t>
            </a:r>
          </a:p>
        </p:txBody>
      </p:sp>
      <p:graphicFrame>
        <p:nvGraphicFramePr>
          <p:cNvPr id="9" name="Graphique 8">
            <a:extLst>
              <a:ext uri="{FF2B5EF4-FFF2-40B4-BE49-F238E27FC236}">
                <a16:creationId xmlns:a16="http://schemas.microsoft.com/office/drawing/2014/main" id="{2F69DF22-0143-4418-B492-E9995C9D1BFC}"/>
              </a:ext>
            </a:extLst>
          </p:cNvPr>
          <p:cNvGraphicFramePr>
            <a:graphicFrameLocks noGrp="1"/>
          </p:cNvGraphicFramePr>
          <p:nvPr>
            <p:extLst>
              <p:ext uri="{D42A27DB-BD31-4B8C-83A1-F6EECF244321}">
                <p14:modId xmlns:p14="http://schemas.microsoft.com/office/powerpoint/2010/main" val="1754363578"/>
              </p:ext>
            </p:extLst>
          </p:nvPr>
        </p:nvGraphicFramePr>
        <p:xfrm>
          <a:off x="1629748" y="811924"/>
          <a:ext cx="6245518" cy="14109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a:extLst>
              <a:ext uri="{FF2B5EF4-FFF2-40B4-BE49-F238E27FC236}">
                <a16:creationId xmlns:a16="http://schemas.microsoft.com/office/drawing/2014/main" id="{9895860A-4204-4865-8609-9CFC78FAC57B}"/>
              </a:ext>
            </a:extLst>
          </p:cNvPr>
          <p:cNvGraphicFramePr>
            <a:graphicFrameLocks noGrp="1"/>
          </p:cNvGraphicFramePr>
          <p:nvPr>
            <p:extLst>
              <p:ext uri="{D42A27DB-BD31-4B8C-83A1-F6EECF244321}">
                <p14:modId xmlns:p14="http://schemas.microsoft.com/office/powerpoint/2010/main" val="1610849158"/>
              </p:ext>
            </p:extLst>
          </p:nvPr>
        </p:nvGraphicFramePr>
        <p:xfrm>
          <a:off x="175846" y="2871573"/>
          <a:ext cx="4215649" cy="16990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aphique 11">
            <a:extLst>
              <a:ext uri="{FF2B5EF4-FFF2-40B4-BE49-F238E27FC236}">
                <a16:creationId xmlns:a16="http://schemas.microsoft.com/office/drawing/2014/main" id="{7ABD9217-A8E7-46C7-9E81-4923DE7942EA}"/>
              </a:ext>
            </a:extLst>
          </p:cNvPr>
          <p:cNvGraphicFramePr>
            <a:graphicFrameLocks noGrp="1"/>
          </p:cNvGraphicFramePr>
          <p:nvPr>
            <p:extLst>
              <p:ext uri="{D42A27DB-BD31-4B8C-83A1-F6EECF244321}">
                <p14:modId xmlns:p14="http://schemas.microsoft.com/office/powerpoint/2010/main" val="487494216"/>
              </p:ext>
            </p:extLst>
          </p:nvPr>
        </p:nvGraphicFramePr>
        <p:xfrm>
          <a:off x="4752507" y="3105761"/>
          <a:ext cx="4290579" cy="1699030"/>
        </p:xfrm>
        <a:graphic>
          <a:graphicData uri="http://schemas.openxmlformats.org/drawingml/2006/chart">
            <c:chart xmlns:c="http://schemas.openxmlformats.org/drawingml/2006/chart" xmlns:r="http://schemas.openxmlformats.org/officeDocument/2006/relationships" r:id="rId5"/>
          </a:graphicData>
        </a:graphic>
      </p:graphicFrame>
      <p:sp>
        <p:nvSpPr>
          <p:cNvPr id="14" name="Espace réservé du numéro de diapositive 3">
            <a:extLst>
              <a:ext uri="{FF2B5EF4-FFF2-40B4-BE49-F238E27FC236}">
                <a16:creationId xmlns:a16="http://schemas.microsoft.com/office/drawing/2014/main" id="{EC4E75A1-0911-484D-A6C5-26B495539E79}"/>
              </a:ext>
            </a:extLst>
          </p:cNvPr>
          <p:cNvSpPr txBox="1">
            <a:spLocks/>
          </p:cNvSpPr>
          <p:nvPr/>
        </p:nvSpPr>
        <p:spPr>
          <a:xfrm>
            <a:off x="1143001" y="4869657"/>
            <a:ext cx="6857999" cy="273844"/>
          </a:xfrm>
          <a:prstGeom prst="rect">
            <a:avLst/>
          </a:prstGeom>
        </p:spPr>
        <p:txBody>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fr-FR" sz="675" i="1" dirty="0">
                <a:solidFill>
                  <a:schemeClr val="accent4">
                    <a:lumMod val="75000"/>
                  </a:schemeClr>
                </a:solidFill>
              </a:rPr>
              <a:t>Tableau de Bord Mensuel – Téléphonie Mobile –  Février 2025 – page </a:t>
            </a:r>
            <a:fld id="{F19A284B-DA03-43B1-BE25-D75F61533C81}" type="slidenum">
              <a:rPr lang="fr-FR" sz="675" i="1">
                <a:solidFill>
                  <a:schemeClr val="accent4">
                    <a:lumMod val="75000"/>
                  </a:schemeClr>
                </a:solidFill>
              </a:rPr>
              <a:pPr algn="ctr">
                <a:defRPr/>
              </a:pPr>
              <a:t>9</a:t>
            </a:fld>
            <a:endParaRPr lang="fr-FR" sz="675" i="1" dirty="0">
              <a:solidFill>
                <a:schemeClr val="accent4">
                  <a:lumMod val="75000"/>
                </a:schemeClr>
              </a:solidFill>
            </a:endParaRPr>
          </a:p>
        </p:txBody>
      </p:sp>
      <p:sp>
        <p:nvSpPr>
          <p:cNvPr id="2" name="ZoneTexte 1">
            <a:extLst>
              <a:ext uri="{FF2B5EF4-FFF2-40B4-BE49-F238E27FC236}">
                <a16:creationId xmlns:a16="http://schemas.microsoft.com/office/drawing/2014/main" id="{3CE5307A-6A59-826E-3BF8-B6C2D50F6494}"/>
              </a:ext>
            </a:extLst>
          </p:cNvPr>
          <p:cNvSpPr txBox="1"/>
          <p:nvPr/>
        </p:nvSpPr>
        <p:spPr>
          <a:xfrm>
            <a:off x="1786597" y="2240004"/>
            <a:ext cx="5570806"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Trafic national entrant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à  2  millions minutes</a:t>
            </a:r>
          </a:p>
        </p:txBody>
      </p:sp>
      <p:sp>
        <p:nvSpPr>
          <p:cNvPr id="5" name="ZoneTexte 4">
            <a:extLst>
              <a:ext uri="{FF2B5EF4-FFF2-40B4-BE49-F238E27FC236}">
                <a16:creationId xmlns:a16="http://schemas.microsoft.com/office/drawing/2014/main" id="{DA5D3EFB-64F7-6DB4-9D8C-64C7B37B0BEF}"/>
              </a:ext>
            </a:extLst>
          </p:cNvPr>
          <p:cNvSpPr txBox="1"/>
          <p:nvPr/>
        </p:nvSpPr>
        <p:spPr>
          <a:xfrm>
            <a:off x="292918" y="4764823"/>
            <a:ext cx="2785403" cy="200055"/>
          </a:xfrm>
          <a:prstGeom prst="rect">
            <a:avLst/>
          </a:prstGeom>
          <a:noFill/>
        </p:spPr>
        <p:txBody>
          <a:bodyPr wrap="square">
            <a:spAutoFit/>
          </a:bodyPr>
          <a:lstStyle/>
          <a:p>
            <a:pPr algn="l">
              <a:defRPr/>
            </a:pPr>
            <a:r>
              <a:rPr lang="fr-FR" sz="700" dirty="0">
                <a:solidFill>
                  <a:schemeClr val="tx1">
                    <a:lumMod val="90000"/>
                    <a:lumOff val="10000"/>
                  </a:schemeClr>
                </a:solidFill>
                <a:latin typeface="Philosopher" panose="02000503000000020004" pitchFamily="2" charset="0"/>
              </a:rPr>
              <a:t>Trafic  journalier de </a:t>
            </a:r>
            <a:r>
              <a:rPr lang="fr-FR" sz="700" dirty="0" err="1">
                <a:solidFill>
                  <a:schemeClr val="tx1">
                    <a:lumMod val="90000"/>
                    <a:lumOff val="10000"/>
                  </a:schemeClr>
                </a:solidFill>
                <a:latin typeface="Philosopher" panose="02000503000000020004" pitchFamily="2" charset="0"/>
              </a:rPr>
              <a:t>Lycamobile</a:t>
            </a:r>
            <a:r>
              <a:rPr lang="fr-FR" sz="700" dirty="0">
                <a:solidFill>
                  <a:schemeClr val="tx1">
                    <a:lumMod val="90000"/>
                    <a:lumOff val="10000"/>
                  </a:schemeClr>
                </a:solidFill>
                <a:latin typeface="Philosopher" panose="02000503000000020004" pitchFamily="2" charset="0"/>
              </a:rPr>
              <a:t> est estimé à  0,07  millions minutes</a:t>
            </a:r>
          </a:p>
        </p:txBody>
      </p:sp>
    </p:spTree>
    <p:extLst>
      <p:ext uri="{BB962C8B-B14F-4D97-AF65-F5344CB8AC3E}">
        <p14:creationId xmlns:p14="http://schemas.microsoft.com/office/powerpoint/2010/main" val="2343801033"/>
      </p:ext>
    </p:extLst>
  </p:cSld>
  <p:clrMapOvr>
    <a:masterClrMapping/>
  </p:clrMapOvr>
</p:sld>
</file>

<file path=ppt/theme/theme1.xml><?xml version="1.0" encoding="utf-8"?>
<a:theme xmlns:a="http://schemas.openxmlformats.org/drawingml/2006/main" name="Introduction to Coding Workshop by Slidesgo">
  <a:themeElements>
    <a:clrScheme name="Simple Light">
      <a:dk1>
        <a:srgbClr val="1D1D1D"/>
      </a:dk1>
      <a:lt1>
        <a:srgbClr val="F5F8FF"/>
      </a:lt1>
      <a:dk2>
        <a:srgbClr val="0C0A9E"/>
      </a:dk2>
      <a:lt2>
        <a:srgbClr val="EB9109"/>
      </a:lt2>
      <a:accent1>
        <a:srgbClr val="8208D5"/>
      </a:accent1>
      <a:accent2>
        <a:srgbClr val="BFBEF7"/>
      </a:accent2>
      <a:accent3>
        <a:srgbClr val="FFFFFF"/>
      </a:accent3>
      <a:accent4>
        <a:srgbClr val="FFFFFF"/>
      </a:accent4>
      <a:accent5>
        <a:srgbClr val="FFFFFF"/>
      </a:accent5>
      <a:accent6>
        <a:srgbClr val="FFFFFF"/>
      </a:accent6>
      <a:hlink>
        <a:srgbClr val="1D1D1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1189</TotalTime>
  <Words>1540</Words>
  <Application>Microsoft Office PowerPoint</Application>
  <PresentationFormat>Affichage à l'écran (16:9)</PresentationFormat>
  <Paragraphs>361</Paragraphs>
  <Slides>12</Slides>
  <Notes>12</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Liens</vt:lpstr>
      </vt:variant>
      <vt:variant>
        <vt:i4>7</vt:i4>
      </vt:variant>
      <vt:variant>
        <vt:lpstr>Titres des diapositives</vt:lpstr>
      </vt:variant>
      <vt:variant>
        <vt:i4>12</vt:i4>
      </vt:variant>
    </vt:vector>
  </HeadingPairs>
  <TitlesOfParts>
    <vt:vector size="28" baseType="lpstr">
      <vt:lpstr>Arial</vt:lpstr>
      <vt:lpstr>Calibri</vt:lpstr>
      <vt:lpstr>IBM Plex Mono</vt:lpstr>
      <vt:lpstr>Philosopher</vt:lpstr>
      <vt:lpstr>Poppins</vt:lpstr>
      <vt:lpstr>Source Code Pro</vt:lpstr>
      <vt:lpstr>Wingdings</vt:lpstr>
      <vt:lpstr>Wingdings 2</vt:lpstr>
      <vt:lpstr>Introduction to Coding Workshop by Slidesgo</vt:lpstr>
      <vt:lpstr>file:///C:\Users\alya.bm\Desktop\TB-Mensuel%20%2002\Données%2002_2025.xls%20MAJ%20%2022%20-05.xls!TAB-TM!L12C1:L16C4</vt:lpstr>
      <vt:lpstr>file:///C:\Users\alya.bm\Desktop\TB-Mensuel%20%2002\Données%2002_2025.xls%20MAJ%20%2022%20-05.xls!TAB-TM!L1C1:L6C9</vt:lpstr>
      <vt:lpstr>file:///C:\Users\alya.bm\Desktop\TB-Mensuel%20%2002\Données%2002_2025.xls%20MAJ%20%2022%20-05.xls!TAB-TM!L8C1:L10C6</vt:lpstr>
      <vt:lpstr>file:///C:\Users\alya.bm\Desktop\TB-Mensuel%20%2002\Données%2002_2025.xls%20MAJ%20%2022%20-05.xls!TAB-TM!L18C1:L24C4</vt:lpstr>
      <vt:lpstr>file:///C:\Users\alya.bm\Desktop\TB-Mensuel%20%2002\Données%2002_2025.xls%20MAJ%20%2022%20-05.xls!TAB-TM!L26C1:L29C4</vt:lpstr>
      <vt:lpstr>file:///C:\Users\alya.bm\Desktop\TB-Mensuel%20%2002\Données%2002_2025.xls%20MAJ%20%2022%20-05.xls!TAB-TM!L31C1:L37C7</vt:lpstr>
      <vt:lpstr>file:///C:\Users\alya.bm\Desktop\TB-Mensuel%20%2002\Données%2002_2025.xls%20MAJ%20%2022%20-05.xls!TAB-TM!L39C1:L45C7</vt:lpstr>
      <vt:lpstr>Tableau de Bord Mensuel Téléphonie Mobile</vt:lpstr>
      <vt:lpstr>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de Bord Mensuel Téléphonie Mobile</dc:title>
  <dc:creator>werghemmi wa. adhoua</dc:creator>
  <cp:lastModifiedBy>alya ben Moussa</cp:lastModifiedBy>
  <cp:revision>116</cp:revision>
  <dcterms:modified xsi:type="dcterms:W3CDTF">2025-05-22T14:03:52Z</dcterms:modified>
</cp:coreProperties>
</file>